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Red Hat Display"/>
      <p:regular r:id="rId22"/>
      <p:bold r:id="rId23"/>
      <p:italic r:id="rId24"/>
      <p:boldItalic r:id="rId25"/>
    </p:embeddedFont>
    <p:embeddedFont>
      <p:font typeface="Commissioner"/>
      <p:regular r:id="rId26"/>
      <p:bold r:id="rId27"/>
    </p:embeddedFont>
    <p:embeddedFont>
      <p:font typeface="Syne"/>
      <p:regular r:id="rId28"/>
      <p:bold r:id="rId29"/>
    </p:embeddedFont>
    <p:embeddedFont>
      <p:font typeface="Black Han Sans"/>
      <p:regular r:id="rId30"/>
    </p:embeddedFont>
    <p:embeddedFont>
      <p:font typeface="Francois One"/>
      <p:regular r:id="rId31"/>
    </p:embeddedFont>
    <p:embeddedFont>
      <p:font typeface="Syne SemiBold"/>
      <p:regular r:id="rId32"/>
      <p:bold r:id="rId33"/>
    </p:embeddedFont>
    <p:embeddedFont>
      <p:font typeface="Barlow SemiBold"/>
      <p:regular r:id="rId34"/>
      <p:bold r:id="rId35"/>
      <p:italic r:id="rId36"/>
      <p:boldItalic r:id="rId37"/>
    </p:embeddedFont>
    <p:embeddedFont>
      <p:font typeface="Commissioner ExtraBold"/>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font" Target="fonts/Roboto-italic.fntdata"/><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font" Target="fonts/RedHatDisplay-regular.fntdata"/><Relationship Id="rId21" Type="http://schemas.openxmlformats.org/officeDocument/2006/relationships/font" Target="fonts/Roboto-boldItalic.fntdata"/><Relationship Id="rId24" Type="http://schemas.openxmlformats.org/officeDocument/2006/relationships/font" Target="fonts/RedHatDisplay-italic.fntdata"/><Relationship Id="rId23" Type="http://schemas.openxmlformats.org/officeDocument/2006/relationships/font" Target="fonts/RedHatDi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mmissioner-regular.fntdata"/><Relationship Id="rId25" Type="http://schemas.openxmlformats.org/officeDocument/2006/relationships/font" Target="fonts/RedHatDisplay-boldItalic.fntdata"/><Relationship Id="rId28" Type="http://schemas.openxmlformats.org/officeDocument/2006/relationships/font" Target="fonts/Syne-regular.fntdata"/><Relationship Id="rId27" Type="http://schemas.openxmlformats.org/officeDocument/2006/relationships/font" Target="fonts/Commissioner-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yn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rancoisOne-regular.fntdata"/><Relationship Id="rId30" Type="http://schemas.openxmlformats.org/officeDocument/2006/relationships/font" Target="fonts/BlackHanSans-regular.fntdata"/><Relationship Id="rId11" Type="http://schemas.openxmlformats.org/officeDocument/2006/relationships/slide" Target="slides/slide7.xml"/><Relationship Id="rId33" Type="http://schemas.openxmlformats.org/officeDocument/2006/relationships/font" Target="fonts/SyneSemiBold-bold.fntdata"/><Relationship Id="rId10" Type="http://schemas.openxmlformats.org/officeDocument/2006/relationships/slide" Target="slides/slide6.xml"/><Relationship Id="rId32" Type="http://schemas.openxmlformats.org/officeDocument/2006/relationships/font" Target="fonts/SyneSemiBold-regular.fntdata"/><Relationship Id="rId13" Type="http://schemas.openxmlformats.org/officeDocument/2006/relationships/slide" Target="slides/slide9.xml"/><Relationship Id="rId35" Type="http://schemas.openxmlformats.org/officeDocument/2006/relationships/font" Target="fonts/BarlowSemiBold-bold.fntdata"/><Relationship Id="rId12" Type="http://schemas.openxmlformats.org/officeDocument/2006/relationships/slide" Target="slides/slide8.xml"/><Relationship Id="rId34" Type="http://schemas.openxmlformats.org/officeDocument/2006/relationships/font" Target="fonts/BarlowSemiBold-regular.fntdata"/><Relationship Id="rId15" Type="http://schemas.openxmlformats.org/officeDocument/2006/relationships/slide" Target="slides/slide11.xml"/><Relationship Id="rId37" Type="http://schemas.openxmlformats.org/officeDocument/2006/relationships/font" Target="fonts/BarlowSemiBold-boldItalic.fntdata"/><Relationship Id="rId14" Type="http://schemas.openxmlformats.org/officeDocument/2006/relationships/slide" Target="slides/slide10.xml"/><Relationship Id="rId36" Type="http://schemas.openxmlformats.org/officeDocument/2006/relationships/font" Target="fonts/BarlowSemiBold-italic.fntdata"/><Relationship Id="rId17" Type="http://schemas.openxmlformats.org/officeDocument/2006/relationships/slide" Target="slides/slide13.xml"/><Relationship Id="rId39" Type="http://schemas.openxmlformats.org/officeDocument/2006/relationships/font" Target="fonts/OpenSans-regular.fntdata"/><Relationship Id="rId16" Type="http://schemas.openxmlformats.org/officeDocument/2006/relationships/slide" Target="slides/slide12.xml"/><Relationship Id="rId38" Type="http://schemas.openxmlformats.org/officeDocument/2006/relationships/font" Target="fonts/CommissionerExtraBold-bold.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Casper 30s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d405d3677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d405d3677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Casper 1min</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Timestemp: 5:00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talk about the DevOps rabbit hole—specifically, how crucial it is to design for scale from day one. If you don’t start with the right foundation, you’ll face scaling challenges later. For example, poor early design can lead to technical debt—those quick fixes that seem helpful now but will slow you down in the future. Scaling issues like inefficient CI/CD pipelines, inadequate monitoring, and insufficient automation can cause outages and performance problems. The key takeaway here is mitigation: by investing in good architecture, automation, and monitoring from the start, we can avoid the firefighting and inefficiencies that plague many companies down the road."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9303bec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09303bec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Casper 45s</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Timestemp: 5:45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 have a case study of Northvolt, which operates over 1000 microservices. Each service is managed by dedicated teams with separate CI/CD pipelines, allowing for autonomy and flexibility. They use custom pipelines tailored to each service with tools like Serverless, Terraform, and Grafana, optimizing their workflows. One challenge they faced was centralizing data access, and this is where GraphQL comes in. By using GraphQL, they unified data access across these independent services, reducing over- and under-fetching while providing centralized control over data queries."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09816cd4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09816cd4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Casper 45s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Timestemp: 6:30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"While Northvolt’s use of GraphQL brought some initial benefits, they ran into significant challenges. First, their entire GraphQL API was centralized into a single monolithic repository, which contradicted the modularity that microservices are supposed to offer. This centralization caused deployment delays, with the large schema taking over 15 minutes to deploy, slowing down development. On top of that, only one developer could work on the API at a time, leading to concurrency issues and inefficiencies. These are the kinds of scaling problems we can encounter when implementing a monolithic approach within a microservice architecture."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0b92aba4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0b92aba4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 1min 15s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Timestemp: 2:45</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710ee6a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710ee6a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Casper 45s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Timestemp: 1:30</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405d367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405d367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 1min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Timestemp: 2:30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b92aba46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b92aba46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 1m 30s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Timestemp: 3:45</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b92aba46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b92aba46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Casper 1min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Timestemp: 4:45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b92aba46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b92aba46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Casper 1min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Timestemp: 5:45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b92aba46d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0b92aba46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Nicole </a:t>
            </a:r>
            <a:r>
              <a:rPr lang="en">
                <a:solidFill>
                  <a:schemeClr val="dk1"/>
                </a:solidFill>
              </a:rPr>
              <a:t>1min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Timestemp: 6:45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92938dfe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092938dfe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 30s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09816cd43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09816cd4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 1min 15s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Timestemp: 4:00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0625" y="4473225"/>
            <a:ext cx="4115987" cy="769394"/>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965275" y="-156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836925" y="-5398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3995726">
            <a:off x="-130622" y="3655115"/>
            <a:ext cx="2199510" cy="1987525"/>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644234">
            <a:off x="6088289" y="3622766"/>
            <a:ext cx="3520410" cy="179935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98250" y="-738525"/>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430479">
            <a:off x="48915" y="-222860"/>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098900" y="3115900"/>
            <a:ext cx="2290125" cy="220645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597000" y="1369050"/>
            <a:ext cx="5115900" cy="1917600"/>
          </a:xfrm>
          <a:prstGeom prst="rect">
            <a:avLst/>
          </a:prstGeom>
        </p:spPr>
        <p:txBody>
          <a:bodyPr anchorCtr="0" anchor="t" bIns="0" lIns="0" spcFirstLastPara="1" rIns="0" wrap="square" tIns="0">
            <a:noAutofit/>
          </a:bodyPr>
          <a:lstStyle>
            <a:lvl1pPr indent="0" lvl="0" marL="0" marR="0" rtl="0" algn="l">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1762900" y="3607600"/>
            <a:ext cx="3563100" cy="2949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p:nvPr/>
        </p:nvSpPr>
        <p:spPr>
          <a:xfrm>
            <a:off x="2794625" y="4306375"/>
            <a:ext cx="4747219" cy="887388"/>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rot="5400000">
            <a:off x="-471136" y="3834293"/>
            <a:ext cx="2246179" cy="1460600"/>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flipH="1">
            <a:off x="-30975" y="-39975"/>
            <a:ext cx="3514322" cy="226390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6772625" y="390032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txBox="1"/>
          <p:nvPr>
            <p:ph hasCustomPrompt="1" type="title"/>
          </p:nvPr>
        </p:nvSpPr>
        <p:spPr>
          <a:xfrm>
            <a:off x="3925525" y="1406850"/>
            <a:ext cx="45519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1"/>
          <p:cNvSpPr txBox="1"/>
          <p:nvPr>
            <p:ph idx="1" type="subTitle"/>
          </p:nvPr>
        </p:nvSpPr>
        <p:spPr>
          <a:xfrm>
            <a:off x="3927157" y="3342625"/>
            <a:ext cx="4548600" cy="294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76" name="Shape 76"/>
        <p:cNvGrpSpPr/>
        <p:nvPr/>
      </p:nvGrpSpPr>
      <p:grpSpPr>
        <a:xfrm>
          <a:off x="0" y="0"/>
          <a:ext cx="0" cy="0"/>
          <a:chOff x="0" y="0"/>
          <a:chExt cx="0" cy="0"/>
        </a:xfrm>
      </p:grpSpPr>
      <p:sp>
        <p:nvSpPr>
          <p:cNvPr id="77" name="Google Shape;77;p13"/>
          <p:cNvSpPr/>
          <p:nvPr/>
        </p:nvSpPr>
        <p:spPr>
          <a:xfrm>
            <a:off x="7916175" y="4193400"/>
            <a:ext cx="1538510" cy="10004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5400000">
            <a:off x="213009" y="3380700"/>
            <a:ext cx="1000431" cy="2971193"/>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81475" y="-849132"/>
            <a:ext cx="2789405" cy="2016024"/>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377925" y="396547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13"/>
          <p:cNvSpPr txBox="1"/>
          <p:nvPr>
            <p:ph idx="2" type="title"/>
          </p:nvPr>
        </p:nvSpPr>
        <p:spPr>
          <a:xfrm>
            <a:off x="1698000" y="1607750"/>
            <a:ext cx="2741700" cy="539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3"/>
          <p:cNvSpPr txBox="1"/>
          <p:nvPr>
            <p:ph idx="1" type="subTitle"/>
          </p:nvPr>
        </p:nvSpPr>
        <p:spPr>
          <a:xfrm>
            <a:off x="1698900" y="2304824"/>
            <a:ext cx="27399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4" name="Google Shape;84;p13"/>
          <p:cNvSpPr txBox="1"/>
          <p:nvPr>
            <p:ph hasCustomPrompt="1" idx="3" type="title"/>
          </p:nvPr>
        </p:nvSpPr>
        <p:spPr>
          <a:xfrm>
            <a:off x="815358" y="1647350"/>
            <a:ext cx="6789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5" name="Google Shape;85;p13"/>
          <p:cNvSpPr txBox="1"/>
          <p:nvPr>
            <p:ph idx="4" type="title"/>
          </p:nvPr>
        </p:nvSpPr>
        <p:spPr>
          <a:xfrm>
            <a:off x="1671845" y="3152150"/>
            <a:ext cx="2741700" cy="539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3"/>
          <p:cNvSpPr txBox="1"/>
          <p:nvPr>
            <p:ph idx="5" type="subTitle"/>
          </p:nvPr>
        </p:nvSpPr>
        <p:spPr>
          <a:xfrm>
            <a:off x="1672746" y="3848766"/>
            <a:ext cx="27399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7" name="Google Shape;87;p13"/>
          <p:cNvSpPr txBox="1"/>
          <p:nvPr>
            <p:ph hasCustomPrompt="1" idx="6" type="title"/>
          </p:nvPr>
        </p:nvSpPr>
        <p:spPr>
          <a:xfrm>
            <a:off x="813816" y="3172850"/>
            <a:ext cx="6789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8" name="Google Shape;88;p13"/>
          <p:cNvSpPr txBox="1"/>
          <p:nvPr>
            <p:ph idx="7" type="title"/>
          </p:nvPr>
        </p:nvSpPr>
        <p:spPr>
          <a:xfrm>
            <a:off x="5685076" y="1626650"/>
            <a:ext cx="2745600" cy="539400"/>
          </a:xfrm>
          <a:prstGeom prst="rect">
            <a:avLst/>
          </a:prstGeom>
        </p:spPr>
        <p:txBody>
          <a:bodyPr anchorCtr="0" anchor="ctr" bIns="0" lIns="0" spcFirstLastPara="1" rIns="0" wrap="square" tIns="0">
            <a:noAutofit/>
          </a:bodyPr>
          <a:lstStyle>
            <a:lvl1pPr lvl="0" marR="45720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3"/>
          <p:cNvSpPr txBox="1"/>
          <p:nvPr>
            <p:ph idx="8" type="subTitle"/>
          </p:nvPr>
        </p:nvSpPr>
        <p:spPr>
          <a:xfrm>
            <a:off x="5685928" y="2304288"/>
            <a:ext cx="2744100" cy="508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0" name="Google Shape;90;p13"/>
          <p:cNvSpPr txBox="1"/>
          <p:nvPr>
            <p:ph hasCustomPrompt="1" idx="9" type="title"/>
          </p:nvPr>
        </p:nvSpPr>
        <p:spPr>
          <a:xfrm>
            <a:off x="4829393" y="1647361"/>
            <a:ext cx="6771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1" name="Google Shape;91;p13"/>
          <p:cNvSpPr txBox="1"/>
          <p:nvPr>
            <p:ph idx="13" type="title"/>
          </p:nvPr>
        </p:nvSpPr>
        <p:spPr>
          <a:xfrm>
            <a:off x="5685076" y="3152150"/>
            <a:ext cx="2745600" cy="539400"/>
          </a:xfrm>
          <a:prstGeom prst="rect">
            <a:avLst/>
          </a:prstGeom>
        </p:spPr>
        <p:txBody>
          <a:bodyPr anchorCtr="0" anchor="ctr" bIns="0" lIns="0" spcFirstLastPara="1" rIns="0" wrap="square" tIns="0">
            <a:noAutofit/>
          </a:bodyPr>
          <a:lstStyle>
            <a:lvl1pPr lvl="0" marR="45720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3"/>
          <p:cNvSpPr txBox="1"/>
          <p:nvPr>
            <p:ph idx="14" type="subTitle"/>
          </p:nvPr>
        </p:nvSpPr>
        <p:spPr>
          <a:xfrm>
            <a:off x="5685928" y="3849660"/>
            <a:ext cx="27441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 name="Google Shape;93;p13"/>
          <p:cNvSpPr txBox="1"/>
          <p:nvPr>
            <p:ph hasCustomPrompt="1" idx="15" type="title"/>
          </p:nvPr>
        </p:nvSpPr>
        <p:spPr>
          <a:xfrm>
            <a:off x="4829393" y="3172856"/>
            <a:ext cx="6771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spTree>
      <p:nvGrpSpPr>
        <p:cNvPr id="94" name="Shape 94"/>
        <p:cNvGrpSpPr/>
        <p:nvPr/>
      </p:nvGrpSpPr>
      <p:grpSpPr>
        <a:xfrm>
          <a:off x="0" y="0"/>
          <a:ext cx="0" cy="0"/>
          <a:chOff x="0" y="0"/>
          <a:chExt cx="0" cy="0"/>
        </a:xfrm>
      </p:grpSpPr>
      <p:sp>
        <p:nvSpPr>
          <p:cNvPr id="95" name="Google Shape;95;p14"/>
          <p:cNvSpPr/>
          <p:nvPr/>
        </p:nvSpPr>
        <p:spPr>
          <a:xfrm rot="10800000">
            <a:off x="7126268" y="-29887"/>
            <a:ext cx="2117712" cy="1377063"/>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3093192" y="2632759"/>
            <a:ext cx="4684127" cy="3017491"/>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10800000">
            <a:off x="-3346390" y="1967594"/>
            <a:ext cx="5871840" cy="3682656"/>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type="title"/>
          </p:nvPr>
        </p:nvSpPr>
        <p:spPr>
          <a:xfrm>
            <a:off x="1595700" y="3157300"/>
            <a:ext cx="5952600" cy="374400"/>
          </a:xfrm>
          <a:prstGeom prst="rect">
            <a:avLst/>
          </a:prstGeom>
        </p:spPr>
        <p:txBody>
          <a:bodyPr anchorCtr="0" anchor="t" bIns="0" lIns="0" spcFirstLastPara="1" rIns="0" wrap="square" tIns="0">
            <a:noAutofit/>
          </a:bodyPr>
          <a:lstStyle>
            <a:lvl1pPr lvl="0" rtl="0" algn="r">
              <a:spcBef>
                <a:spcPts val="0"/>
              </a:spcBef>
              <a:spcAft>
                <a:spcPts val="0"/>
              </a:spcAft>
              <a:buSzPts val="2800"/>
              <a:buNone/>
              <a:defRPr b="1" sz="2100">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4"/>
          <p:cNvSpPr txBox="1"/>
          <p:nvPr>
            <p:ph idx="1" type="subTitle"/>
          </p:nvPr>
        </p:nvSpPr>
        <p:spPr>
          <a:xfrm>
            <a:off x="1595700" y="1611800"/>
            <a:ext cx="5951400" cy="1293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800"/>
              <a:buNone/>
              <a:defRPr sz="2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00" name="Shape 100"/>
        <p:cNvGrpSpPr/>
        <p:nvPr/>
      </p:nvGrpSpPr>
      <p:grpSpPr>
        <a:xfrm>
          <a:off x="0" y="0"/>
          <a:ext cx="0" cy="0"/>
          <a:chOff x="0" y="0"/>
          <a:chExt cx="0" cy="0"/>
        </a:xfrm>
      </p:grpSpPr>
      <p:sp>
        <p:nvSpPr>
          <p:cNvPr id="101" name="Google Shape;101;p15"/>
          <p:cNvSpPr/>
          <p:nvPr/>
        </p:nvSpPr>
        <p:spPr>
          <a:xfrm flipH="1" rot="10800000">
            <a:off x="6726600" y="-233325"/>
            <a:ext cx="2947210" cy="1506323"/>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flipH="1" rot="10800000">
            <a:off x="-798250" y="3199269"/>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flipH="1" rot="10369521">
            <a:off x="-177835" y="3407852"/>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flipH="1" rot="10800000">
            <a:off x="7318425" y="-149877"/>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ph type="title"/>
          </p:nvPr>
        </p:nvSpPr>
        <p:spPr>
          <a:xfrm>
            <a:off x="2140950" y="1473238"/>
            <a:ext cx="4864500" cy="8001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06" name="Google Shape;106;p15"/>
          <p:cNvSpPr txBox="1"/>
          <p:nvPr>
            <p:ph idx="1" type="subTitle"/>
          </p:nvPr>
        </p:nvSpPr>
        <p:spPr>
          <a:xfrm>
            <a:off x="2138550" y="2361274"/>
            <a:ext cx="4866900" cy="1255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7" name="Shape 107"/>
        <p:cNvGrpSpPr/>
        <p:nvPr/>
      </p:nvGrpSpPr>
      <p:grpSpPr>
        <a:xfrm>
          <a:off x="0" y="0"/>
          <a:ext cx="0" cy="0"/>
          <a:chOff x="0" y="0"/>
          <a:chExt cx="0" cy="0"/>
        </a:xfrm>
      </p:grpSpPr>
      <p:sp>
        <p:nvSpPr>
          <p:cNvPr id="108" name="Google Shape;108;p16"/>
          <p:cNvSpPr/>
          <p:nvPr/>
        </p:nvSpPr>
        <p:spPr>
          <a:xfrm>
            <a:off x="-21275" y="-60700"/>
            <a:ext cx="2635657" cy="1136802"/>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10800000">
            <a:off x="6034253" y="4475810"/>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ph type="title"/>
          </p:nvPr>
        </p:nvSpPr>
        <p:spPr>
          <a:xfrm>
            <a:off x="776299"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16"/>
          <p:cNvSpPr txBox="1"/>
          <p:nvPr>
            <p:ph idx="1" type="subTitle"/>
          </p:nvPr>
        </p:nvSpPr>
        <p:spPr>
          <a:xfrm>
            <a:off x="778249" y="3718907"/>
            <a:ext cx="23094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2" name="Google Shape;112;p16"/>
          <p:cNvSpPr txBox="1"/>
          <p:nvPr>
            <p:ph idx="2" type="title"/>
          </p:nvPr>
        </p:nvSpPr>
        <p:spPr>
          <a:xfrm>
            <a:off x="3415350"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16"/>
          <p:cNvSpPr txBox="1"/>
          <p:nvPr>
            <p:ph idx="3" type="subTitle"/>
          </p:nvPr>
        </p:nvSpPr>
        <p:spPr>
          <a:xfrm>
            <a:off x="3415350" y="3718907"/>
            <a:ext cx="23133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4" name="Google Shape;114;p16"/>
          <p:cNvSpPr txBox="1"/>
          <p:nvPr>
            <p:ph idx="4" type="title"/>
          </p:nvPr>
        </p:nvSpPr>
        <p:spPr>
          <a:xfrm>
            <a:off x="6031851"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6"/>
          <p:cNvSpPr txBox="1"/>
          <p:nvPr>
            <p:ph idx="5" type="subTitle"/>
          </p:nvPr>
        </p:nvSpPr>
        <p:spPr>
          <a:xfrm>
            <a:off x="6031851" y="3718907"/>
            <a:ext cx="23133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6" name="Google Shape;116;p16"/>
          <p:cNvSpPr txBox="1"/>
          <p:nvPr>
            <p:ph idx="6"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16"/>
          <p:cNvSpPr/>
          <p:nvPr/>
        </p:nvSpPr>
        <p:spPr>
          <a:xfrm>
            <a:off x="7749100" y="350502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8"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flipH="1">
            <a:off x="6437789" y="909179"/>
            <a:ext cx="1080149" cy="1062207"/>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rot="10800000">
            <a:off x="5526361" y="3306202"/>
            <a:ext cx="3897993" cy="199204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19325" y="-87300"/>
            <a:ext cx="3138011" cy="1353475"/>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ph type="title"/>
          </p:nvPr>
        </p:nvSpPr>
        <p:spPr>
          <a:xfrm>
            <a:off x="1709188" y="1440719"/>
            <a:ext cx="3264300" cy="407100"/>
          </a:xfrm>
          <a:prstGeom prst="rect">
            <a:avLst/>
          </a:prstGeom>
        </p:spPr>
        <p:txBody>
          <a:bodyPr anchorCtr="0" anchor="t" bIns="0" lIns="0" spcFirstLastPara="1" rIns="0" wrap="square" tIns="0">
            <a:noAutofit/>
          </a:bodyPr>
          <a:lstStyle>
            <a:lvl1pPr lvl="0" rtl="0" algn="l">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24" name="Google Shape;124;p17"/>
          <p:cNvSpPr txBox="1"/>
          <p:nvPr>
            <p:ph idx="1" type="subTitle"/>
          </p:nvPr>
        </p:nvSpPr>
        <p:spPr>
          <a:xfrm>
            <a:off x="1708738" y="1936372"/>
            <a:ext cx="3265200" cy="1766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25" name="Shape 125"/>
        <p:cNvGrpSpPr/>
        <p:nvPr/>
      </p:nvGrpSpPr>
      <p:grpSpPr>
        <a:xfrm>
          <a:off x="0" y="0"/>
          <a:ext cx="0" cy="0"/>
          <a:chOff x="0" y="0"/>
          <a:chExt cx="0" cy="0"/>
        </a:xfrm>
      </p:grpSpPr>
      <p:sp>
        <p:nvSpPr>
          <p:cNvPr id="126" name="Google Shape;126;p18"/>
          <p:cNvSpPr/>
          <p:nvPr/>
        </p:nvSpPr>
        <p:spPr>
          <a:xfrm>
            <a:off x="576600" y="3109350"/>
            <a:ext cx="4460258" cy="227964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3918840" y="4487355"/>
            <a:ext cx="946605" cy="720462"/>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rot="-10445712">
            <a:off x="82197" y="-539280"/>
            <a:ext cx="3641534" cy="3508483"/>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1966325" y="1334050"/>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ph type="title"/>
          </p:nvPr>
        </p:nvSpPr>
        <p:spPr>
          <a:xfrm>
            <a:off x="4942838" y="1440719"/>
            <a:ext cx="3264300" cy="407100"/>
          </a:xfrm>
          <a:prstGeom prst="rect">
            <a:avLst/>
          </a:prstGeom>
        </p:spPr>
        <p:txBody>
          <a:bodyPr anchorCtr="0" anchor="t" bIns="0" lIns="0" spcFirstLastPara="1" rIns="0" wrap="square" tIns="0">
            <a:noAutofit/>
          </a:bodyPr>
          <a:lstStyle>
            <a:lvl1pPr lvl="0" rtl="0" algn="r">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31" name="Google Shape;131;p18"/>
          <p:cNvSpPr txBox="1"/>
          <p:nvPr>
            <p:ph idx="1" type="subTitle"/>
          </p:nvPr>
        </p:nvSpPr>
        <p:spPr>
          <a:xfrm>
            <a:off x="4942388" y="1936372"/>
            <a:ext cx="3265200" cy="17664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132" name="Shape 132"/>
        <p:cNvGrpSpPr/>
        <p:nvPr/>
      </p:nvGrpSpPr>
      <p:grpSpPr>
        <a:xfrm>
          <a:off x="0" y="0"/>
          <a:ext cx="0" cy="0"/>
          <a:chOff x="0" y="0"/>
          <a:chExt cx="0" cy="0"/>
        </a:xfrm>
      </p:grpSpPr>
      <p:sp>
        <p:nvSpPr>
          <p:cNvPr id="133" name="Google Shape;133;p19"/>
          <p:cNvSpPr/>
          <p:nvPr/>
        </p:nvSpPr>
        <p:spPr>
          <a:xfrm>
            <a:off x="3929675" y="4535527"/>
            <a:ext cx="4002127" cy="748110"/>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0125" y="-49167"/>
            <a:ext cx="2605145" cy="65096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7615100" y="3954513"/>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flipH="1" rot="10800000">
            <a:off x="-79600" y="-109724"/>
            <a:ext cx="2755853" cy="596752"/>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type="title"/>
          </p:nvPr>
        </p:nvSpPr>
        <p:spPr>
          <a:xfrm>
            <a:off x="905375" y="2156701"/>
            <a:ext cx="2094000" cy="411600"/>
          </a:xfrm>
          <a:prstGeom prst="rect">
            <a:avLst/>
          </a:prstGeom>
        </p:spPr>
        <p:txBody>
          <a:bodyPr anchorCtr="0" anchor="ctr" bIns="0" lIns="0" spcFirstLastPara="1" rIns="0" wrap="square" tIns="0">
            <a:noAutofit/>
          </a:bodyPr>
          <a:lstStyle>
            <a:lvl1pPr lvl="0" rtl="0" algn="l">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9"/>
          <p:cNvSpPr txBox="1"/>
          <p:nvPr>
            <p:ph idx="1" type="subTitle"/>
          </p:nvPr>
        </p:nvSpPr>
        <p:spPr>
          <a:xfrm>
            <a:off x="907862" y="2737725"/>
            <a:ext cx="2093100" cy="1023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9" name="Google Shape;139;p19"/>
          <p:cNvSpPr txBox="1"/>
          <p:nvPr>
            <p:ph idx="2" type="title"/>
          </p:nvPr>
        </p:nvSpPr>
        <p:spPr>
          <a:xfrm>
            <a:off x="6144625" y="2015125"/>
            <a:ext cx="2094000" cy="411600"/>
          </a:xfrm>
          <a:prstGeom prst="rect">
            <a:avLst/>
          </a:prstGeom>
        </p:spPr>
        <p:txBody>
          <a:bodyPr anchorCtr="0" anchor="ctr" bIns="0" lIns="0" spcFirstLastPara="1" rIns="0" wrap="square" tIns="0">
            <a:noAutofit/>
          </a:bodyPr>
          <a:lstStyle>
            <a:lvl1pPr lvl="0" rtl="0" algn="r">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9"/>
          <p:cNvSpPr txBox="1"/>
          <p:nvPr>
            <p:ph idx="3" type="subTitle"/>
          </p:nvPr>
        </p:nvSpPr>
        <p:spPr>
          <a:xfrm>
            <a:off x="6144637" y="2589995"/>
            <a:ext cx="2094000" cy="1024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1" name="Google Shape;141;p19"/>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142" name="Shape 142"/>
        <p:cNvGrpSpPr/>
        <p:nvPr/>
      </p:nvGrpSpPr>
      <p:grpSpPr>
        <a:xfrm>
          <a:off x="0" y="0"/>
          <a:ext cx="0" cy="0"/>
          <a:chOff x="0" y="0"/>
          <a:chExt cx="0" cy="0"/>
        </a:xfrm>
      </p:grpSpPr>
      <p:sp>
        <p:nvSpPr>
          <p:cNvPr id="143" name="Google Shape;143;p20"/>
          <p:cNvSpPr/>
          <p:nvPr/>
        </p:nvSpPr>
        <p:spPr>
          <a:xfrm>
            <a:off x="-804300" y="4317374"/>
            <a:ext cx="2023768" cy="13159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3180931">
            <a:off x="6093995" y="-214534"/>
            <a:ext cx="3897900" cy="1991995"/>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20"/>
          <p:cNvSpPr txBox="1"/>
          <p:nvPr>
            <p:ph idx="2" type="title"/>
          </p:nvPr>
        </p:nvSpPr>
        <p:spPr>
          <a:xfrm>
            <a:off x="130760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20"/>
          <p:cNvSpPr txBox="1"/>
          <p:nvPr>
            <p:ph idx="1" type="subTitle"/>
          </p:nvPr>
        </p:nvSpPr>
        <p:spPr>
          <a:xfrm>
            <a:off x="130565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9" name="Google Shape;149;p20"/>
          <p:cNvSpPr txBox="1"/>
          <p:nvPr>
            <p:ph hasCustomPrompt="1" idx="3" type="title"/>
          </p:nvPr>
        </p:nvSpPr>
        <p:spPr>
          <a:xfrm>
            <a:off x="1831550" y="1558700"/>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0" name="Google Shape;150;p20"/>
          <p:cNvSpPr txBox="1"/>
          <p:nvPr>
            <p:ph idx="4" type="title"/>
          </p:nvPr>
        </p:nvSpPr>
        <p:spPr>
          <a:xfrm>
            <a:off x="363015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0"/>
          <p:cNvSpPr txBox="1"/>
          <p:nvPr>
            <p:ph idx="5" type="subTitle"/>
          </p:nvPr>
        </p:nvSpPr>
        <p:spPr>
          <a:xfrm>
            <a:off x="362820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2" name="Google Shape;152;p20"/>
          <p:cNvSpPr txBox="1"/>
          <p:nvPr>
            <p:ph hasCustomPrompt="1" idx="6" type="title"/>
          </p:nvPr>
        </p:nvSpPr>
        <p:spPr>
          <a:xfrm>
            <a:off x="4154100" y="1571491"/>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3" name="Google Shape;153;p20"/>
          <p:cNvSpPr txBox="1"/>
          <p:nvPr>
            <p:ph idx="7" type="title"/>
          </p:nvPr>
        </p:nvSpPr>
        <p:spPr>
          <a:xfrm>
            <a:off x="595270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0"/>
          <p:cNvSpPr txBox="1"/>
          <p:nvPr>
            <p:ph idx="8" type="subTitle"/>
          </p:nvPr>
        </p:nvSpPr>
        <p:spPr>
          <a:xfrm>
            <a:off x="595075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5" name="Google Shape;155;p20"/>
          <p:cNvSpPr txBox="1"/>
          <p:nvPr>
            <p:ph hasCustomPrompt="1" idx="9" type="title"/>
          </p:nvPr>
        </p:nvSpPr>
        <p:spPr>
          <a:xfrm>
            <a:off x="6476650" y="1558700"/>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flipH="1">
            <a:off x="-2339200" y="-202835"/>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277150" y="260195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7158125" y="-793875"/>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20206" y="1932275"/>
            <a:ext cx="5107800" cy="13128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3600"/>
              <a:buNone/>
              <a:defRPr b="1" sz="4600">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idx="1" type="subTitle"/>
          </p:nvPr>
        </p:nvSpPr>
        <p:spPr>
          <a:xfrm>
            <a:off x="1018406" y="3408100"/>
            <a:ext cx="5111400" cy="294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 name="Google Shape;25;p3"/>
          <p:cNvSpPr txBox="1"/>
          <p:nvPr>
            <p:ph hasCustomPrompt="1" idx="2" type="title"/>
          </p:nvPr>
        </p:nvSpPr>
        <p:spPr>
          <a:xfrm>
            <a:off x="6004594" y="1530150"/>
            <a:ext cx="2121000" cy="1963500"/>
          </a:xfrm>
          <a:prstGeom prst="rect">
            <a:avLst/>
          </a:prstGeom>
        </p:spPr>
        <p:txBody>
          <a:bodyPr anchorCtr="0" anchor="b" bIns="0" lIns="0" spcFirstLastPara="1" rIns="0" wrap="square" tIns="0">
            <a:noAutofit/>
          </a:bodyPr>
          <a:lstStyle>
            <a:lvl1pPr lvl="0" rtl="0" algn="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
    <p:spTree>
      <p:nvGrpSpPr>
        <p:cNvPr id="156" name="Shape 156"/>
        <p:cNvGrpSpPr/>
        <p:nvPr/>
      </p:nvGrpSpPr>
      <p:grpSpPr>
        <a:xfrm>
          <a:off x="0" y="0"/>
          <a:ext cx="0" cy="0"/>
          <a:chOff x="0" y="0"/>
          <a:chExt cx="0" cy="0"/>
        </a:xfrm>
      </p:grpSpPr>
      <p:sp>
        <p:nvSpPr>
          <p:cNvPr id="157" name="Google Shape;157;p21"/>
          <p:cNvSpPr/>
          <p:nvPr/>
        </p:nvSpPr>
        <p:spPr>
          <a:xfrm flipH="1" rot="10800000">
            <a:off x="7837877" y="2932289"/>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rot="10800000">
            <a:off x="-1316617" y="-131060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rot="10800000">
            <a:off x="-1339675" y="4064989"/>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ph type="title"/>
          </p:nvPr>
        </p:nvSpPr>
        <p:spPr>
          <a:xfrm>
            <a:off x="1204188" y="1756923"/>
            <a:ext cx="3264300" cy="4071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61" name="Google Shape;161;p21"/>
          <p:cNvSpPr txBox="1"/>
          <p:nvPr>
            <p:ph idx="1" type="subTitle"/>
          </p:nvPr>
        </p:nvSpPr>
        <p:spPr>
          <a:xfrm>
            <a:off x="1203750" y="2252577"/>
            <a:ext cx="3265200" cy="1134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62" name="Shape 162"/>
        <p:cNvGrpSpPr/>
        <p:nvPr/>
      </p:nvGrpSpPr>
      <p:grpSpPr>
        <a:xfrm>
          <a:off x="0" y="0"/>
          <a:ext cx="0" cy="0"/>
          <a:chOff x="0" y="0"/>
          <a:chExt cx="0" cy="0"/>
        </a:xfrm>
      </p:grpSpPr>
      <p:sp>
        <p:nvSpPr>
          <p:cNvPr id="163" name="Google Shape;163;p22"/>
          <p:cNvSpPr/>
          <p:nvPr/>
        </p:nvSpPr>
        <p:spPr>
          <a:xfrm>
            <a:off x="-112000" y="-808350"/>
            <a:ext cx="2045324" cy="219698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6107775" y="-14177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138925" y="4678900"/>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7" name="Google Shape;167;p22"/>
          <p:cNvSpPr/>
          <p:nvPr/>
        </p:nvSpPr>
        <p:spPr>
          <a:xfrm rot="10800000">
            <a:off x="6981453" y="4599035"/>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
    <p:spTree>
      <p:nvGrpSpPr>
        <p:cNvPr id="168" name="Shape 168"/>
        <p:cNvGrpSpPr/>
        <p:nvPr/>
      </p:nvGrpSpPr>
      <p:grpSpPr>
        <a:xfrm>
          <a:off x="0" y="0"/>
          <a:ext cx="0" cy="0"/>
          <a:chOff x="0" y="0"/>
          <a:chExt cx="0" cy="0"/>
        </a:xfrm>
      </p:grpSpPr>
      <p:sp>
        <p:nvSpPr>
          <p:cNvPr id="169" name="Google Shape;169;p23"/>
          <p:cNvSpPr/>
          <p:nvPr/>
        </p:nvSpPr>
        <p:spPr>
          <a:xfrm flipH="1">
            <a:off x="8110630" y="-463650"/>
            <a:ext cx="2045324" cy="219698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flipH="1">
            <a:off x="-2205846" y="-3797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flipH="1">
            <a:off x="6875929" y="4837375"/>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23"/>
          <p:cNvSpPr/>
          <p:nvPr/>
        </p:nvSpPr>
        <p:spPr>
          <a:xfrm flipH="1" rot="10800000">
            <a:off x="-1878175" y="4448485"/>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174" name="Shape 174"/>
        <p:cNvGrpSpPr/>
        <p:nvPr/>
      </p:nvGrpSpPr>
      <p:grpSpPr>
        <a:xfrm>
          <a:off x="0" y="0"/>
          <a:ext cx="0" cy="0"/>
          <a:chOff x="0" y="0"/>
          <a:chExt cx="0" cy="0"/>
        </a:xfrm>
      </p:grpSpPr>
      <p:sp>
        <p:nvSpPr>
          <p:cNvPr id="175" name="Google Shape;175;p24"/>
          <p:cNvSpPr/>
          <p:nvPr/>
        </p:nvSpPr>
        <p:spPr>
          <a:xfrm>
            <a:off x="-66075" y="-105750"/>
            <a:ext cx="2992011" cy="129050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828325" y="-294825"/>
            <a:ext cx="1730425" cy="1563650"/>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478150" y="4396125"/>
            <a:ext cx="1569328" cy="802086"/>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rot="8999926">
            <a:off x="7710879" y="3997770"/>
            <a:ext cx="2034125" cy="1470151"/>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rot="10800000">
            <a:off x="8047508" y="-25560"/>
            <a:ext cx="1178967" cy="766635"/>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24"/>
          <p:cNvSpPr txBox="1"/>
          <p:nvPr>
            <p:ph idx="2" type="title"/>
          </p:nvPr>
        </p:nvSpPr>
        <p:spPr>
          <a:xfrm>
            <a:off x="960788"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4"/>
          <p:cNvSpPr txBox="1"/>
          <p:nvPr>
            <p:ph idx="1" type="subTitle"/>
          </p:nvPr>
        </p:nvSpPr>
        <p:spPr>
          <a:xfrm>
            <a:off x="961388" y="3151350"/>
            <a:ext cx="2266500" cy="777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3" name="Google Shape;183;p24"/>
          <p:cNvSpPr txBox="1"/>
          <p:nvPr>
            <p:ph idx="3" type="title"/>
          </p:nvPr>
        </p:nvSpPr>
        <p:spPr>
          <a:xfrm>
            <a:off x="3438150"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 name="Google Shape;184;p24"/>
          <p:cNvSpPr txBox="1"/>
          <p:nvPr>
            <p:ph idx="4" type="subTitle"/>
          </p:nvPr>
        </p:nvSpPr>
        <p:spPr>
          <a:xfrm>
            <a:off x="3438150" y="1605575"/>
            <a:ext cx="2267700" cy="777300"/>
          </a:xfrm>
          <a:prstGeom prst="rect">
            <a:avLst/>
          </a:prstGeom>
        </p:spPr>
        <p:txBody>
          <a:bodyPr anchorCtr="0" anchor="t" bIns="0" lIns="0" spcFirstLastPara="1" rIns="0" wrap="square" tIns="0">
            <a:noAutofit/>
          </a:bodyPr>
          <a:lstStyle>
            <a:lvl1pPr lvl="0" marR="9144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5" name="Google Shape;185;p24"/>
          <p:cNvSpPr txBox="1"/>
          <p:nvPr>
            <p:ph idx="5" type="title"/>
          </p:nvPr>
        </p:nvSpPr>
        <p:spPr>
          <a:xfrm>
            <a:off x="5866850"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24"/>
          <p:cNvSpPr txBox="1"/>
          <p:nvPr>
            <p:ph idx="6" type="subTitle"/>
          </p:nvPr>
        </p:nvSpPr>
        <p:spPr>
          <a:xfrm>
            <a:off x="5864900" y="3151350"/>
            <a:ext cx="2267700" cy="775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187" name="Shape 187"/>
        <p:cNvGrpSpPr/>
        <p:nvPr/>
      </p:nvGrpSpPr>
      <p:grpSpPr>
        <a:xfrm>
          <a:off x="0" y="0"/>
          <a:ext cx="0" cy="0"/>
          <a:chOff x="0" y="0"/>
          <a:chExt cx="0" cy="0"/>
        </a:xfrm>
      </p:grpSpPr>
      <p:sp>
        <p:nvSpPr>
          <p:cNvPr id="188" name="Google Shape;188;p25"/>
          <p:cNvSpPr/>
          <p:nvPr/>
        </p:nvSpPr>
        <p:spPr>
          <a:xfrm>
            <a:off x="-36275" y="-110175"/>
            <a:ext cx="3335727" cy="143875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rot="10800000">
            <a:off x="5840450" y="3807400"/>
            <a:ext cx="3335727" cy="143875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6993300" y="4737250"/>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rot="10800000">
            <a:off x="-194050" y="-110175"/>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ph type="title"/>
          </p:nvPr>
        </p:nvSpPr>
        <p:spPr>
          <a:xfrm>
            <a:off x="1244419" y="3203938"/>
            <a:ext cx="29901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5"/>
          <p:cNvSpPr txBox="1"/>
          <p:nvPr>
            <p:ph idx="1" type="subTitle"/>
          </p:nvPr>
        </p:nvSpPr>
        <p:spPr>
          <a:xfrm>
            <a:off x="1242319" y="1948625"/>
            <a:ext cx="2994300" cy="1055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4" name="Google Shape;194;p25"/>
          <p:cNvSpPr txBox="1"/>
          <p:nvPr>
            <p:ph idx="2" type="title"/>
          </p:nvPr>
        </p:nvSpPr>
        <p:spPr>
          <a:xfrm>
            <a:off x="4911581" y="3203938"/>
            <a:ext cx="29901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5" name="Google Shape;195;p25"/>
          <p:cNvSpPr txBox="1"/>
          <p:nvPr>
            <p:ph idx="3" type="subTitle"/>
          </p:nvPr>
        </p:nvSpPr>
        <p:spPr>
          <a:xfrm>
            <a:off x="4911581" y="1947672"/>
            <a:ext cx="2990100" cy="1051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6" name="Google Shape;196;p25"/>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197" name="Shape 197"/>
        <p:cNvGrpSpPr/>
        <p:nvPr/>
      </p:nvGrpSpPr>
      <p:grpSpPr>
        <a:xfrm>
          <a:off x="0" y="0"/>
          <a:ext cx="0" cy="0"/>
          <a:chOff x="0" y="0"/>
          <a:chExt cx="0" cy="0"/>
        </a:xfrm>
      </p:grpSpPr>
      <p:sp>
        <p:nvSpPr>
          <p:cNvPr id="198" name="Google Shape;198;p26"/>
          <p:cNvSpPr/>
          <p:nvPr/>
        </p:nvSpPr>
        <p:spPr>
          <a:xfrm>
            <a:off x="7050425" y="-69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6565175" y="-52280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rot="10715375">
            <a:off x="82814" y="-123614"/>
            <a:ext cx="2550299" cy="103669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8035125" y="4066175"/>
            <a:ext cx="1744004" cy="1327363"/>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rot="7605318">
            <a:off x="-713630" y="3173473"/>
            <a:ext cx="1917229" cy="1847179"/>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26"/>
          <p:cNvSpPr txBox="1"/>
          <p:nvPr>
            <p:ph idx="1" type="subTitle"/>
          </p:nvPr>
        </p:nvSpPr>
        <p:spPr>
          <a:xfrm>
            <a:off x="1426900" y="3058175"/>
            <a:ext cx="2031000" cy="1008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5" name="Google Shape;205;p26"/>
          <p:cNvSpPr txBox="1"/>
          <p:nvPr>
            <p:ph hasCustomPrompt="1" idx="2" type="title"/>
          </p:nvPr>
        </p:nvSpPr>
        <p:spPr>
          <a:xfrm>
            <a:off x="1427350" y="2622575"/>
            <a:ext cx="2030100" cy="317100"/>
          </a:xfrm>
          <a:prstGeom prst="rect">
            <a:avLst/>
          </a:prstGeom>
        </p:spPr>
        <p:txBody>
          <a:bodyPr anchorCtr="0" anchor="ctr" bIns="0" lIns="0" spcFirstLastPara="1" rIns="0" wrap="square" tIns="0">
            <a:noAutofit/>
          </a:bodyPr>
          <a:lstStyle>
            <a:lvl1pPr indent="0" lvl="0" marL="0" marR="0" rtl="0" algn="ctr">
              <a:lnSpc>
                <a:spcPct val="80000"/>
              </a:lnSpc>
              <a:spcBef>
                <a:spcPts val="0"/>
              </a:spcBef>
              <a:spcAft>
                <a:spcPts val="0"/>
              </a:spcAft>
              <a:buSzPts val="2800"/>
              <a:buNone/>
              <a:defRPr b="1" sz="2000">
                <a:solidFill>
                  <a:schemeClr val="lt1"/>
                </a:solidFill>
                <a:latin typeface="Syne"/>
                <a:ea typeface="Syne"/>
                <a:cs typeface="Syne"/>
                <a:sym typeface="Sy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06" name="Google Shape;206;p26"/>
          <p:cNvSpPr txBox="1"/>
          <p:nvPr>
            <p:ph idx="3" type="subTitle"/>
          </p:nvPr>
        </p:nvSpPr>
        <p:spPr>
          <a:xfrm>
            <a:off x="5686100" y="3058175"/>
            <a:ext cx="2031000" cy="1008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7" name="Google Shape;207;p26"/>
          <p:cNvSpPr txBox="1"/>
          <p:nvPr>
            <p:ph hasCustomPrompt="1" idx="4" type="title"/>
          </p:nvPr>
        </p:nvSpPr>
        <p:spPr>
          <a:xfrm>
            <a:off x="5686550" y="2622575"/>
            <a:ext cx="2030100" cy="317100"/>
          </a:xfrm>
          <a:prstGeom prst="rect">
            <a:avLst/>
          </a:prstGeom>
        </p:spPr>
        <p:txBody>
          <a:bodyPr anchorCtr="0" anchor="ctr" bIns="0" lIns="0" spcFirstLastPara="1" rIns="0" wrap="square" tIns="0">
            <a:noAutofit/>
          </a:bodyPr>
          <a:lstStyle>
            <a:lvl1pPr indent="0" lvl="0" marL="0" marR="0" rt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spTree>
      <p:nvGrpSpPr>
        <p:cNvPr id="208" name="Shape 208"/>
        <p:cNvGrpSpPr/>
        <p:nvPr/>
      </p:nvGrpSpPr>
      <p:grpSpPr>
        <a:xfrm>
          <a:off x="0" y="0"/>
          <a:ext cx="0" cy="0"/>
          <a:chOff x="0" y="0"/>
          <a:chExt cx="0" cy="0"/>
        </a:xfrm>
      </p:grpSpPr>
      <p:sp>
        <p:nvSpPr>
          <p:cNvPr id="209" name="Google Shape;209;p27"/>
          <p:cNvSpPr/>
          <p:nvPr/>
        </p:nvSpPr>
        <p:spPr>
          <a:xfrm>
            <a:off x="680325" y="-66800"/>
            <a:ext cx="725515" cy="673834"/>
          </a:xfrm>
          <a:custGeom>
            <a:rect b="b" l="l" r="r" t="t"/>
            <a:pathLst>
              <a:path extrusionOk="0" h="15646" w="16846">
                <a:moveTo>
                  <a:pt x="9207" y="14544"/>
                </a:moveTo>
                <a:cubicBezTo>
                  <a:pt x="11876" y="15645"/>
                  <a:pt x="14377" y="15145"/>
                  <a:pt x="16846" y="14211"/>
                </a:cubicBezTo>
                <a:cubicBezTo>
                  <a:pt x="13343" y="13043"/>
                  <a:pt x="10274" y="10608"/>
                  <a:pt x="8807" y="7206"/>
                </a:cubicBezTo>
                <a:cubicBezTo>
                  <a:pt x="7806" y="4971"/>
                  <a:pt x="7606" y="2502"/>
                  <a:pt x="7639" y="1"/>
                </a:cubicBezTo>
                <a:lnTo>
                  <a:pt x="0" y="1"/>
                </a:lnTo>
                <a:cubicBezTo>
                  <a:pt x="101" y="2969"/>
                  <a:pt x="1401" y="6038"/>
                  <a:pt x="2836" y="8540"/>
                </a:cubicBezTo>
                <a:cubicBezTo>
                  <a:pt x="4304" y="11142"/>
                  <a:pt x="6405" y="13444"/>
                  <a:pt x="9207" y="145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2063815" y="303848"/>
            <a:ext cx="793045" cy="291696"/>
          </a:xfrm>
          <a:custGeom>
            <a:rect b="b" l="l" r="r" t="t"/>
            <a:pathLst>
              <a:path extrusionOk="0" h="6773" w="18414">
                <a:moveTo>
                  <a:pt x="7939" y="768"/>
                </a:moveTo>
                <a:cubicBezTo>
                  <a:pt x="5171" y="1402"/>
                  <a:pt x="2602" y="2769"/>
                  <a:pt x="0" y="3970"/>
                </a:cubicBezTo>
                <a:cubicBezTo>
                  <a:pt x="934" y="4471"/>
                  <a:pt x="1902" y="4971"/>
                  <a:pt x="2902" y="5371"/>
                </a:cubicBezTo>
                <a:cubicBezTo>
                  <a:pt x="6672" y="6772"/>
                  <a:pt x="11042" y="6105"/>
                  <a:pt x="14444" y="4037"/>
                </a:cubicBezTo>
                <a:cubicBezTo>
                  <a:pt x="15945" y="3103"/>
                  <a:pt x="17279" y="1935"/>
                  <a:pt x="18414" y="635"/>
                </a:cubicBezTo>
                <a:cubicBezTo>
                  <a:pt x="14911" y="368"/>
                  <a:pt x="11375" y="1"/>
                  <a:pt x="7939" y="7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1007861" y="-66800"/>
            <a:ext cx="2673587" cy="668063"/>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7602374" y="3763375"/>
            <a:ext cx="2751085" cy="19883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7758925" y="378760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1125150" y="-24282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ph type="title"/>
          </p:nvPr>
        </p:nvSpPr>
        <p:spPr>
          <a:xfrm>
            <a:off x="1344132" y="1711986"/>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27"/>
          <p:cNvSpPr txBox="1"/>
          <p:nvPr>
            <p:ph idx="1" type="subTitle"/>
          </p:nvPr>
        </p:nvSpPr>
        <p:spPr>
          <a:xfrm>
            <a:off x="1346082" y="2227550"/>
            <a:ext cx="2894700" cy="762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7" name="Google Shape;217;p27"/>
          <p:cNvSpPr txBox="1"/>
          <p:nvPr>
            <p:ph idx="2" type="title"/>
          </p:nvPr>
        </p:nvSpPr>
        <p:spPr>
          <a:xfrm>
            <a:off x="4878434" y="1711975"/>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8" name="Google Shape;218;p27"/>
          <p:cNvSpPr txBox="1"/>
          <p:nvPr>
            <p:ph idx="3" type="subTitle"/>
          </p:nvPr>
        </p:nvSpPr>
        <p:spPr>
          <a:xfrm>
            <a:off x="4878434" y="2226925"/>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9" name="Google Shape;219;p27"/>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27"/>
          <p:cNvSpPr txBox="1"/>
          <p:nvPr>
            <p:ph idx="5" type="title"/>
          </p:nvPr>
        </p:nvSpPr>
        <p:spPr>
          <a:xfrm>
            <a:off x="1344132" y="3297386"/>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27"/>
          <p:cNvSpPr txBox="1"/>
          <p:nvPr>
            <p:ph idx="6" type="subTitle"/>
          </p:nvPr>
        </p:nvSpPr>
        <p:spPr>
          <a:xfrm>
            <a:off x="1344132" y="3808725"/>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2" name="Google Shape;222;p27"/>
          <p:cNvSpPr txBox="1"/>
          <p:nvPr>
            <p:ph idx="7" type="title"/>
          </p:nvPr>
        </p:nvSpPr>
        <p:spPr>
          <a:xfrm>
            <a:off x="4878434" y="3297375"/>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27"/>
          <p:cNvSpPr txBox="1"/>
          <p:nvPr>
            <p:ph idx="8" type="subTitle"/>
          </p:nvPr>
        </p:nvSpPr>
        <p:spPr>
          <a:xfrm>
            <a:off x="4878434" y="3808100"/>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24" name="Shape 224"/>
        <p:cNvGrpSpPr/>
        <p:nvPr/>
      </p:nvGrpSpPr>
      <p:grpSpPr>
        <a:xfrm>
          <a:off x="0" y="0"/>
          <a:ext cx="0" cy="0"/>
          <a:chOff x="0" y="0"/>
          <a:chExt cx="0" cy="0"/>
        </a:xfrm>
      </p:grpSpPr>
      <p:sp>
        <p:nvSpPr>
          <p:cNvPr id="225" name="Google Shape;225;p28"/>
          <p:cNvSpPr/>
          <p:nvPr/>
        </p:nvSpPr>
        <p:spPr>
          <a:xfrm>
            <a:off x="-40125" y="-49167"/>
            <a:ext cx="2605145" cy="65096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rot="10800000">
            <a:off x="5840518" y="-39891"/>
            <a:ext cx="3099547" cy="579392"/>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flipH="1" rot="10800000">
            <a:off x="-615684" y="-337073"/>
            <a:ext cx="3275626" cy="709303"/>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28"/>
          <p:cNvSpPr txBox="1"/>
          <p:nvPr>
            <p:ph idx="1" type="subTitle"/>
          </p:nvPr>
        </p:nvSpPr>
        <p:spPr>
          <a:xfrm>
            <a:off x="867525"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0" name="Google Shape;230;p28"/>
          <p:cNvSpPr txBox="1"/>
          <p:nvPr>
            <p:ph idx="2" type="subTitle"/>
          </p:nvPr>
        </p:nvSpPr>
        <p:spPr>
          <a:xfrm>
            <a:off x="867525" y="4132275"/>
            <a:ext cx="1920300" cy="4545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1" name="Google Shape;231;p28"/>
          <p:cNvSpPr txBox="1"/>
          <p:nvPr>
            <p:ph idx="3" type="subTitle"/>
          </p:nvPr>
        </p:nvSpPr>
        <p:spPr>
          <a:xfrm>
            <a:off x="6319938" y="4132275"/>
            <a:ext cx="1920300" cy="457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2" name="Google Shape;232;p28"/>
          <p:cNvSpPr txBox="1"/>
          <p:nvPr>
            <p:ph idx="4" type="subTitle"/>
          </p:nvPr>
        </p:nvSpPr>
        <p:spPr>
          <a:xfrm>
            <a:off x="6319950"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3" name="Google Shape;233;p28"/>
          <p:cNvSpPr txBox="1"/>
          <p:nvPr>
            <p:ph idx="5" type="subTitle"/>
          </p:nvPr>
        </p:nvSpPr>
        <p:spPr>
          <a:xfrm>
            <a:off x="3593731" y="4132275"/>
            <a:ext cx="1920300" cy="457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28"/>
          <p:cNvSpPr txBox="1"/>
          <p:nvPr>
            <p:ph idx="6" type="subTitle"/>
          </p:nvPr>
        </p:nvSpPr>
        <p:spPr>
          <a:xfrm>
            <a:off x="3593592"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5" name="Google Shape;235;p28"/>
          <p:cNvSpPr txBox="1"/>
          <p:nvPr>
            <p:ph idx="7" type="subTitle"/>
          </p:nvPr>
        </p:nvSpPr>
        <p:spPr>
          <a:xfrm>
            <a:off x="867525" y="1984248"/>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6" name="Google Shape;236;p28"/>
          <p:cNvSpPr txBox="1"/>
          <p:nvPr>
            <p:ph idx="8" type="subTitle"/>
          </p:nvPr>
        </p:nvSpPr>
        <p:spPr>
          <a:xfrm>
            <a:off x="867525" y="2435276"/>
            <a:ext cx="1920300" cy="451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7" name="Google Shape;237;p28"/>
          <p:cNvSpPr txBox="1"/>
          <p:nvPr>
            <p:ph idx="9" type="subTitle"/>
          </p:nvPr>
        </p:nvSpPr>
        <p:spPr>
          <a:xfrm>
            <a:off x="6319947" y="2433875"/>
            <a:ext cx="1920300" cy="4539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8" name="Google Shape;238;p28"/>
          <p:cNvSpPr txBox="1"/>
          <p:nvPr>
            <p:ph idx="13" type="subTitle"/>
          </p:nvPr>
        </p:nvSpPr>
        <p:spPr>
          <a:xfrm>
            <a:off x="6319938" y="1980906"/>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9" name="Google Shape;239;p28"/>
          <p:cNvSpPr txBox="1"/>
          <p:nvPr>
            <p:ph idx="14" type="subTitle"/>
          </p:nvPr>
        </p:nvSpPr>
        <p:spPr>
          <a:xfrm>
            <a:off x="3593736" y="2433875"/>
            <a:ext cx="1920300" cy="4539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0" name="Google Shape;240;p28"/>
          <p:cNvSpPr txBox="1"/>
          <p:nvPr>
            <p:ph idx="15" type="subTitle"/>
          </p:nvPr>
        </p:nvSpPr>
        <p:spPr>
          <a:xfrm>
            <a:off x="3593592" y="1980906"/>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spTree>
      <p:nvGrpSpPr>
        <p:cNvPr id="241" name="Shape 241"/>
        <p:cNvGrpSpPr/>
        <p:nvPr/>
      </p:nvGrpSpPr>
      <p:grpSpPr>
        <a:xfrm>
          <a:off x="0" y="0"/>
          <a:ext cx="0" cy="0"/>
          <a:chOff x="0" y="0"/>
          <a:chExt cx="0" cy="0"/>
        </a:xfrm>
      </p:grpSpPr>
      <p:sp>
        <p:nvSpPr>
          <p:cNvPr id="242" name="Google Shape;242;p29"/>
          <p:cNvSpPr/>
          <p:nvPr/>
        </p:nvSpPr>
        <p:spPr>
          <a:xfrm>
            <a:off x="80725" y="-1252900"/>
            <a:ext cx="3222108" cy="2328758"/>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flipH="1">
            <a:off x="3975925" y="4354225"/>
            <a:ext cx="5193507" cy="970812"/>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rot="9900048">
            <a:off x="-185655" y="66977"/>
            <a:ext cx="2914762" cy="508641"/>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txBox="1"/>
          <p:nvPr>
            <p:ph type="title"/>
          </p:nvPr>
        </p:nvSpPr>
        <p:spPr>
          <a:xfrm>
            <a:off x="1839288" y="2952375"/>
            <a:ext cx="5415000" cy="847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246" name="Google Shape;246;p29"/>
          <p:cNvSpPr txBox="1"/>
          <p:nvPr>
            <p:ph idx="1" type="subTitle"/>
          </p:nvPr>
        </p:nvSpPr>
        <p:spPr>
          <a:xfrm>
            <a:off x="2374938" y="3885002"/>
            <a:ext cx="4343700" cy="774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7" name="Google Shape;247;p29"/>
          <p:cNvSpPr/>
          <p:nvPr/>
        </p:nvSpPr>
        <p:spPr>
          <a:xfrm>
            <a:off x="8217375" y="3969600"/>
            <a:ext cx="701350" cy="689700"/>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6">
    <p:spTree>
      <p:nvGrpSpPr>
        <p:cNvPr id="248" name="Shape 248"/>
        <p:cNvGrpSpPr/>
        <p:nvPr/>
      </p:nvGrpSpPr>
      <p:grpSpPr>
        <a:xfrm>
          <a:off x="0" y="0"/>
          <a:ext cx="0" cy="0"/>
          <a:chOff x="0" y="0"/>
          <a:chExt cx="0" cy="0"/>
        </a:xfrm>
      </p:grpSpPr>
      <p:sp>
        <p:nvSpPr>
          <p:cNvPr id="249" name="Google Shape;249;p30"/>
          <p:cNvSpPr/>
          <p:nvPr/>
        </p:nvSpPr>
        <p:spPr>
          <a:xfrm>
            <a:off x="6027075" y="3051700"/>
            <a:ext cx="3718119" cy="2687246"/>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660780" y="2610576"/>
            <a:ext cx="1397159" cy="1373951"/>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5419132" y="2682990"/>
            <a:ext cx="5042005" cy="257668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hasCustomPrompt="1" type="title"/>
          </p:nvPr>
        </p:nvSpPr>
        <p:spPr>
          <a:xfrm>
            <a:off x="2642550" y="748351"/>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5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3" name="Google Shape;253;p30"/>
          <p:cNvSpPr txBox="1"/>
          <p:nvPr>
            <p:ph idx="1" type="subTitle"/>
          </p:nvPr>
        </p:nvSpPr>
        <p:spPr>
          <a:xfrm>
            <a:off x="2642550" y="1379456"/>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4" name="Google Shape;254;p30"/>
          <p:cNvSpPr txBox="1"/>
          <p:nvPr>
            <p:ph hasCustomPrompt="1" idx="2" type="title"/>
          </p:nvPr>
        </p:nvSpPr>
        <p:spPr>
          <a:xfrm>
            <a:off x="2642550" y="2121388"/>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5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5" name="Google Shape;255;p30"/>
          <p:cNvSpPr txBox="1"/>
          <p:nvPr>
            <p:ph idx="3" type="subTitle"/>
          </p:nvPr>
        </p:nvSpPr>
        <p:spPr>
          <a:xfrm>
            <a:off x="2642550" y="2751702"/>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6" name="Google Shape;256;p30"/>
          <p:cNvSpPr txBox="1"/>
          <p:nvPr>
            <p:ph hasCustomPrompt="1" idx="4" type="title"/>
          </p:nvPr>
        </p:nvSpPr>
        <p:spPr>
          <a:xfrm>
            <a:off x="2642550" y="3494425"/>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5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7" name="Google Shape;257;p30"/>
          <p:cNvSpPr txBox="1"/>
          <p:nvPr>
            <p:ph idx="5" type="subTitle"/>
          </p:nvPr>
        </p:nvSpPr>
        <p:spPr>
          <a:xfrm>
            <a:off x="2642550" y="4123949"/>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8" name="Google Shape;258;p30"/>
          <p:cNvSpPr/>
          <p:nvPr/>
        </p:nvSpPr>
        <p:spPr>
          <a:xfrm>
            <a:off x="-824250" y="-1263175"/>
            <a:ext cx="3718119" cy="2687246"/>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6583825"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06900" y="-25977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4"/>
          <p:cNvSpPr txBox="1"/>
          <p:nvPr>
            <p:ph idx="1" type="subTitle"/>
          </p:nvPr>
        </p:nvSpPr>
        <p:spPr>
          <a:xfrm>
            <a:off x="713200" y="1525025"/>
            <a:ext cx="7717500" cy="3169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800"/>
              <a:buAutoNum type="arabicPeriod"/>
              <a:defRPr sz="1200"/>
            </a:lvl1pPr>
            <a:lvl2pPr lvl="1" rtl="0">
              <a:lnSpc>
                <a:spcPct val="100000"/>
              </a:lnSpc>
              <a:spcBef>
                <a:spcPts val="0"/>
              </a:spcBef>
              <a:spcAft>
                <a:spcPts val="0"/>
              </a:spcAft>
              <a:buSzPts val="1400"/>
              <a:buAutoNum type="alphaLcPeriod"/>
              <a:defRPr sz="1200"/>
            </a:lvl2pPr>
            <a:lvl3pPr lvl="2" rtl="0">
              <a:lnSpc>
                <a:spcPct val="100000"/>
              </a:lnSpc>
              <a:spcBef>
                <a:spcPts val="0"/>
              </a:spcBef>
              <a:spcAft>
                <a:spcPts val="0"/>
              </a:spcAft>
              <a:buSzPts val="1400"/>
              <a:buAutoNum type="romanLcPeriod"/>
              <a:defRPr sz="1200"/>
            </a:lvl3pPr>
            <a:lvl4pPr lvl="3" rtl="0">
              <a:lnSpc>
                <a:spcPct val="100000"/>
              </a:lnSpc>
              <a:spcBef>
                <a:spcPts val="0"/>
              </a:spcBef>
              <a:spcAft>
                <a:spcPts val="0"/>
              </a:spcAft>
              <a:buSzPts val="1400"/>
              <a:buAutoNum type="arabicPeriod"/>
              <a:defRPr sz="1200"/>
            </a:lvl4pPr>
            <a:lvl5pPr lvl="4" rtl="0">
              <a:lnSpc>
                <a:spcPct val="100000"/>
              </a:lnSpc>
              <a:spcBef>
                <a:spcPts val="0"/>
              </a:spcBef>
              <a:spcAft>
                <a:spcPts val="0"/>
              </a:spcAft>
              <a:buSzPts val="1400"/>
              <a:buAutoNum type="alphaLcPeriod"/>
              <a:defRPr sz="1200"/>
            </a:lvl5pPr>
            <a:lvl6pPr lvl="5" rtl="0">
              <a:lnSpc>
                <a:spcPct val="100000"/>
              </a:lnSpc>
              <a:spcBef>
                <a:spcPts val="0"/>
              </a:spcBef>
              <a:spcAft>
                <a:spcPts val="0"/>
              </a:spcAft>
              <a:buSzPts val="1400"/>
              <a:buAutoNum type="romanLcPeriod"/>
              <a:defRPr sz="1200"/>
            </a:lvl6pPr>
            <a:lvl7pPr lvl="6" rtl="0">
              <a:lnSpc>
                <a:spcPct val="100000"/>
              </a:lnSpc>
              <a:spcBef>
                <a:spcPts val="0"/>
              </a:spcBef>
              <a:spcAft>
                <a:spcPts val="0"/>
              </a:spcAft>
              <a:buSzPts val="1400"/>
              <a:buAutoNum type="arabicPeriod"/>
              <a:defRPr sz="1200"/>
            </a:lvl7pPr>
            <a:lvl8pPr lvl="7" rtl="0">
              <a:lnSpc>
                <a:spcPct val="100000"/>
              </a:lnSpc>
              <a:spcBef>
                <a:spcPts val="0"/>
              </a:spcBef>
              <a:spcAft>
                <a:spcPts val="0"/>
              </a:spcAft>
              <a:buSzPts val="1400"/>
              <a:buAutoNum type="alphaLcPeriod"/>
              <a:defRPr sz="1200"/>
            </a:lvl8pPr>
            <a:lvl9pPr lvl="8" rtl="0">
              <a:lnSpc>
                <a:spcPct val="100000"/>
              </a:lnSpc>
              <a:spcBef>
                <a:spcPts val="0"/>
              </a:spcBef>
              <a:spcAft>
                <a:spcPts val="0"/>
              </a:spcAft>
              <a:buSzPts val="1400"/>
              <a:buAutoNum type="romanLcPeriod"/>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8">
    <p:spTree>
      <p:nvGrpSpPr>
        <p:cNvPr id="259" name="Shape 259"/>
        <p:cNvGrpSpPr/>
        <p:nvPr/>
      </p:nvGrpSpPr>
      <p:grpSpPr>
        <a:xfrm>
          <a:off x="0" y="0"/>
          <a:ext cx="0" cy="0"/>
          <a:chOff x="0" y="0"/>
          <a:chExt cx="0" cy="0"/>
        </a:xfrm>
      </p:grpSpPr>
      <p:sp>
        <p:nvSpPr>
          <p:cNvPr id="260" name="Google Shape;260;p31"/>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1" name="Google Shape;261;p31"/>
          <p:cNvSpPr txBox="1"/>
          <p:nvPr>
            <p:ph idx="1" type="subTitle"/>
          </p:nvPr>
        </p:nvSpPr>
        <p:spPr>
          <a:xfrm>
            <a:off x="813825" y="2184800"/>
            <a:ext cx="3657600" cy="2414700"/>
          </a:xfrm>
          <a:prstGeom prst="rect">
            <a:avLst/>
          </a:prstGeom>
        </p:spPr>
        <p:txBody>
          <a:bodyPr anchorCtr="0" anchor="t" bIns="0" lIns="0" spcFirstLastPara="1" rIns="0" wrap="square" tIns="0">
            <a:noAutofit/>
          </a:bodyPr>
          <a:lstStyle>
            <a:lvl1pPr lvl="0" marR="182880" rtl="0">
              <a:spcBef>
                <a:spcPts val="0"/>
              </a:spcBef>
              <a:spcAft>
                <a:spcPts val="0"/>
              </a:spcAft>
              <a:buClr>
                <a:schemeClr val="accent1"/>
              </a:buClr>
              <a:buSzPts val="1800"/>
              <a:buFont typeface="Open Sans"/>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262" name="Google Shape;262;p31"/>
          <p:cNvSpPr txBox="1"/>
          <p:nvPr>
            <p:ph idx="2" type="subTitle"/>
          </p:nvPr>
        </p:nvSpPr>
        <p:spPr>
          <a:xfrm>
            <a:off x="813818" y="1740201"/>
            <a:ext cx="3657600" cy="355800"/>
          </a:xfrm>
          <a:prstGeom prst="rect">
            <a:avLst/>
          </a:prstGeom>
        </p:spPr>
        <p:txBody>
          <a:bodyPr anchorCtr="0" anchor="t" bIns="0" lIns="0" spcFirstLastPara="1" rIns="0" wrap="square" tIns="0">
            <a:noAutofit/>
          </a:bodyPr>
          <a:lstStyle>
            <a:lvl1pPr lvl="0" rtl="0">
              <a:spcBef>
                <a:spcPts val="0"/>
              </a:spcBef>
              <a:spcAft>
                <a:spcPts val="0"/>
              </a:spcAft>
              <a:buClr>
                <a:schemeClr val="accent3"/>
              </a:buClr>
              <a:buSzPts val="2100"/>
              <a:buFont typeface="Black Han Sans"/>
              <a:buNone/>
              <a:defRPr b="1" sz="2100">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p:txBody>
      </p:sp>
      <p:sp>
        <p:nvSpPr>
          <p:cNvPr id="263" name="Google Shape;263;p31"/>
          <p:cNvSpPr txBox="1"/>
          <p:nvPr>
            <p:ph idx="3" type="subTitle"/>
          </p:nvPr>
        </p:nvSpPr>
        <p:spPr>
          <a:xfrm>
            <a:off x="4672575" y="2183000"/>
            <a:ext cx="3657600" cy="2414700"/>
          </a:xfrm>
          <a:prstGeom prst="rect">
            <a:avLst/>
          </a:prstGeom>
        </p:spPr>
        <p:txBody>
          <a:bodyPr anchorCtr="0" anchor="t" bIns="0" lIns="0" spcFirstLastPara="1" rIns="0" wrap="square" tIns="0">
            <a:noAutofit/>
          </a:bodyPr>
          <a:lstStyle>
            <a:lvl1pPr lvl="0" marR="182880" rtl="0">
              <a:spcBef>
                <a:spcPts val="0"/>
              </a:spcBef>
              <a:spcAft>
                <a:spcPts val="0"/>
              </a:spcAft>
              <a:buClr>
                <a:schemeClr val="accent1"/>
              </a:buClr>
              <a:buSzPts val="1800"/>
              <a:buFont typeface="Open Sans"/>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264" name="Google Shape;264;p31"/>
          <p:cNvSpPr txBox="1"/>
          <p:nvPr>
            <p:ph idx="4" type="subTitle"/>
          </p:nvPr>
        </p:nvSpPr>
        <p:spPr>
          <a:xfrm>
            <a:off x="4672582" y="1740200"/>
            <a:ext cx="3657600" cy="355800"/>
          </a:xfrm>
          <a:prstGeom prst="rect">
            <a:avLst/>
          </a:prstGeom>
        </p:spPr>
        <p:txBody>
          <a:bodyPr anchorCtr="0" anchor="t" bIns="0" lIns="0" spcFirstLastPara="1" rIns="0" wrap="square" tIns="0">
            <a:noAutofit/>
          </a:bodyPr>
          <a:lstStyle>
            <a:lvl1pPr lvl="0" rtl="0">
              <a:spcBef>
                <a:spcPts val="0"/>
              </a:spcBef>
              <a:spcAft>
                <a:spcPts val="0"/>
              </a:spcAft>
              <a:buClr>
                <a:schemeClr val="accent3"/>
              </a:buClr>
              <a:buSzPts val="2100"/>
              <a:buFont typeface="Black Han Sans"/>
              <a:buNone/>
              <a:defRPr b="1" sz="2100">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p:txBody>
      </p:sp>
      <p:sp>
        <p:nvSpPr>
          <p:cNvPr id="265" name="Google Shape;265;p31"/>
          <p:cNvSpPr/>
          <p:nvPr/>
        </p:nvSpPr>
        <p:spPr>
          <a:xfrm>
            <a:off x="6840375" y="3860538"/>
            <a:ext cx="2031884" cy="1321297"/>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208250" y="4062488"/>
            <a:ext cx="2879987" cy="147196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7779188" y="3174075"/>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268" name="Shape 268"/>
        <p:cNvGrpSpPr/>
        <p:nvPr/>
      </p:nvGrpSpPr>
      <p:grpSpPr>
        <a:xfrm>
          <a:off x="0" y="0"/>
          <a:ext cx="0" cy="0"/>
          <a:chOff x="0" y="0"/>
          <a:chExt cx="0" cy="0"/>
        </a:xfrm>
      </p:grpSpPr>
      <p:sp>
        <p:nvSpPr>
          <p:cNvPr id="269" name="Google Shape;269;p32"/>
          <p:cNvSpPr/>
          <p:nvPr/>
        </p:nvSpPr>
        <p:spPr>
          <a:xfrm>
            <a:off x="8021050" y="-1193075"/>
            <a:ext cx="1649771" cy="4899744"/>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7431550" y="3039525"/>
            <a:ext cx="1103463" cy="1065506"/>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5887000" y="3518888"/>
            <a:ext cx="4050309" cy="207011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7079633" y="2940075"/>
            <a:ext cx="2547800" cy="245471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rot="5400000">
            <a:off x="-2408215" y="1095176"/>
            <a:ext cx="5950091" cy="1112239"/>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rot="10035811">
            <a:off x="-956817" y="-1268"/>
            <a:ext cx="2478412" cy="2387858"/>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rot="7254111">
            <a:off x="317774" y="1904531"/>
            <a:ext cx="701392" cy="689742"/>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txBox="1"/>
          <p:nvPr>
            <p:ph type="title"/>
          </p:nvPr>
        </p:nvSpPr>
        <p:spPr>
          <a:xfrm>
            <a:off x="2642550" y="789725"/>
            <a:ext cx="3858900" cy="747600"/>
          </a:xfrm>
          <a:prstGeom prst="rect">
            <a:avLst/>
          </a:prstGeom>
        </p:spPr>
        <p:txBody>
          <a:bodyPr anchorCtr="0" anchor="t" bIns="0" lIns="0" spcFirstLastPara="1" rIns="0" wrap="square" tIns="0">
            <a:noAutofit/>
          </a:bodyPr>
          <a:lstStyle>
            <a:lvl1pPr lvl="0" rtl="0" algn="ctr">
              <a:lnSpc>
                <a:spcPct val="90000"/>
              </a:lnSpc>
              <a:spcBef>
                <a:spcPts val="0"/>
              </a:spcBef>
              <a:spcAft>
                <a:spcPts val="0"/>
              </a:spcAft>
              <a:buSzPts val="5200"/>
              <a:buFont typeface="Commissioner"/>
              <a:buNone/>
              <a:defRPr sz="5600">
                <a:latin typeface="Commissioner ExtraBold"/>
                <a:ea typeface="Commissioner ExtraBold"/>
                <a:cs typeface="Commissioner ExtraBold"/>
                <a:sym typeface="Commissioner ExtraBold"/>
              </a:defRPr>
            </a:lvl1pPr>
            <a:lvl2pPr lvl="1" rtl="0">
              <a:spcBef>
                <a:spcPts val="0"/>
              </a:spcBef>
              <a:spcAft>
                <a:spcPts val="0"/>
              </a:spcAft>
              <a:buSzPts val="5200"/>
              <a:buNone/>
              <a:defRPr>
                <a:latin typeface="Francois One"/>
                <a:ea typeface="Francois One"/>
                <a:cs typeface="Francois One"/>
                <a:sym typeface="Francois One"/>
              </a:defRPr>
            </a:lvl2pPr>
            <a:lvl3pPr lvl="2" rtl="0">
              <a:spcBef>
                <a:spcPts val="0"/>
              </a:spcBef>
              <a:spcAft>
                <a:spcPts val="0"/>
              </a:spcAft>
              <a:buSzPts val="5200"/>
              <a:buNone/>
              <a:defRPr>
                <a:latin typeface="Francois One"/>
                <a:ea typeface="Francois One"/>
                <a:cs typeface="Francois One"/>
                <a:sym typeface="Francois One"/>
              </a:defRPr>
            </a:lvl3pPr>
            <a:lvl4pPr lvl="3" rtl="0">
              <a:spcBef>
                <a:spcPts val="0"/>
              </a:spcBef>
              <a:spcAft>
                <a:spcPts val="0"/>
              </a:spcAft>
              <a:buSzPts val="5200"/>
              <a:buNone/>
              <a:defRPr>
                <a:latin typeface="Francois One"/>
                <a:ea typeface="Francois One"/>
                <a:cs typeface="Francois One"/>
                <a:sym typeface="Francois One"/>
              </a:defRPr>
            </a:lvl4pPr>
            <a:lvl5pPr lvl="4" rtl="0">
              <a:spcBef>
                <a:spcPts val="0"/>
              </a:spcBef>
              <a:spcAft>
                <a:spcPts val="0"/>
              </a:spcAft>
              <a:buSzPts val="5200"/>
              <a:buNone/>
              <a:defRPr>
                <a:latin typeface="Francois One"/>
                <a:ea typeface="Francois One"/>
                <a:cs typeface="Francois One"/>
                <a:sym typeface="Francois One"/>
              </a:defRPr>
            </a:lvl5pPr>
            <a:lvl6pPr lvl="5" rtl="0">
              <a:spcBef>
                <a:spcPts val="0"/>
              </a:spcBef>
              <a:spcAft>
                <a:spcPts val="0"/>
              </a:spcAft>
              <a:buSzPts val="5200"/>
              <a:buNone/>
              <a:defRPr>
                <a:latin typeface="Francois One"/>
                <a:ea typeface="Francois One"/>
                <a:cs typeface="Francois One"/>
                <a:sym typeface="Francois One"/>
              </a:defRPr>
            </a:lvl6pPr>
            <a:lvl7pPr lvl="6" rtl="0">
              <a:spcBef>
                <a:spcPts val="0"/>
              </a:spcBef>
              <a:spcAft>
                <a:spcPts val="0"/>
              </a:spcAft>
              <a:buSzPts val="5200"/>
              <a:buNone/>
              <a:defRPr>
                <a:latin typeface="Francois One"/>
                <a:ea typeface="Francois One"/>
                <a:cs typeface="Francois One"/>
                <a:sym typeface="Francois One"/>
              </a:defRPr>
            </a:lvl7pPr>
            <a:lvl8pPr lvl="7" rtl="0">
              <a:spcBef>
                <a:spcPts val="0"/>
              </a:spcBef>
              <a:spcAft>
                <a:spcPts val="0"/>
              </a:spcAft>
              <a:buSzPts val="5200"/>
              <a:buNone/>
              <a:defRPr>
                <a:latin typeface="Francois One"/>
                <a:ea typeface="Francois One"/>
                <a:cs typeface="Francois One"/>
                <a:sym typeface="Francois One"/>
              </a:defRPr>
            </a:lvl8pPr>
            <a:lvl9pPr lvl="8" rtl="0">
              <a:spcBef>
                <a:spcPts val="0"/>
              </a:spcBef>
              <a:spcAft>
                <a:spcPts val="0"/>
              </a:spcAft>
              <a:buSzPts val="5200"/>
              <a:buNone/>
              <a:defRPr>
                <a:latin typeface="Francois One"/>
                <a:ea typeface="Francois One"/>
                <a:cs typeface="Francois One"/>
                <a:sym typeface="Francois One"/>
              </a:defRPr>
            </a:lvl9pPr>
          </a:lstStyle>
          <a:p/>
        </p:txBody>
      </p:sp>
      <p:sp>
        <p:nvSpPr>
          <p:cNvPr id="277" name="Google Shape;277;p32"/>
          <p:cNvSpPr txBox="1"/>
          <p:nvPr>
            <p:ph idx="1" type="subTitle"/>
          </p:nvPr>
        </p:nvSpPr>
        <p:spPr>
          <a:xfrm>
            <a:off x="2642550" y="1771376"/>
            <a:ext cx="3858900" cy="358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atin typeface="Syne SemiBold"/>
                <a:ea typeface="Syne SemiBold"/>
                <a:cs typeface="Syne SemiBold"/>
                <a:sym typeface="Syne SemiBold"/>
              </a:defRPr>
            </a:lvl1pPr>
            <a:lvl2pPr lvl="1" rtl="0" algn="ctr">
              <a:lnSpc>
                <a:spcPct val="100000"/>
              </a:lnSpc>
              <a:spcBef>
                <a:spcPts val="0"/>
              </a:spcBef>
              <a:spcAft>
                <a:spcPts val="0"/>
              </a:spcAft>
              <a:buSzPts val="2100"/>
              <a:buFont typeface="Roboto"/>
              <a:buNone/>
              <a:defRPr b="1" sz="2100">
                <a:latin typeface="Roboto"/>
                <a:ea typeface="Roboto"/>
                <a:cs typeface="Roboto"/>
                <a:sym typeface="Roboto"/>
              </a:defRPr>
            </a:lvl2pPr>
            <a:lvl3pPr lvl="2" rtl="0" algn="ctr">
              <a:lnSpc>
                <a:spcPct val="100000"/>
              </a:lnSpc>
              <a:spcBef>
                <a:spcPts val="0"/>
              </a:spcBef>
              <a:spcAft>
                <a:spcPts val="0"/>
              </a:spcAft>
              <a:buSzPts val="2100"/>
              <a:buFont typeface="Roboto"/>
              <a:buNone/>
              <a:defRPr b="1" sz="2100">
                <a:latin typeface="Roboto"/>
                <a:ea typeface="Roboto"/>
                <a:cs typeface="Roboto"/>
                <a:sym typeface="Roboto"/>
              </a:defRPr>
            </a:lvl3pPr>
            <a:lvl4pPr lvl="3" rtl="0" algn="ctr">
              <a:lnSpc>
                <a:spcPct val="100000"/>
              </a:lnSpc>
              <a:spcBef>
                <a:spcPts val="0"/>
              </a:spcBef>
              <a:spcAft>
                <a:spcPts val="0"/>
              </a:spcAft>
              <a:buSzPts val="2100"/>
              <a:buFont typeface="Roboto"/>
              <a:buNone/>
              <a:defRPr b="1" sz="2100">
                <a:latin typeface="Roboto"/>
                <a:ea typeface="Roboto"/>
                <a:cs typeface="Roboto"/>
                <a:sym typeface="Roboto"/>
              </a:defRPr>
            </a:lvl4pPr>
            <a:lvl5pPr lvl="4" rtl="0" algn="ctr">
              <a:lnSpc>
                <a:spcPct val="100000"/>
              </a:lnSpc>
              <a:spcBef>
                <a:spcPts val="0"/>
              </a:spcBef>
              <a:spcAft>
                <a:spcPts val="0"/>
              </a:spcAft>
              <a:buSzPts val="2100"/>
              <a:buFont typeface="Roboto"/>
              <a:buNone/>
              <a:defRPr b="1" sz="2100">
                <a:latin typeface="Roboto"/>
                <a:ea typeface="Roboto"/>
                <a:cs typeface="Roboto"/>
                <a:sym typeface="Roboto"/>
              </a:defRPr>
            </a:lvl5pPr>
            <a:lvl6pPr lvl="5" rtl="0" algn="ctr">
              <a:lnSpc>
                <a:spcPct val="100000"/>
              </a:lnSpc>
              <a:spcBef>
                <a:spcPts val="0"/>
              </a:spcBef>
              <a:spcAft>
                <a:spcPts val="0"/>
              </a:spcAft>
              <a:buSzPts val="2100"/>
              <a:buFont typeface="Roboto"/>
              <a:buNone/>
              <a:defRPr b="1" sz="2100">
                <a:latin typeface="Roboto"/>
                <a:ea typeface="Roboto"/>
                <a:cs typeface="Roboto"/>
                <a:sym typeface="Roboto"/>
              </a:defRPr>
            </a:lvl6pPr>
            <a:lvl7pPr lvl="6" rtl="0" algn="ctr">
              <a:lnSpc>
                <a:spcPct val="100000"/>
              </a:lnSpc>
              <a:spcBef>
                <a:spcPts val="0"/>
              </a:spcBef>
              <a:spcAft>
                <a:spcPts val="0"/>
              </a:spcAft>
              <a:buSzPts val="2100"/>
              <a:buFont typeface="Roboto"/>
              <a:buNone/>
              <a:defRPr b="1" sz="2100">
                <a:latin typeface="Roboto"/>
                <a:ea typeface="Roboto"/>
                <a:cs typeface="Roboto"/>
                <a:sym typeface="Roboto"/>
              </a:defRPr>
            </a:lvl7pPr>
            <a:lvl8pPr lvl="7" rtl="0" algn="ctr">
              <a:lnSpc>
                <a:spcPct val="100000"/>
              </a:lnSpc>
              <a:spcBef>
                <a:spcPts val="0"/>
              </a:spcBef>
              <a:spcAft>
                <a:spcPts val="0"/>
              </a:spcAft>
              <a:buSzPts val="2100"/>
              <a:buFont typeface="Roboto"/>
              <a:buNone/>
              <a:defRPr b="1" sz="2100">
                <a:latin typeface="Roboto"/>
                <a:ea typeface="Roboto"/>
                <a:cs typeface="Roboto"/>
                <a:sym typeface="Roboto"/>
              </a:defRPr>
            </a:lvl8pPr>
            <a:lvl9pPr lvl="8" rtl="0" algn="ctr">
              <a:lnSpc>
                <a:spcPct val="100000"/>
              </a:lnSpc>
              <a:spcBef>
                <a:spcPts val="0"/>
              </a:spcBef>
              <a:spcAft>
                <a:spcPts val="0"/>
              </a:spcAft>
              <a:buSzPts val="2100"/>
              <a:buFont typeface="Roboto"/>
              <a:buNone/>
              <a:defRPr b="1" sz="2100">
                <a:latin typeface="Roboto"/>
                <a:ea typeface="Roboto"/>
                <a:cs typeface="Roboto"/>
                <a:sym typeface="Roboto"/>
              </a:defRPr>
            </a:lvl9pPr>
          </a:lstStyle>
          <a:p/>
        </p:txBody>
      </p:sp>
      <p:sp>
        <p:nvSpPr>
          <p:cNvPr id="278" name="Google Shape;278;p32"/>
          <p:cNvSpPr txBox="1"/>
          <p:nvPr>
            <p:ph idx="2" type="subTitle"/>
          </p:nvPr>
        </p:nvSpPr>
        <p:spPr>
          <a:xfrm>
            <a:off x="2642550" y="2155425"/>
            <a:ext cx="3858900" cy="932400"/>
          </a:xfrm>
          <a:prstGeom prst="rect">
            <a:avLst/>
          </a:prstGeom>
        </p:spPr>
        <p:txBody>
          <a:bodyPr anchorCtr="0" anchor="t" bIns="0" lIns="0" spcFirstLastPara="1" rIns="0" wrap="square" tIns="0">
            <a:noAutofit/>
          </a:bodyPr>
          <a:lstStyle>
            <a:lvl1pPr lvl="0" rtl="0" algn="ctr">
              <a:spcBef>
                <a:spcPts val="0"/>
              </a:spcBef>
              <a:spcAft>
                <a:spcPts val="0"/>
              </a:spcAft>
              <a:buSzPts val="2100"/>
              <a:buNone/>
              <a:defRPr sz="1600"/>
            </a:lvl1pPr>
            <a:lvl2pPr lvl="1" rtl="0" algn="ctr">
              <a:lnSpc>
                <a:spcPct val="100000"/>
              </a:lnSpc>
              <a:spcBef>
                <a:spcPts val="0"/>
              </a:spcBef>
              <a:spcAft>
                <a:spcPts val="0"/>
              </a:spcAft>
              <a:buSzPts val="2100"/>
              <a:buFont typeface="Roboto"/>
              <a:buNone/>
              <a:defRPr sz="2100">
                <a:latin typeface="Roboto"/>
                <a:ea typeface="Roboto"/>
                <a:cs typeface="Roboto"/>
                <a:sym typeface="Roboto"/>
              </a:defRPr>
            </a:lvl2pPr>
            <a:lvl3pPr lvl="2" rtl="0" algn="ctr">
              <a:lnSpc>
                <a:spcPct val="100000"/>
              </a:lnSpc>
              <a:spcBef>
                <a:spcPts val="0"/>
              </a:spcBef>
              <a:spcAft>
                <a:spcPts val="0"/>
              </a:spcAft>
              <a:buSzPts val="2100"/>
              <a:buFont typeface="Roboto"/>
              <a:buNone/>
              <a:defRPr sz="2100">
                <a:latin typeface="Roboto"/>
                <a:ea typeface="Roboto"/>
                <a:cs typeface="Roboto"/>
                <a:sym typeface="Roboto"/>
              </a:defRPr>
            </a:lvl3pPr>
            <a:lvl4pPr lvl="3" rtl="0" algn="ctr">
              <a:lnSpc>
                <a:spcPct val="100000"/>
              </a:lnSpc>
              <a:spcBef>
                <a:spcPts val="0"/>
              </a:spcBef>
              <a:spcAft>
                <a:spcPts val="0"/>
              </a:spcAft>
              <a:buSzPts val="2100"/>
              <a:buFont typeface="Roboto"/>
              <a:buNone/>
              <a:defRPr sz="2100">
                <a:latin typeface="Roboto"/>
                <a:ea typeface="Roboto"/>
                <a:cs typeface="Roboto"/>
                <a:sym typeface="Roboto"/>
              </a:defRPr>
            </a:lvl4pPr>
            <a:lvl5pPr lvl="4" rtl="0" algn="ctr">
              <a:lnSpc>
                <a:spcPct val="100000"/>
              </a:lnSpc>
              <a:spcBef>
                <a:spcPts val="0"/>
              </a:spcBef>
              <a:spcAft>
                <a:spcPts val="0"/>
              </a:spcAft>
              <a:buSzPts val="2100"/>
              <a:buFont typeface="Roboto"/>
              <a:buNone/>
              <a:defRPr sz="2100">
                <a:latin typeface="Roboto"/>
                <a:ea typeface="Roboto"/>
                <a:cs typeface="Roboto"/>
                <a:sym typeface="Roboto"/>
              </a:defRPr>
            </a:lvl5pPr>
            <a:lvl6pPr lvl="5" rtl="0" algn="ctr">
              <a:lnSpc>
                <a:spcPct val="100000"/>
              </a:lnSpc>
              <a:spcBef>
                <a:spcPts val="0"/>
              </a:spcBef>
              <a:spcAft>
                <a:spcPts val="0"/>
              </a:spcAft>
              <a:buSzPts val="2100"/>
              <a:buFont typeface="Roboto"/>
              <a:buNone/>
              <a:defRPr sz="2100">
                <a:latin typeface="Roboto"/>
                <a:ea typeface="Roboto"/>
                <a:cs typeface="Roboto"/>
                <a:sym typeface="Roboto"/>
              </a:defRPr>
            </a:lvl6pPr>
            <a:lvl7pPr lvl="6" rtl="0" algn="ctr">
              <a:lnSpc>
                <a:spcPct val="100000"/>
              </a:lnSpc>
              <a:spcBef>
                <a:spcPts val="0"/>
              </a:spcBef>
              <a:spcAft>
                <a:spcPts val="0"/>
              </a:spcAft>
              <a:buSzPts val="2100"/>
              <a:buFont typeface="Roboto"/>
              <a:buNone/>
              <a:defRPr sz="2100">
                <a:latin typeface="Roboto"/>
                <a:ea typeface="Roboto"/>
                <a:cs typeface="Roboto"/>
                <a:sym typeface="Roboto"/>
              </a:defRPr>
            </a:lvl7pPr>
            <a:lvl8pPr lvl="7" rtl="0" algn="ctr">
              <a:lnSpc>
                <a:spcPct val="100000"/>
              </a:lnSpc>
              <a:spcBef>
                <a:spcPts val="0"/>
              </a:spcBef>
              <a:spcAft>
                <a:spcPts val="0"/>
              </a:spcAft>
              <a:buSzPts val="2100"/>
              <a:buFont typeface="Roboto"/>
              <a:buNone/>
              <a:defRPr sz="2100">
                <a:latin typeface="Roboto"/>
                <a:ea typeface="Roboto"/>
                <a:cs typeface="Roboto"/>
                <a:sym typeface="Roboto"/>
              </a:defRPr>
            </a:lvl8pPr>
            <a:lvl9pPr lvl="8" rtl="0" algn="ctr">
              <a:lnSpc>
                <a:spcPct val="100000"/>
              </a:lnSpc>
              <a:spcBef>
                <a:spcPts val="0"/>
              </a:spcBef>
              <a:spcAft>
                <a:spcPts val="0"/>
              </a:spcAft>
              <a:buSzPts val="2100"/>
              <a:buFont typeface="Roboto"/>
              <a:buNone/>
              <a:defRPr sz="2100">
                <a:latin typeface="Roboto"/>
                <a:ea typeface="Roboto"/>
                <a:cs typeface="Roboto"/>
                <a:sym typeface="Roboto"/>
              </a:defRPr>
            </a:lvl9pPr>
          </a:lstStyle>
          <a:p/>
        </p:txBody>
      </p:sp>
      <p:sp>
        <p:nvSpPr>
          <p:cNvPr id="279" name="Google Shape;279;p32"/>
          <p:cNvSpPr txBox="1"/>
          <p:nvPr/>
        </p:nvSpPr>
        <p:spPr>
          <a:xfrm>
            <a:off x="2827500" y="3611875"/>
            <a:ext cx="3489000" cy="70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Archivo Narrow"/>
              <a:buNone/>
            </a:pPr>
            <a:r>
              <a:rPr lang="en" sz="1200">
                <a:solidFill>
                  <a:schemeClr val="dk1"/>
                </a:solidFill>
                <a:latin typeface="Syne"/>
                <a:ea typeface="Syne"/>
                <a:cs typeface="Syne"/>
                <a:sym typeface="Syne"/>
              </a:rPr>
              <a:t>CREDITS: This presentation template was created by </a:t>
            </a:r>
            <a:r>
              <a:rPr b="1" lang="en" sz="1200">
                <a:solidFill>
                  <a:schemeClr val="dk1"/>
                </a:solidFill>
                <a:uFill>
                  <a:noFill/>
                </a:uFill>
                <a:latin typeface="Syne"/>
                <a:ea typeface="Syne"/>
                <a:cs typeface="Syne"/>
                <a:sym typeface="Syne"/>
                <a:hlinkClick r:id="rId2">
                  <a:extLst>
                    <a:ext uri="{A12FA001-AC4F-418D-AE19-62706E023703}">
                      <ahyp:hlinkClr val="tx"/>
                    </a:ext>
                  </a:extLst>
                </a:hlinkClick>
              </a:rPr>
              <a:t>Slidesgo</a:t>
            </a:r>
            <a:r>
              <a:rPr lang="en" sz="1200">
                <a:solidFill>
                  <a:schemeClr val="dk1"/>
                </a:solidFill>
                <a:latin typeface="Syne"/>
                <a:ea typeface="Syne"/>
                <a:cs typeface="Syne"/>
                <a:sym typeface="Syne"/>
              </a:rPr>
              <a:t>, including icons by </a:t>
            </a:r>
            <a:r>
              <a:rPr b="1" lang="en" sz="1200">
                <a:solidFill>
                  <a:schemeClr val="dk1"/>
                </a:solidFill>
                <a:uFill>
                  <a:noFill/>
                </a:uFill>
                <a:latin typeface="Syne"/>
                <a:ea typeface="Syne"/>
                <a:cs typeface="Syne"/>
                <a:sym typeface="Syne"/>
                <a:hlinkClick r:id="rId3">
                  <a:extLst>
                    <a:ext uri="{A12FA001-AC4F-418D-AE19-62706E023703}">
                      <ahyp:hlinkClr val="tx"/>
                    </a:ext>
                  </a:extLst>
                </a:hlinkClick>
              </a:rPr>
              <a:t>Flaticon</a:t>
            </a:r>
            <a:r>
              <a:rPr lang="en" sz="1200">
                <a:solidFill>
                  <a:schemeClr val="dk1"/>
                </a:solidFill>
                <a:latin typeface="Syne"/>
                <a:ea typeface="Syne"/>
                <a:cs typeface="Syne"/>
                <a:sym typeface="Syne"/>
              </a:rPr>
              <a:t>, and infographics &amp; images by </a:t>
            </a:r>
            <a:r>
              <a:rPr b="1" lang="en" sz="1200">
                <a:solidFill>
                  <a:schemeClr val="dk1"/>
                </a:solidFill>
                <a:uFill>
                  <a:noFill/>
                </a:uFill>
                <a:latin typeface="Syne"/>
                <a:ea typeface="Syne"/>
                <a:cs typeface="Syne"/>
                <a:sym typeface="Syne"/>
                <a:hlinkClick r:id="rId4">
                  <a:extLst>
                    <a:ext uri="{A12FA001-AC4F-418D-AE19-62706E023703}">
                      <ahyp:hlinkClr val="tx"/>
                    </a:ext>
                  </a:extLst>
                </a:hlinkClick>
              </a:rPr>
              <a:t>Freepik</a:t>
            </a:r>
            <a:r>
              <a:rPr lang="en" sz="1200">
                <a:solidFill>
                  <a:schemeClr val="dk1"/>
                </a:solidFill>
                <a:latin typeface="Syne"/>
                <a:ea typeface="Syne"/>
                <a:cs typeface="Syne"/>
                <a:sym typeface="Syne"/>
              </a:rPr>
              <a:t> </a:t>
            </a:r>
            <a:endParaRPr sz="1200">
              <a:solidFill>
                <a:schemeClr val="dk1"/>
              </a:solidFill>
              <a:latin typeface="Syne"/>
              <a:ea typeface="Syne"/>
              <a:cs typeface="Syne"/>
              <a:sym typeface="Syn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spTree>
      <p:nvGrpSpPr>
        <p:cNvPr id="280" name="Shape 280"/>
        <p:cNvGrpSpPr/>
        <p:nvPr/>
      </p:nvGrpSpPr>
      <p:grpSpPr>
        <a:xfrm>
          <a:off x="0" y="0"/>
          <a:ext cx="0" cy="0"/>
          <a:chOff x="0" y="0"/>
          <a:chExt cx="0" cy="0"/>
        </a:xfrm>
      </p:grpSpPr>
      <p:sp>
        <p:nvSpPr>
          <p:cNvPr id="281" name="Google Shape;281;p33"/>
          <p:cNvSpPr/>
          <p:nvPr/>
        </p:nvSpPr>
        <p:spPr>
          <a:xfrm>
            <a:off x="6430655" y="185597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362825" y="-3203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6705700" y="2199100"/>
            <a:ext cx="3543224" cy="341376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spTree>
      <p:nvGrpSpPr>
        <p:cNvPr id="284" name="Shape 284"/>
        <p:cNvGrpSpPr/>
        <p:nvPr/>
      </p:nvGrpSpPr>
      <p:grpSpPr>
        <a:xfrm>
          <a:off x="0" y="0"/>
          <a:ext cx="0" cy="0"/>
          <a:chOff x="0" y="0"/>
          <a:chExt cx="0" cy="0"/>
        </a:xfrm>
      </p:grpSpPr>
      <p:sp>
        <p:nvSpPr>
          <p:cNvPr id="285" name="Google Shape;285;p34"/>
          <p:cNvSpPr/>
          <p:nvPr/>
        </p:nvSpPr>
        <p:spPr>
          <a:xfrm>
            <a:off x="-2872720" y="317202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flipH="1">
            <a:off x="4764725" y="-2247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rot="4500029">
            <a:off x="93659" y="2718207"/>
            <a:ext cx="3543161" cy="341370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1353872" y="-169303"/>
            <a:ext cx="7887674" cy="10687980"/>
          </a:xfrm>
          <a:custGeom>
            <a:rect b="b" l="l" r="r" t="t"/>
            <a:pathLst>
              <a:path extrusionOk="0" h="31753" w="2373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1234475" y="4471600"/>
            <a:ext cx="3451957" cy="747486"/>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6312624" y="-89900"/>
            <a:ext cx="3002097" cy="801511"/>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1505914" y="2913163"/>
            <a:ext cx="2898600" cy="394500"/>
          </a:xfrm>
          <a:prstGeom prst="rect">
            <a:avLst/>
          </a:prstGeom>
        </p:spPr>
        <p:txBody>
          <a:bodyPr anchorCtr="0" anchor="ctr" bIns="0" lIns="0" spcFirstLastPara="1" rIns="0" wrap="square" tIns="0">
            <a:noAutofit/>
          </a:bodyPr>
          <a:lstStyle>
            <a:lvl1pPr lvl="0" algn="ctr">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5"/>
          <p:cNvSpPr txBox="1"/>
          <p:nvPr>
            <p:ph idx="1" type="subTitle"/>
          </p:nvPr>
        </p:nvSpPr>
        <p:spPr>
          <a:xfrm>
            <a:off x="1506814" y="3406913"/>
            <a:ext cx="2896800" cy="1042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 name="Google Shape;38;p5"/>
          <p:cNvSpPr txBox="1"/>
          <p:nvPr>
            <p:ph idx="2" type="subTitle"/>
          </p:nvPr>
        </p:nvSpPr>
        <p:spPr>
          <a:xfrm>
            <a:off x="4739486" y="1909223"/>
            <a:ext cx="2898600" cy="1042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 name="Google Shape;39;p5"/>
          <p:cNvSpPr txBox="1"/>
          <p:nvPr>
            <p:ph idx="3" type="subTitle"/>
          </p:nvPr>
        </p:nvSpPr>
        <p:spPr>
          <a:xfrm>
            <a:off x="4739486" y="1412563"/>
            <a:ext cx="2898600" cy="393300"/>
          </a:xfrm>
          <a:prstGeom prst="rect">
            <a:avLst/>
          </a:prstGeom>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rot="10800000">
            <a:off x="6888750"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758875" y="-493000"/>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a:off x="6902721" y="-533225"/>
            <a:ext cx="3477765" cy="2240359"/>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6840375" y="3860538"/>
            <a:ext cx="2031884" cy="1321297"/>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6552475" y="-34070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208250" y="4062488"/>
            <a:ext cx="2879987" cy="147196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7779188" y="3174075"/>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 type="subTitle"/>
          </p:nvPr>
        </p:nvSpPr>
        <p:spPr>
          <a:xfrm>
            <a:off x="843000" y="1436150"/>
            <a:ext cx="4844400" cy="2240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Char char="●"/>
              <a:defRPr sz="1600"/>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
        <p:nvSpPr>
          <p:cNvPr id="52" name="Google Shape;52;p7"/>
          <p:cNvSpPr txBox="1"/>
          <p:nvPr>
            <p:ph type="title"/>
          </p:nvPr>
        </p:nvSpPr>
        <p:spPr>
          <a:xfrm>
            <a:off x="713250" y="469500"/>
            <a:ext cx="5784300" cy="453900"/>
          </a:xfrm>
          <a:prstGeom prst="rect">
            <a:avLst/>
          </a:prstGeom>
        </p:spPr>
        <p:txBody>
          <a:bodyPr anchorCtr="0" anchor="t" bIns="0" lIns="0" spcFirstLastPara="1" rIns="0" wrap="square" tIns="0">
            <a:noAutofit/>
          </a:bodyPr>
          <a:lstStyle>
            <a:lvl1pPr lvl="0" rtl="0" algn="l">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8"/>
          <p:cNvSpPr/>
          <p:nvPr/>
        </p:nvSpPr>
        <p:spPr>
          <a:xfrm>
            <a:off x="3269949" y="3913766"/>
            <a:ext cx="6732640" cy="1258519"/>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26096" y="-193028"/>
            <a:ext cx="3369906" cy="172236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6098039" y="3457193"/>
            <a:ext cx="3402170" cy="1738655"/>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509300" y="-193031"/>
            <a:ext cx="2657853" cy="709603"/>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txBox="1"/>
          <p:nvPr>
            <p:ph type="title"/>
          </p:nvPr>
        </p:nvSpPr>
        <p:spPr>
          <a:xfrm>
            <a:off x="1388100" y="1724700"/>
            <a:ext cx="6367800" cy="16941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flipH="1" rot="-5400000">
            <a:off x="-534003" y="-410922"/>
            <a:ext cx="2365353" cy="254074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rot="10800000">
            <a:off x="-2149526" y="3143152"/>
            <a:ext cx="4858076" cy="312954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7519300" y="339255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1037058">
            <a:off x="-168127" y="-141641"/>
            <a:ext cx="1977187" cy="527877"/>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txBox="1"/>
          <p:nvPr>
            <p:ph type="title"/>
          </p:nvPr>
        </p:nvSpPr>
        <p:spPr>
          <a:xfrm>
            <a:off x="2446975" y="1870148"/>
            <a:ext cx="4864500" cy="645000"/>
          </a:xfrm>
          <a:prstGeom prst="rect">
            <a:avLst/>
          </a:prstGeom>
        </p:spPr>
        <p:txBody>
          <a:bodyPr anchorCtr="0" anchor="t" bIns="0" lIns="0" spcFirstLastPara="1" rIns="0" wrap="square" tIns="0">
            <a:noAutofit/>
          </a:bodyPr>
          <a:lstStyle>
            <a:lvl1pPr lvl="0" rtl="0" algn="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65" name="Google Shape;65;p9"/>
          <p:cNvSpPr txBox="1"/>
          <p:nvPr>
            <p:ph idx="1" type="subTitle"/>
          </p:nvPr>
        </p:nvSpPr>
        <p:spPr>
          <a:xfrm>
            <a:off x="2444575" y="2758163"/>
            <a:ext cx="4866900" cy="1369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661875" y="933675"/>
            <a:ext cx="4095000" cy="1214100"/>
          </a:xfrm>
          <a:prstGeom prst="rect">
            <a:avLst/>
          </a:prstGeom>
        </p:spPr>
        <p:txBody>
          <a:bodyPr anchorCtr="0" anchor="t" bIns="0" lIns="0" spcFirstLastPara="1" rIns="0" wrap="square" tIns="0">
            <a:noAutofit/>
          </a:bodyPr>
          <a:lstStyle>
            <a:lvl1pPr lvl="0" rtl="0" algn="l">
              <a:lnSpc>
                <a:spcPct val="80000"/>
              </a:lnSpc>
              <a:spcBef>
                <a:spcPts val="0"/>
              </a:spcBef>
              <a:spcAft>
                <a:spcPts val="0"/>
              </a:spcAft>
              <a:buSzPts val="5200"/>
              <a:buFont typeface="Commissioner"/>
              <a:buNone/>
              <a:defRPr sz="31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0" lIns="0" spcFirstLastPara="1" rIns="0" wrap="square" tIns="0">
            <a:noAutofit/>
          </a:bodyPr>
          <a:lstStyle>
            <a:lvl1pPr indent="-342900" lvl="0" marL="4572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indent="-317500" lvl="1" marL="9144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indent="-317500" lvl="2" marL="13716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indent="-317500" lvl="3" marL="18288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indent="-317500" lvl="4" marL="22860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indent="-317500" lvl="5" marL="27432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indent="-317500" lvl="6" marL="32004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indent="-317500" lvl="7" marL="36576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indent="-317500" lvl="8" marL="41148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ctrTitle"/>
          </p:nvPr>
        </p:nvSpPr>
        <p:spPr>
          <a:xfrm>
            <a:off x="889800" y="1386375"/>
            <a:ext cx="7364400" cy="1917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700"/>
              <a:t>DevOps at Scale</a:t>
            </a:r>
            <a:r>
              <a:rPr lang="en" sz="3700"/>
              <a:t>:</a:t>
            </a:r>
            <a:endParaRPr sz="3700"/>
          </a:p>
          <a:p>
            <a:pPr indent="0" lvl="0" marL="0" rtl="0" algn="ctr">
              <a:spcBef>
                <a:spcPts val="0"/>
              </a:spcBef>
              <a:spcAft>
                <a:spcPts val="0"/>
              </a:spcAft>
              <a:buNone/>
            </a:pPr>
            <a:r>
              <a:rPr lang="en" sz="3700"/>
              <a:t>Simplifying Service Architectures with Spinnaker</a:t>
            </a:r>
            <a:endParaRPr sz="3700">
              <a:latin typeface="Commissioner"/>
              <a:ea typeface="Commissioner"/>
              <a:cs typeface="Commissioner"/>
              <a:sym typeface="Commissioner"/>
            </a:endParaRPr>
          </a:p>
        </p:txBody>
      </p:sp>
      <p:sp>
        <p:nvSpPr>
          <p:cNvPr id="293" name="Google Shape;293;p35"/>
          <p:cNvSpPr/>
          <p:nvPr/>
        </p:nvSpPr>
        <p:spPr>
          <a:xfrm>
            <a:off x="2624550" y="3539650"/>
            <a:ext cx="38949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txBox="1"/>
          <p:nvPr>
            <p:ph idx="1" type="subTitle"/>
          </p:nvPr>
        </p:nvSpPr>
        <p:spPr>
          <a:xfrm>
            <a:off x="2790450" y="3613300"/>
            <a:ext cx="3563100" cy="3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500"/>
              <a:t>By: Casper Kristiansson &amp; Nicole Wijkman</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3" name="Shape 403"/>
        <p:cNvGrpSpPr/>
        <p:nvPr/>
      </p:nvGrpSpPr>
      <p:grpSpPr>
        <a:xfrm>
          <a:off x="0" y="0"/>
          <a:ext cx="0" cy="0"/>
          <a:chOff x="0" y="0"/>
          <a:chExt cx="0" cy="0"/>
        </a:xfrm>
      </p:grpSpPr>
      <p:sp>
        <p:nvSpPr>
          <p:cNvPr id="404" name="Google Shape;404;p44"/>
          <p:cNvSpPr/>
          <p:nvPr/>
        </p:nvSpPr>
        <p:spPr>
          <a:xfrm>
            <a:off x="8078550" y="250775"/>
            <a:ext cx="939600" cy="97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txBox="1"/>
          <p:nvPr>
            <p:ph idx="4294967295" type="subTitle"/>
          </p:nvPr>
        </p:nvSpPr>
        <p:spPr>
          <a:xfrm>
            <a:off x="1065450" y="1546650"/>
            <a:ext cx="3517800" cy="1176300"/>
          </a:xfrm>
          <a:prstGeom prst="rect">
            <a:avLst/>
          </a:prstGeom>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000000"/>
              </a:buClr>
              <a:buSzPts val="1800"/>
              <a:buFont typeface="Arial"/>
              <a:buChar char="●"/>
            </a:pPr>
            <a:r>
              <a:rPr b="1" lang="en" sz="1800">
                <a:solidFill>
                  <a:srgbClr val="000000"/>
                </a:solidFill>
                <a:latin typeface="Commissioner"/>
                <a:ea typeface="Commissioner"/>
                <a:cs typeface="Commissioner"/>
                <a:sym typeface="Commissioner"/>
              </a:rPr>
              <a:t>Right </a:t>
            </a:r>
            <a:r>
              <a:rPr b="1" lang="en" sz="1800">
                <a:solidFill>
                  <a:srgbClr val="000000"/>
                </a:solidFill>
                <a:latin typeface="Commissioner"/>
                <a:ea typeface="Commissioner"/>
                <a:cs typeface="Commissioner"/>
                <a:sym typeface="Commissioner"/>
              </a:rPr>
              <a:t>f</a:t>
            </a:r>
            <a:r>
              <a:rPr b="1" lang="en" sz="1800">
                <a:solidFill>
                  <a:srgbClr val="000000"/>
                </a:solidFill>
                <a:latin typeface="Commissioner"/>
                <a:ea typeface="Commissioner"/>
                <a:cs typeface="Commissioner"/>
                <a:sym typeface="Commissioner"/>
              </a:rPr>
              <a:t>oundation</a:t>
            </a:r>
            <a:endParaRPr b="1">
              <a:solidFill>
                <a:srgbClr val="000000"/>
              </a:solidFill>
              <a:latin typeface="Commissioner"/>
              <a:ea typeface="Commissioner"/>
              <a:cs typeface="Commissioner"/>
              <a:sym typeface="Commissioner"/>
            </a:endParaRPr>
          </a:p>
          <a:p>
            <a:pPr indent="0" lvl="0" marL="457200" rtl="0" algn="l">
              <a:lnSpc>
                <a:spcPct val="115000"/>
              </a:lnSpc>
              <a:spcBef>
                <a:spcPts val="1200"/>
              </a:spcBef>
              <a:spcAft>
                <a:spcPts val="1200"/>
              </a:spcAft>
              <a:buNone/>
            </a:pPr>
            <a:r>
              <a:rPr lang="en" sz="1800">
                <a:solidFill>
                  <a:srgbClr val="000000"/>
                </a:solidFill>
              </a:rPr>
              <a:t>Poor early design can lead to scaling challenges</a:t>
            </a:r>
            <a:endParaRPr b="1" sz="2300"/>
          </a:p>
        </p:txBody>
      </p:sp>
      <p:grpSp>
        <p:nvGrpSpPr>
          <p:cNvPr id="406" name="Google Shape;406;p44"/>
          <p:cNvGrpSpPr/>
          <p:nvPr/>
        </p:nvGrpSpPr>
        <p:grpSpPr>
          <a:xfrm>
            <a:off x="8362088" y="515685"/>
            <a:ext cx="372516" cy="448771"/>
            <a:chOff x="-18994100" y="3334775"/>
            <a:chExt cx="252075" cy="303675"/>
          </a:xfrm>
        </p:grpSpPr>
        <p:sp>
          <p:nvSpPr>
            <p:cNvPr id="407" name="Google Shape;407;p44"/>
            <p:cNvSpPr/>
            <p:nvPr/>
          </p:nvSpPr>
          <p:spPr>
            <a:xfrm>
              <a:off x="-18967300" y="3424975"/>
              <a:ext cx="198500" cy="207150"/>
            </a:xfrm>
            <a:custGeom>
              <a:rect b="b" l="l" r="r" t="t"/>
              <a:pathLst>
                <a:path extrusionOk="0" h="8286" w="794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a:off x="-18885400" y="3610050"/>
              <a:ext cx="35475" cy="28400"/>
            </a:xfrm>
            <a:custGeom>
              <a:rect b="b" l="l" r="r" t="t"/>
              <a:pathLst>
                <a:path extrusionOk="0" h="1136" w="1419">
                  <a:moveTo>
                    <a:pt x="694" y="1"/>
                  </a:moveTo>
                  <a:lnTo>
                    <a:pt x="1" y="1072"/>
                  </a:lnTo>
                  <a:cubicBezTo>
                    <a:pt x="221" y="1104"/>
                    <a:pt x="473" y="1135"/>
                    <a:pt x="694" y="1135"/>
                  </a:cubicBezTo>
                  <a:cubicBezTo>
                    <a:pt x="946" y="1135"/>
                    <a:pt x="1166" y="1104"/>
                    <a:pt x="1418" y="1072"/>
                  </a:cubicBezTo>
                  <a:lnTo>
                    <a:pt x="6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a:off x="-18994100" y="3334775"/>
              <a:ext cx="96900" cy="140625"/>
            </a:xfrm>
            <a:custGeom>
              <a:rect b="b" l="l" r="r" t="t"/>
              <a:pathLst>
                <a:path extrusionOk="0" h="5625" w="3876">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
            <p:cNvSpPr/>
            <p:nvPr/>
          </p:nvSpPr>
          <p:spPr>
            <a:xfrm>
              <a:off x="-18838150" y="3334775"/>
              <a:ext cx="96125" cy="139850"/>
            </a:xfrm>
            <a:custGeom>
              <a:rect b="b" l="l" r="r" t="t"/>
              <a:pathLst>
                <a:path extrusionOk="0" h="5594" w="3845">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44"/>
          <p:cNvSpPr txBox="1"/>
          <p:nvPr>
            <p:ph idx="4294967295" type="title"/>
          </p:nvPr>
        </p:nvSpPr>
        <p:spPr>
          <a:xfrm>
            <a:off x="1292550" y="193013"/>
            <a:ext cx="6558900" cy="1094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The DevOps Rabbit Hole: Designing for Scale from Day 1</a:t>
            </a:r>
            <a:endParaRPr sz="3600"/>
          </a:p>
        </p:txBody>
      </p:sp>
      <p:sp>
        <p:nvSpPr>
          <p:cNvPr id="412" name="Google Shape;412;p44"/>
          <p:cNvSpPr txBox="1"/>
          <p:nvPr>
            <p:ph idx="4294967295" type="subTitle"/>
          </p:nvPr>
        </p:nvSpPr>
        <p:spPr>
          <a:xfrm>
            <a:off x="4742025" y="1546650"/>
            <a:ext cx="3517800" cy="1616100"/>
          </a:xfrm>
          <a:prstGeom prst="rect">
            <a:avLst/>
          </a:prstGeom>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000000"/>
              </a:buClr>
              <a:buSzPts val="1800"/>
              <a:buFont typeface="Commissioner"/>
              <a:buChar char="●"/>
            </a:pPr>
            <a:r>
              <a:rPr b="1" lang="en" sz="1800">
                <a:solidFill>
                  <a:srgbClr val="000000"/>
                </a:solidFill>
                <a:latin typeface="Commissioner"/>
                <a:ea typeface="Commissioner"/>
                <a:cs typeface="Commissioner"/>
                <a:sym typeface="Commissioner"/>
              </a:rPr>
              <a:t>Scaling issues</a:t>
            </a:r>
            <a:endParaRPr b="1">
              <a:solidFill>
                <a:srgbClr val="000000"/>
              </a:solidFill>
              <a:latin typeface="Commissioner"/>
              <a:ea typeface="Commissioner"/>
              <a:cs typeface="Commissioner"/>
              <a:sym typeface="Commissioner"/>
            </a:endParaRPr>
          </a:p>
          <a:p>
            <a:pPr indent="0" lvl="0" marL="457200" rtl="0" algn="l">
              <a:lnSpc>
                <a:spcPct val="115000"/>
              </a:lnSpc>
              <a:spcBef>
                <a:spcPts val="1200"/>
              </a:spcBef>
              <a:spcAft>
                <a:spcPts val="0"/>
              </a:spcAft>
              <a:buNone/>
            </a:pPr>
            <a:r>
              <a:rPr lang="en" sz="1800">
                <a:solidFill>
                  <a:srgbClr val="000000"/>
                </a:solidFill>
              </a:rPr>
              <a:t>Poor CI/CD, monitoring, and automation cause inefficiencies and outages</a:t>
            </a:r>
            <a:endParaRPr sz="1800">
              <a:solidFill>
                <a:srgbClr val="000000"/>
              </a:solidFill>
            </a:endParaRPr>
          </a:p>
          <a:p>
            <a:pPr indent="0" lvl="0" marL="0" rtl="0" algn="ctr">
              <a:spcBef>
                <a:spcPts val="1200"/>
              </a:spcBef>
              <a:spcAft>
                <a:spcPts val="1200"/>
              </a:spcAft>
              <a:buNone/>
            </a:pPr>
            <a:r>
              <a:t/>
            </a:r>
            <a:endParaRPr b="1" sz="2300"/>
          </a:p>
        </p:txBody>
      </p:sp>
      <p:sp>
        <p:nvSpPr>
          <p:cNvPr id="413" name="Google Shape;413;p44"/>
          <p:cNvSpPr txBox="1"/>
          <p:nvPr>
            <p:ph idx="4294967295" type="subTitle"/>
          </p:nvPr>
        </p:nvSpPr>
        <p:spPr>
          <a:xfrm>
            <a:off x="1065450" y="3162750"/>
            <a:ext cx="3517800" cy="1524900"/>
          </a:xfrm>
          <a:prstGeom prst="rect">
            <a:avLst/>
          </a:prstGeom>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000000"/>
              </a:buClr>
              <a:buSzPts val="1800"/>
              <a:buFont typeface="Arial"/>
              <a:buChar char="●"/>
            </a:pPr>
            <a:r>
              <a:rPr b="1" lang="en" sz="1800">
                <a:solidFill>
                  <a:srgbClr val="000000"/>
                </a:solidFill>
                <a:latin typeface="Commissioner"/>
                <a:ea typeface="Commissioner"/>
                <a:cs typeface="Commissioner"/>
                <a:sym typeface="Commissioner"/>
              </a:rPr>
              <a:t>Technical debt</a:t>
            </a:r>
            <a:endParaRPr b="1">
              <a:solidFill>
                <a:srgbClr val="000000"/>
              </a:solidFill>
              <a:latin typeface="Commissioner"/>
              <a:ea typeface="Commissioner"/>
              <a:cs typeface="Commissioner"/>
              <a:sym typeface="Commissioner"/>
            </a:endParaRPr>
          </a:p>
          <a:p>
            <a:pPr indent="0" lvl="0" marL="457200" rtl="0" algn="l">
              <a:lnSpc>
                <a:spcPct val="115000"/>
              </a:lnSpc>
              <a:spcBef>
                <a:spcPts val="1200"/>
              </a:spcBef>
              <a:spcAft>
                <a:spcPts val="1200"/>
              </a:spcAft>
              <a:buNone/>
            </a:pPr>
            <a:r>
              <a:rPr lang="en" sz="1800">
                <a:solidFill>
                  <a:srgbClr val="000000"/>
                </a:solidFill>
              </a:rPr>
              <a:t>Short-term fixes create complexities that slow future growth</a:t>
            </a:r>
            <a:endParaRPr b="1" sz="2300"/>
          </a:p>
        </p:txBody>
      </p:sp>
      <p:sp>
        <p:nvSpPr>
          <p:cNvPr id="414" name="Google Shape;414;p44"/>
          <p:cNvSpPr txBox="1"/>
          <p:nvPr>
            <p:ph idx="4294967295" type="subTitle"/>
          </p:nvPr>
        </p:nvSpPr>
        <p:spPr>
          <a:xfrm>
            <a:off x="4742025" y="3162750"/>
            <a:ext cx="3517800" cy="1944300"/>
          </a:xfrm>
          <a:prstGeom prst="rect">
            <a:avLst/>
          </a:prstGeom>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000000"/>
              </a:buClr>
              <a:buSzPts val="1800"/>
              <a:buFont typeface="Commissioner"/>
              <a:buChar char="●"/>
            </a:pPr>
            <a:r>
              <a:rPr b="1" lang="en" sz="1800">
                <a:solidFill>
                  <a:srgbClr val="000000"/>
                </a:solidFill>
                <a:latin typeface="Commissioner"/>
                <a:ea typeface="Commissioner"/>
                <a:cs typeface="Commissioner"/>
                <a:sym typeface="Commissioner"/>
              </a:rPr>
              <a:t>Mitigation</a:t>
            </a:r>
            <a:endParaRPr sz="1800">
              <a:solidFill>
                <a:srgbClr val="000000"/>
              </a:solidFill>
              <a:latin typeface="Commissioner"/>
              <a:ea typeface="Commissioner"/>
              <a:cs typeface="Commissioner"/>
              <a:sym typeface="Commissioner"/>
            </a:endParaRPr>
          </a:p>
          <a:p>
            <a:pPr indent="0" lvl="0" marL="457200" rtl="0" algn="l">
              <a:lnSpc>
                <a:spcPct val="115000"/>
              </a:lnSpc>
              <a:spcBef>
                <a:spcPts val="1200"/>
              </a:spcBef>
              <a:spcAft>
                <a:spcPts val="0"/>
              </a:spcAft>
              <a:buNone/>
            </a:pPr>
            <a:r>
              <a:rPr lang="en" sz="1800">
                <a:solidFill>
                  <a:srgbClr val="000000"/>
                </a:solidFill>
              </a:rPr>
              <a:t>Invest in good architecture, automation, and monitoring from the start to avoid firefighting later</a:t>
            </a:r>
            <a:endParaRPr sz="1800">
              <a:solidFill>
                <a:srgbClr val="000000"/>
              </a:solidFill>
            </a:endParaRPr>
          </a:p>
          <a:p>
            <a:pPr indent="0" lvl="0" marL="0" rtl="0" algn="ctr">
              <a:spcBef>
                <a:spcPts val="1200"/>
              </a:spcBef>
              <a:spcAft>
                <a:spcPts val="1200"/>
              </a:spcAft>
              <a:buNone/>
            </a:pPr>
            <a:r>
              <a:t/>
            </a:r>
            <a:endParaRPr b="1"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8" name="Shape 418"/>
        <p:cNvGrpSpPr/>
        <p:nvPr/>
      </p:nvGrpSpPr>
      <p:grpSpPr>
        <a:xfrm>
          <a:off x="0" y="0"/>
          <a:ext cx="0" cy="0"/>
          <a:chOff x="0" y="0"/>
          <a:chExt cx="0" cy="0"/>
        </a:xfrm>
      </p:grpSpPr>
      <p:sp>
        <p:nvSpPr>
          <p:cNvPr id="419" name="Google Shape;419;p45"/>
          <p:cNvSpPr/>
          <p:nvPr/>
        </p:nvSpPr>
        <p:spPr>
          <a:xfrm>
            <a:off x="-780775" y="2775975"/>
            <a:ext cx="3899362" cy="4280810"/>
          </a:xfrm>
          <a:custGeom>
            <a:rect b="b" l="l" r="r" t="t"/>
            <a:pathLst>
              <a:path extrusionOk="0" h="46604" w="71719">
                <a:moveTo>
                  <a:pt x="29382" y="0"/>
                </a:moveTo>
                <a:cubicBezTo>
                  <a:pt x="11785" y="0"/>
                  <a:pt x="3670" y="13663"/>
                  <a:pt x="3670" y="13663"/>
                </a:cubicBezTo>
                <a:cubicBezTo>
                  <a:pt x="1" y="19267"/>
                  <a:pt x="1568" y="26839"/>
                  <a:pt x="7206" y="30509"/>
                </a:cubicBezTo>
                <a:cubicBezTo>
                  <a:pt x="9266" y="31845"/>
                  <a:pt x="11583" y="32485"/>
                  <a:pt x="13864" y="32485"/>
                </a:cubicBezTo>
                <a:cubicBezTo>
                  <a:pt x="14315" y="32485"/>
                  <a:pt x="14765" y="32460"/>
                  <a:pt x="15211" y="32410"/>
                </a:cubicBezTo>
                <a:cubicBezTo>
                  <a:pt x="16145" y="32310"/>
                  <a:pt x="17046" y="32110"/>
                  <a:pt x="17913" y="31776"/>
                </a:cubicBezTo>
                <a:cubicBezTo>
                  <a:pt x="19417" y="31509"/>
                  <a:pt x="20791" y="31392"/>
                  <a:pt x="22045" y="31392"/>
                </a:cubicBezTo>
                <a:cubicBezTo>
                  <a:pt x="28943" y="31392"/>
                  <a:pt x="32211" y="34950"/>
                  <a:pt x="33424" y="36813"/>
                </a:cubicBezTo>
                <a:cubicBezTo>
                  <a:pt x="33591" y="37113"/>
                  <a:pt x="33758" y="37414"/>
                  <a:pt x="33925" y="37647"/>
                </a:cubicBezTo>
                <a:lnTo>
                  <a:pt x="34058" y="37914"/>
                </a:lnTo>
                <a:lnTo>
                  <a:pt x="34092" y="37881"/>
                </a:lnTo>
                <a:cubicBezTo>
                  <a:pt x="35526" y="40049"/>
                  <a:pt x="37394" y="41984"/>
                  <a:pt x="39696" y="43485"/>
                </a:cubicBezTo>
                <a:cubicBezTo>
                  <a:pt x="42915" y="45595"/>
                  <a:pt x="46532" y="46603"/>
                  <a:pt x="50107" y="46603"/>
                </a:cubicBezTo>
                <a:cubicBezTo>
                  <a:pt x="56310" y="46603"/>
                  <a:pt x="62387" y="43567"/>
                  <a:pt x="66048" y="37981"/>
                </a:cubicBezTo>
                <a:cubicBezTo>
                  <a:pt x="71718" y="29208"/>
                  <a:pt x="69250" y="17399"/>
                  <a:pt x="60444" y="11662"/>
                </a:cubicBezTo>
                <a:cubicBezTo>
                  <a:pt x="60010" y="11362"/>
                  <a:pt x="59543" y="11061"/>
                  <a:pt x="59076" y="10828"/>
                </a:cubicBezTo>
                <a:cubicBezTo>
                  <a:pt x="47169" y="2776"/>
                  <a:pt x="37312" y="0"/>
                  <a:pt x="293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txBox="1"/>
          <p:nvPr>
            <p:ph type="title"/>
          </p:nvPr>
        </p:nvSpPr>
        <p:spPr>
          <a:xfrm>
            <a:off x="1199375" y="259500"/>
            <a:ext cx="6652200" cy="623100"/>
          </a:xfrm>
          <a:prstGeom prst="rect">
            <a:avLst/>
          </a:prstGeom>
        </p:spPr>
        <p:txBody>
          <a:bodyPr anchorCtr="0" anchor="t" bIns="0" lIns="0" spcFirstLastPara="1" rIns="0" wrap="square" tIns="0">
            <a:noAutofit/>
          </a:bodyPr>
          <a:lstStyle/>
          <a:p>
            <a:pPr indent="0" lvl="0" marL="0" rtl="0" algn="ctr">
              <a:spcBef>
                <a:spcPts val="0"/>
              </a:spcBef>
              <a:spcAft>
                <a:spcPts val="0"/>
              </a:spcAft>
              <a:buSzPts val="4000"/>
              <a:buNone/>
            </a:pPr>
            <a:r>
              <a:rPr lang="en" sz="3800"/>
              <a:t>Case Study - Northvolt</a:t>
            </a:r>
            <a:endParaRPr sz="3800"/>
          </a:p>
        </p:txBody>
      </p:sp>
      <p:sp>
        <p:nvSpPr>
          <p:cNvPr id="421" name="Google Shape;421;p45"/>
          <p:cNvSpPr txBox="1"/>
          <p:nvPr>
            <p:ph idx="1" type="subTitle"/>
          </p:nvPr>
        </p:nvSpPr>
        <p:spPr>
          <a:xfrm>
            <a:off x="593075" y="1231225"/>
            <a:ext cx="3460800" cy="1392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lt2"/>
                </a:solidFill>
                <a:latin typeface="Commissioner"/>
                <a:ea typeface="Commissioner"/>
                <a:cs typeface="Commissioner"/>
                <a:sym typeface="Commissioner"/>
              </a:rPr>
              <a:t>Microservices (1000+):</a:t>
            </a:r>
            <a:endParaRPr b="1">
              <a:solidFill>
                <a:schemeClr val="lt2"/>
              </a:solidFill>
              <a:latin typeface="Commissioner"/>
              <a:ea typeface="Commissioner"/>
              <a:cs typeface="Commissioner"/>
              <a:sym typeface="Commissioner"/>
            </a:endParaRPr>
          </a:p>
          <a:p>
            <a:pPr indent="0" lvl="0" marL="0" rtl="0" algn="l">
              <a:spcBef>
                <a:spcPts val="1200"/>
              </a:spcBef>
              <a:spcAft>
                <a:spcPts val="0"/>
              </a:spcAft>
              <a:buNone/>
            </a:pPr>
            <a:r>
              <a:rPr lang="en"/>
              <a:t>Dedicated teams manage each microservice autonomously, with separate CI/CD pipelines.</a:t>
            </a:r>
            <a:endParaRPr/>
          </a:p>
          <a:p>
            <a:pPr indent="0" lvl="0" marL="0" rtl="0" algn="l">
              <a:spcBef>
                <a:spcPts val="1200"/>
              </a:spcBef>
              <a:spcAft>
                <a:spcPts val="1200"/>
              </a:spcAft>
              <a:buNone/>
            </a:pPr>
            <a:r>
              <a:t/>
            </a:r>
            <a:endParaRPr/>
          </a:p>
        </p:txBody>
      </p:sp>
      <p:grpSp>
        <p:nvGrpSpPr>
          <p:cNvPr id="422" name="Google Shape;422;p45"/>
          <p:cNvGrpSpPr/>
          <p:nvPr/>
        </p:nvGrpSpPr>
        <p:grpSpPr>
          <a:xfrm>
            <a:off x="7393924" y="386512"/>
            <a:ext cx="369974" cy="369068"/>
            <a:chOff x="-38537400" y="3588000"/>
            <a:chExt cx="316650" cy="315875"/>
          </a:xfrm>
        </p:grpSpPr>
        <p:sp>
          <p:nvSpPr>
            <p:cNvPr id="423" name="Google Shape;423;p45"/>
            <p:cNvSpPr/>
            <p:nvPr/>
          </p:nvSpPr>
          <p:spPr>
            <a:xfrm>
              <a:off x="-38327900" y="3719550"/>
              <a:ext cx="20500" cy="41750"/>
            </a:xfrm>
            <a:custGeom>
              <a:rect b="b" l="l" r="r" t="t"/>
              <a:pathLst>
                <a:path extrusionOk="0" h="1670" w="820">
                  <a:moveTo>
                    <a:pt x="1" y="0"/>
                  </a:moveTo>
                  <a:lnTo>
                    <a:pt x="1" y="1229"/>
                  </a:lnTo>
                  <a:cubicBezTo>
                    <a:pt x="1" y="1449"/>
                    <a:pt x="190" y="1607"/>
                    <a:pt x="442" y="1670"/>
                  </a:cubicBezTo>
                  <a:cubicBezTo>
                    <a:pt x="631" y="1607"/>
                    <a:pt x="820" y="1449"/>
                    <a:pt x="820" y="1229"/>
                  </a:cubicBezTo>
                  <a:lnTo>
                    <a:pt x="8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5"/>
            <p:cNvSpPr/>
            <p:nvPr/>
          </p:nvSpPr>
          <p:spPr>
            <a:xfrm>
              <a:off x="-38452350" y="3719550"/>
              <a:ext cx="21300" cy="41750"/>
            </a:xfrm>
            <a:custGeom>
              <a:rect b="b" l="l" r="r" t="t"/>
              <a:pathLst>
                <a:path extrusionOk="0" h="1670" w="852">
                  <a:moveTo>
                    <a:pt x="1" y="0"/>
                  </a:moveTo>
                  <a:lnTo>
                    <a:pt x="1" y="1229"/>
                  </a:lnTo>
                  <a:cubicBezTo>
                    <a:pt x="1" y="1449"/>
                    <a:pt x="221" y="1607"/>
                    <a:pt x="410" y="1670"/>
                  </a:cubicBezTo>
                  <a:cubicBezTo>
                    <a:pt x="631" y="1607"/>
                    <a:pt x="851" y="1449"/>
                    <a:pt x="851" y="1229"/>
                  </a:cubicBezTo>
                  <a:lnTo>
                    <a:pt x="8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5"/>
            <p:cNvSpPr/>
            <p:nvPr/>
          </p:nvSpPr>
          <p:spPr>
            <a:xfrm>
              <a:off x="-38516925" y="3759700"/>
              <a:ext cx="275700" cy="144175"/>
            </a:xfrm>
            <a:custGeom>
              <a:rect b="b" l="l" r="r" t="t"/>
              <a:pathLst>
                <a:path extrusionOk="0" h="5767" w="11028">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5"/>
            <p:cNvSpPr/>
            <p:nvPr/>
          </p:nvSpPr>
          <p:spPr>
            <a:xfrm>
              <a:off x="-38537400" y="3588000"/>
              <a:ext cx="316650" cy="151250"/>
            </a:xfrm>
            <a:custGeom>
              <a:rect b="b" l="l" r="r" t="t"/>
              <a:pathLst>
                <a:path extrusionOk="0" h="6050" w="12666">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45"/>
          <p:cNvSpPr txBox="1"/>
          <p:nvPr>
            <p:ph idx="1" type="subTitle"/>
          </p:nvPr>
        </p:nvSpPr>
        <p:spPr>
          <a:xfrm>
            <a:off x="530375" y="2992900"/>
            <a:ext cx="3586200" cy="170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lt2"/>
                </a:solidFill>
                <a:latin typeface="Commissioner"/>
                <a:ea typeface="Commissioner"/>
                <a:cs typeface="Commissioner"/>
                <a:sym typeface="Commissioner"/>
              </a:rPr>
              <a:t>Custom Pipelines:</a:t>
            </a:r>
            <a:endParaRPr b="1">
              <a:solidFill>
                <a:schemeClr val="lt2"/>
              </a:solidFill>
              <a:latin typeface="Commissioner"/>
              <a:ea typeface="Commissioner"/>
              <a:cs typeface="Commissioner"/>
              <a:sym typeface="Commissioner"/>
            </a:endParaRPr>
          </a:p>
          <a:p>
            <a:pPr indent="0" lvl="0" marL="0" rtl="0" algn="l">
              <a:lnSpc>
                <a:spcPct val="115000"/>
              </a:lnSpc>
              <a:spcBef>
                <a:spcPts val="1200"/>
              </a:spcBef>
              <a:spcAft>
                <a:spcPts val="0"/>
              </a:spcAft>
              <a:buNone/>
            </a:pPr>
            <a:r>
              <a:rPr i="1" lang="en"/>
              <a:t>Serverless</a:t>
            </a:r>
            <a:r>
              <a:rPr lang="en"/>
              <a:t>, </a:t>
            </a:r>
            <a:r>
              <a:rPr i="1" lang="en"/>
              <a:t>Terraform</a:t>
            </a:r>
            <a:r>
              <a:rPr lang="en"/>
              <a:t>, and </a:t>
            </a:r>
            <a:r>
              <a:rPr i="1" lang="en"/>
              <a:t>Grafana</a:t>
            </a:r>
            <a:r>
              <a:rPr lang="en"/>
              <a:t> and other tools tailored to each microservice, optimizing workflows.</a:t>
            </a:r>
            <a:endParaRPr/>
          </a:p>
          <a:p>
            <a:pPr indent="0" lvl="0" marL="0" rtl="0" algn="l">
              <a:spcBef>
                <a:spcPts val="1200"/>
              </a:spcBef>
              <a:spcAft>
                <a:spcPts val="1200"/>
              </a:spcAft>
              <a:buNone/>
            </a:pPr>
            <a:r>
              <a:t/>
            </a:r>
            <a:endParaRPr/>
          </a:p>
        </p:txBody>
      </p:sp>
      <p:sp>
        <p:nvSpPr>
          <p:cNvPr id="428" name="Google Shape;428;p45"/>
          <p:cNvSpPr txBox="1"/>
          <p:nvPr>
            <p:ph idx="1" type="subTitle"/>
          </p:nvPr>
        </p:nvSpPr>
        <p:spPr>
          <a:xfrm>
            <a:off x="4849225" y="1231225"/>
            <a:ext cx="3764400" cy="152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lt2"/>
                </a:solidFill>
                <a:latin typeface="Commissioner"/>
                <a:ea typeface="Commissioner"/>
                <a:cs typeface="Commissioner"/>
                <a:sym typeface="Commissioner"/>
              </a:rPr>
              <a:t>GraphQL API:</a:t>
            </a:r>
            <a:endParaRPr b="1">
              <a:solidFill>
                <a:schemeClr val="lt2"/>
              </a:solidFill>
              <a:latin typeface="Commissioner"/>
              <a:ea typeface="Commissioner"/>
              <a:cs typeface="Commissioner"/>
              <a:sym typeface="Commissioner"/>
            </a:endParaRPr>
          </a:p>
          <a:p>
            <a:pPr indent="0" lvl="0" marL="0" rtl="0" algn="l">
              <a:lnSpc>
                <a:spcPct val="115000"/>
              </a:lnSpc>
              <a:spcBef>
                <a:spcPts val="1200"/>
              </a:spcBef>
              <a:spcAft>
                <a:spcPts val="0"/>
              </a:spcAft>
              <a:buNone/>
            </a:pPr>
            <a:r>
              <a:rPr lang="en"/>
              <a:t>GraphQL centralizes data queries from multiple sources, reducing over- and under-fetching.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29" name="Google Shape;429;p45"/>
          <p:cNvSpPr txBox="1"/>
          <p:nvPr>
            <p:ph idx="1" type="subTitle"/>
          </p:nvPr>
        </p:nvSpPr>
        <p:spPr>
          <a:xfrm>
            <a:off x="4849225" y="2992900"/>
            <a:ext cx="3764400" cy="152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lt2"/>
                </a:solidFill>
                <a:latin typeface="Commissioner"/>
                <a:ea typeface="Commissioner"/>
                <a:cs typeface="Commissioner"/>
                <a:sym typeface="Commissioner"/>
              </a:rPr>
              <a:t>Centralized Component</a:t>
            </a:r>
            <a:r>
              <a:rPr b="1" lang="en">
                <a:solidFill>
                  <a:schemeClr val="lt2"/>
                </a:solidFill>
                <a:latin typeface="Commissioner"/>
                <a:ea typeface="Commissioner"/>
                <a:cs typeface="Commissioner"/>
                <a:sym typeface="Commissioner"/>
              </a:rPr>
              <a:t>:</a:t>
            </a:r>
            <a:endParaRPr b="1">
              <a:solidFill>
                <a:schemeClr val="lt2"/>
              </a:solidFill>
              <a:latin typeface="Commissioner"/>
              <a:ea typeface="Commissioner"/>
              <a:cs typeface="Commissioner"/>
              <a:sym typeface="Commissioner"/>
            </a:endParaRPr>
          </a:p>
          <a:p>
            <a:pPr indent="0" lvl="0" marL="0" rtl="0" algn="l">
              <a:lnSpc>
                <a:spcPct val="115000"/>
              </a:lnSpc>
              <a:spcBef>
                <a:spcPts val="1200"/>
              </a:spcBef>
              <a:spcAft>
                <a:spcPts val="1200"/>
              </a:spcAft>
              <a:buNone/>
            </a:pPr>
            <a:r>
              <a:rPr lang="en"/>
              <a:t>Centralization: GraphQL unified data access across independent microservices.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3" name="Shape 433"/>
        <p:cNvGrpSpPr/>
        <p:nvPr/>
      </p:nvGrpSpPr>
      <p:grpSpPr>
        <a:xfrm>
          <a:off x="0" y="0"/>
          <a:ext cx="0" cy="0"/>
          <a:chOff x="0" y="0"/>
          <a:chExt cx="0" cy="0"/>
        </a:xfrm>
      </p:grpSpPr>
      <p:sp>
        <p:nvSpPr>
          <p:cNvPr id="434" name="Google Shape;434;p46"/>
          <p:cNvSpPr/>
          <p:nvPr/>
        </p:nvSpPr>
        <p:spPr>
          <a:xfrm>
            <a:off x="2806476" y="3229725"/>
            <a:ext cx="36330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46"/>
          <p:cNvSpPr/>
          <p:nvPr/>
        </p:nvSpPr>
        <p:spPr>
          <a:xfrm>
            <a:off x="438825" y="1644325"/>
            <a:ext cx="36843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46"/>
          <p:cNvSpPr txBox="1"/>
          <p:nvPr>
            <p:ph type="title"/>
          </p:nvPr>
        </p:nvSpPr>
        <p:spPr>
          <a:xfrm>
            <a:off x="247200" y="1737875"/>
            <a:ext cx="4077600" cy="41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latin typeface="Commissioner"/>
                <a:ea typeface="Commissioner"/>
                <a:cs typeface="Commissioner"/>
                <a:sym typeface="Commissioner"/>
              </a:rPr>
              <a:t>Monolithic GraphQL Repo</a:t>
            </a:r>
            <a:endParaRPr sz="1800">
              <a:latin typeface="Commissioner"/>
              <a:ea typeface="Commissioner"/>
              <a:cs typeface="Commissioner"/>
              <a:sym typeface="Commissioner"/>
            </a:endParaRPr>
          </a:p>
        </p:txBody>
      </p:sp>
      <p:sp>
        <p:nvSpPr>
          <p:cNvPr id="437" name="Google Shape;437;p46"/>
          <p:cNvSpPr txBox="1"/>
          <p:nvPr>
            <p:ph idx="1" type="subTitle"/>
          </p:nvPr>
        </p:nvSpPr>
        <p:spPr>
          <a:xfrm>
            <a:off x="551100" y="2190300"/>
            <a:ext cx="3469800" cy="762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t>
            </a:r>
            <a:r>
              <a:rPr lang="en"/>
              <a:t>he entire GraphQL API was centralized in a single repository, contradicting microservice modularity.</a:t>
            </a:r>
            <a:endParaRPr/>
          </a:p>
        </p:txBody>
      </p:sp>
      <p:sp>
        <p:nvSpPr>
          <p:cNvPr id="438" name="Google Shape;438;p46"/>
          <p:cNvSpPr txBox="1"/>
          <p:nvPr>
            <p:ph idx="4" type="title"/>
          </p:nvPr>
        </p:nvSpPr>
        <p:spPr>
          <a:xfrm>
            <a:off x="713250" y="57155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Northvolt - is it a Problem?</a:t>
            </a:r>
            <a:endParaRPr/>
          </a:p>
        </p:txBody>
      </p:sp>
      <p:sp>
        <p:nvSpPr>
          <p:cNvPr id="439" name="Google Shape;439;p46"/>
          <p:cNvSpPr txBox="1"/>
          <p:nvPr>
            <p:ph idx="7" type="title"/>
          </p:nvPr>
        </p:nvSpPr>
        <p:spPr>
          <a:xfrm>
            <a:off x="3122700" y="3347350"/>
            <a:ext cx="3021000" cy="226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latin typeface="Commissioner"/>
                <a:ea typeface="Commissioner"/>
                <a:cs typeface="Commissioner"/>
                <a:sym typeface="Commissioner"/>
              </a:rPr>
              <a:t>Concurrency Issue</a:t>
            </a:r>
            <a:endParaRPr>
              <a:latin typeface="Commissioner"/>
              <a:ea typeface="Commissioner"/>
              <a:cs typeface="Commissioner"/>
              <a:sym typeface="Commissioner"/>
            </a:endParaRPr>
          </a:p>
        </p:txBody>
      </p:sp>
      <p:sp>
        <p:nvSpPr>
          <p:cNvPr id="440" name="Google Shape;440;p46"/>
          <p:cNvSpPr txBox="1"/>
          <p:nvPr>
            <p:ph idx="8" type="subTitle"/>
          </p:nvPr>
        </p:nvSpPr>
        <p:spPr>
          <a:xfrm>
            <a:off x="2806475" y="3797900"/>
            <a:ext cx="3469800" cy="75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Only one developer could work on the API at a time, causing synchronization issues and inefficiencies.</a:t>
            </a:r>
            <a:endParaRPr/>
          </a:p>
        </p:txBody>
      </p:sp>
      <p:sp>
        <p:nvSpPr>
          <p:cNvPr id="441" name="Google Shape;441;p46"/>
          <p:cNvSpPr/>
          <p:nvPr/>
        </p:nvSpPr>
        <p:spPr>
          <a:xfrm>
            <a:off x="5061175" y="1644325"/>
            <a:ext cx="36843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46"/>
          <p:cNvSpPr txBox="1"/>
          <p:nvPr>
            <p:ph type="title"/>
          </p:nvPr>
        </p:nvSpPr>
        <p:spPr>
          <a:xfrm>
            <a:off x="4869550" y="1737950"/>
            <a:ext cx="4077600" cy="41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latin typeface="Commissioner"/>
                <a:ea typeface="Commissioner"/>
                <a:cs typeface="Commissioner"/>
                <a:sym typeface="Commissioner"/>
              </a:rPr>
              <a:t>Deployment Delays</a:t>
            </a:r>
            <a:endParaRPr sz="1800">
              <a:latin typeface="Commissioner"/>
              <a:ea typeface="Commissioner"/>
              <a:cs typeface="Commissioner"/>
              <a:sym typeface="Commissioner"/>
            </a:endParaRPr>
          </a:p>
        </p:txBody>
      </p:sp>
      <p:sp>
        <p:nvSpPr>
          <p:cNvPr id="443" name="Google Shape;443;p46"/>
          <p:cNvSpPr txBox="1"/>
          <p:nvPr>
            <p:ph idx="1" type="subTitle"/>
          </p:nvPr>
        </p:nvSpPr>
        <p:spPr>
          <a:xfrm>
            <a:off x="5173450" y="2190300"/>
            <a:ext cx="3469800" cy="762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size of the GraphQL schema led to deployment times exceeding 15 minutes, slowing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7" name="Shape 447"/>
        <p:cNvGrpSpPr/>
        <p:nvPr/>
      </p:nvGrpSpPr>
      <p:grpSpPr>
        <a:xfrm>
          <a:off x="0" y="0"/>
          <a:ext cx="0" cy="0"/>
          <a:chOff x="0" y="0"/>
          <a:chExt cx="0" cy="0"/>
        </a:xfrm>
      </p:grpSpPr>
      <p:sp>
        <p:nvSpPr>
          <p:cNvPr id="448" name="Google Shape;448;p47"/>
          <p:cNvSpPr txBox="1"/>
          <p:nvPr>
            <p:ph idx="4294967295" type="title"/>
          </p:nvPr>
        </p:nvSpPr>
        <p:spPr>
          <a:xfrm>
            <a:off x="872725" y="472850"/>
            <a:ext cx="5943900" cy="453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Challenges of Scaling DevOps</a:t>
            </a:r>
            <a:endParaRPr/>
          </a:p>
        </p:txBody>
      </p:sp>
      <p:sp>
        <p:nvSpPr>
          <p:cNvPr id="449" name="Google Shape;449;p47"/>
          <p:cNvSpPr txBox="1"/>
          <p:nvPr>
            <p:ph idx="4294967295" type="subTitle"/>
          </p:nvPr>
        </p:nvSpPr>
        <p:spPr>
          <a:xfrm>
            <a:off x="523200" y="2287850"/>
            <a:ext cx="3792000" cy="1389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latin typeface="Commissioner"/>
                <a:ea typeface="Commissioner"/>
                <a:cs typeface="Commissioner"/>
                <a:sym typeface="Commissioner"/>
              </a:rPr>
              <a:t>Cross-team Collaboration</a:t>
            </a:r>
            <a:endParaRPr b="1" sz="1500">
              <a:latin typeface="Commissioner"/>
              <a:ea typeface="Commissioner"/>
              <a:cs typeface="Commissioner"/>
              <a:sym typeface="Commissioner"/>
            </a:endParaRPr>
          </a:p>
          <a:p>
            <a:pPr indent="0" lvl="0" marL="0" rtl="0" algn="l">
              <a:spcBef>
                <a:spcPts val="1200"/>
              </a:spcBef>
              <a:spcAft>
                <a:spcPts val="0"/>
              </a:spcAft>
              <a:buNone/>
            </a:pPr>
            <a:r>
              <a:rPr lang="en" sz="1500"/>
              <a:t>Coordinating distributed teams becomes harder at scale. What challenges arise as teams grow?</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450" name="Google Shape;450;p47"/>
          <p:cNvSpPr txBox="1"/>
          <p:nvPr>
            <p:ph idx="4294967295" type="subTitle"/>
          </p:nvPr>
        </p:nvSpPr>
        <p:spPr>
          <a:xfrm>
            <a:off x="4624725" y="2287850"/>
            <a:ext cx="4170300" cy="1389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latin typeface="Commissioner"/>
                <a:ea typeface="Commissioner"/>
                <a:cs typeface="Commissioner"/>
                <a:sym typeface="Commissioner"/>
              </a:rPr>
              <a:t>Managing Dependencies</a:t>
            </a:r>
            <a:endParaRPr b="1" sz="1500">
              <a:latin typeface="Commissioner"/>
              <a:ea typeface="Commissioner"/>
              <a:cs typeface="Commissioner"/>
              <a:sym typeface="Commissioner"/>
            </a:endParaRPr>
          </a:p>
          <a:p>
            <a:pPr indent="0" lvl="0" marL="0" rtl="0" algn="l">
              <a:spcBef>
                <a:spcPts val="1200"/>
              </a:spcBef>
              <a:spcAft>
                <a:spcPts val="0"/>
              </a:spcAft>
              <a:buNone/>
            </a:pPr>
            <a:r>
              <a:rPr lang="en" sz="1500"/>
              <a:t>Handling dependencies across 1000+ microservices can lead to conflicts. How do we ensure updates are seamless?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grpSp>
        <p:nvGrpSpPr>
          <p:cNvPr id="451" name="Google Shape;451;p47"/>
          <p:cNvGrpSpPr/>
          <p:nvPr/>
        </p:nvGrpSpPr>
        <p:grpSpPr>
          <a:xfrm>
            <a:off x="344590" y="542078"/>
            <a:ext cx="363316" cy="315437"/>
            <a:chOff x="6218300" y="4416175"/>
            <a:chExt cx="516000" cy="448000"/>
          </a:xfrm>
        </p:grpSpPr>
        <p:sp>
          <p:nvSpPr>
            <p:cNvPr id="452" name="Google Shape;452;p47"/>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53" name="Google Shape;453;p47"/>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54" name="Google Shape;454;p47"/>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455" name="Google Shape;455;p47"/>
          <p:cNvSpPr txBox="1"/>
          <p:nvPr>
            <p:ph idx="4294967295" type="subTitle"/>
          </p:nvPr>
        </p:nvSpPr>
        <p:spPr>
          <a:xfrm>
            <a:off x="344600" y="1307975"/>
            <a:ext cx="9442500" cy="797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latin typeface="Commissioner"/>
                <a:ea typeface="Commissioner"/>
                <a:cs typeface="Commissioner"/>
                <a:sym typeface="Commissioner"/>
              </a:rPr>
              <a:t>Service Count</a:t>
            </a:r>
            <a:endParaRPr sz="1700"/>
          </a:p>
          <a:p>
            <a:pPr indent="0" lvl="0" marL="0" rtl="0" algn="l">
              <a:spcBef>
                <a:spcPts val="1200"/>
              </a:spcBef>
              <a:spcAft>
                <a:spcPts val="0"/>
              </a:spcAft>
              <a:buNone/>
            </a:pPr>
            <a:r>
              <a:rPr lang="en" sz="1500"/>
              <a:t>Managing 10 services is straightforward, but with 1000+ services, </a:t>
            </a:r>
            <a:r>
              <a:rPr b="1" lang="en" sz="1500">
                <a:latin typeface="Commissioner"/>
                <a:ea typeface="Commissioner"/>
                <a:cs typeface="Commissioner"/>
                <a:sym typeface="Commissioner"/>
              </a:rPr>
              <a:t>complexity increases exponentially.</a:t>
            </a:r>
            <a:endParaRPr b="1" sz="1500">
              <a:latin typeface="Commissioner"/>
              <a:ea typeface="Commissioner"/>
              <a:cs typeface="Commissioner"/>
              <a:sym typeface="Commissioner"/>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is DevOps at Scale?</a:t>
            </a:r>
            <a:endParaRPr/>
          </a:p>
        </p:txBody>
      </p:sp>
      <p:sp>
        <p:nvSpPr>
          <p:cNvPr id="300" name="Google Shape;300;p36"/>
          <p:cNvSpPr txBox="1"/>
          <p:nvPr>
            <p:ph idx="1" type="subTitle"/>
          </p:nvPr>
        </p:nvSpPr>
        <p:spPr>
          <a:xfrm>
            <a:off x="322450" y="1296100"/>
            <a:ext cx="3438900" cy="3669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latin typeface="Commissioner"/>
                <a:ea typeface="Commissioner"/>
                <a:cs typeface="Commissioner"/>
                <a:sym typeface="Commissioner"/>
              </a:rPr>
              <a:t>Definition</a:t>
            </a:r>
            <a:endParaRPr b="1" sz="1500">
              <a:latin typeface="Commissioner"/>
              <a:ea typeface="Commissioner"/>
              <a:cs typeface="Commissioner"/>
              <a:sym typeface="Commissioner"/>
            </a:endParaRPr>
          </a:p>
          <a:p>
            <a:pPr indent="0" lvl="0" marL="0" rtl="0" algn="l">
              <a:spcBef>
                <a:spcPts val="0"/>
              </a:spcBef>
              <a:spcAft>
                <a:spcPts val="0"/>
              </a:spcAft>
              <a:buNone/>
            </a:pPr>
            <a:r>
              <a:t/>
            </a:r>
            <a:endParaRPr b="1" sz="100">
              <a:latin typeface="Commissioner"/>
              <a:ea typeface="Commissioner"/>
              <a:cs typeface="Commissioner"/>
              <a:sym typeface="Commissioner"/>
            </a:endParaRPr>
          </a:p>
          <a:p>
            <a:pPr indent="0" lvl="0" marL="0" rtl="0" algn="l">
              <a:spcBef>
                <a:spcPts val="0"/>
              </a:spcBef>
              <a:spcAft>
                <a:spcPts val="0"/>
              </a:spcAft>
              <a:buNone/>
            </a:pPr>
            <a:r>
              <a:rPr lang="en" sz="1500"/>
              <a:t>DevOps at scale manages practices for thousands of services</a:t>
            </a:r>
            <a:endParaRPr sz="1500"/>
          </a:p>
          <a:p>
            <a:pPr indent="0" lvl="0" marL="0" rtl="0" algn="l">
              <a:spcBef>
                <a:spcPts val="0"/>
              </a:spcBef>
              <a:spcAft>
                <a:spcPts val="0"/>
              </a:spcAft>
              <a:buNone/>
            </a:pPr>
            <a:r>
              <a:t/>
            </a:r>
            <a:endParaRPr b="1" sz="1500">
              <a:latin typeface="Commissioner"/>
              <a:ea typeface="Commissioner"/>
              <a:cs typeface="Commissioner"/>
              <a:sym typeface="Commissioner"/>
            </a:endParaRPr>
          </a:p>
          <a:p>
            <a:pPr indent="0" lvl="0" marL="0" rtl="0" algn="l">
              <a:spcBef>
                <a:spcPts val="0"/>
              </a:spcBef>
              <a:spcAft>
                <a:spcPts val="0"/>
              </a:spcAft>
              <a:buNone/>
            </a:pPr>
            <a:r>
              <a:t/>
            </a:r>
            <a:endParaRPr b="1" sz="100">
              <a:latin typeface="Commissioner"/>
              <a:ea typeface="Commissioner"/>
              <a:cs typeface="Commissioner"/>
              <a:sym typeface="Commissioner"/>
            </a:endParaRPr>
          </a:p>
          <a:p>
            <a:pPr indent="0" lvl="0" marL="0" rtl="0" algn="l">
              <a:spcBef>
                <a:spcPts val="0"/>
              </a:spcBef>
              <a:spcAft>
                <a:spcPts val="0"/>
              </a:spcAft>
              <a:buNone/>
            </a:pPr>
            <a:r>
              <a:rPr b="1" lang="en" sz="1500">
                <a:latin typeface="Commissioner"/>
                <a:ea typeface="Commissioner"/>
                <a:cs typeface="Commissioner"/>
                <a:sym typeface="Commissioner"/>
              </a:rPr>
              <a:t>Scaling Increases Complexity</a:t>
            </a:r>
            <a:endParaRPr b="1" sz="1500">
              <a:latin typeface="Commissioner"/>
              <a:ea typeface="Commissioner"/>
              <a:cs typeface="Commissioner"/>
              <a:sym typeface="Commissioner"/>
            </a:endParaRPr>
          </a:p>
          <a:p>
            <a:pPr indent="0" lvl="0" marL="0" rtl="0" algn="l">
              <a:spcBef>
                <a:spcPts val="0"/>
              </a:spcBef>
              <a:spcAft>
                <a:spcPts val="0"/>
              </a:spcAft>
              <a:buNone/>
            </a:pPr>
            <a:r>
              <a:rPr lang="en" sz="1500"/>
              <a:t>More services mean more complexity in CI/CD, dependencies, deploying and managing services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latin typeface="Commissioner"/>
                <a:ea typeface="Commissioner"/>
                <a:cs typeface="Commissioner"/>
                <a:sym typeface="Commissioner"/>
              </a:rPr>
              <a:t>Focus</a:t>
            </a:r>
            <a:endParaRPr b="1" sz="1500">
              <a:latin typeface="Commissioner"/>
              <a:ea typeface="Commissioner"/>
              <a:cs typeface="Commissioner"/>
              <a:sym typeface="Commissioner"/>
            </a:endParaRPr>
          </a:p>
          <a:p>
            <a:pPr indent="0" lvl="0" marL="0" rtl="0" algn="l">
              <a:spcBef>
                <a:spcPts val="0"/>
              </a:spcBef>
              <a:spcAft>
                <a:spcPts val="0"/>
              </a:spcAft>
              <a:buNone/>
            </a:pPr>
            <a:r>
              <a:t/>
            </a:r>
            <a:endParaRPr b="1" sz="100">
              <a:latin typeface="Commissioner"/>
              <a:ea typeface="Commissioner"/>
              <a:cs typeface="Commissioner"/>
              <a:sym typeface="Commissioner"/>
            </a:endParaRPr>
          </a:p>
          <a:p>
            <a:pPr indent="0" lvl="0" marL="0" rtl="0" algn="l">
              <a:spcBef>
                <a:spcPts val="0"/>
              </a:spcBef>
              <a:spcAft>
                <a:spcPts val="0"/>
              </a:spcAft>
              <a:buNone/>
            </a:pPr>
            <a:r>
              <a:rPr lang="en" sz="1500"/>
              <a:t>Managing services and teams: Ensuring smooth deployments and coordination across many microservices and development teams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301" name="Google Shape;301;p36"/>
          <p:cNvPicPr preferRelativeResize="0"/>
          <p:nvPr/>
        </p:nvPicPr>
        <p:blipFill>
          <a:blip r:embed="rId3">
            <a:alphaModFix/>
          </a:blip>
          <a:stretch>
            <a:fillRect/>
          </a:stretch>
        </p:blipFill>
        <p:spPr>
          <a:xfrm>
            <a:off x="3909176" y="1481795"/>
            <a:ext cx="5152998" cy="230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idx="4294967295" type="title"/>
          </p:nvPr>
        </p:nvSpPr>
        <p:spPr>
          <a:xfrm>
            <a:off x="872725" y="472850"/>
            <a:ext cx="5943900" cy="453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Challenges of Scaling DevOps</a:t>
            </a:r>
            <a:endParaRPr/>
          </a:p>
        </p:txBody>
      </p:sp>
      <p:sp>
        <p:nvSpPr>
          <p:cNvPr id="307" name="Google Shape;307;p37"/>
          <p:cNvSpPr txBox="1"/>
          <p:nvPr>
            <p:ph idx="4294967295" type="subTitle"/>
          </p:nvPr>
        </p:nvSpPr>
        <p:spPr>
          <a:xfrm>
            <a:off x="5486475" y="1485950"/>
            <a:ext cx="3792000" cy="16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latin typeface="Commissioner"/>
                <a:ea typeface="Commissioner"/>
                <a:cs typeface="Commissioner"/>
                <a:sym typeface="Commissioner"/>
              </a:rPr>
              <a:t> Managing Many Services</a:t>
            </a:r>
            <a:endParaRPr b="1" sz="1500">
              <a:latin typeface="Commissioner"/>
              <a:ea typeface="Commissioner"/>
              <a:cs typeface="Commissioner"/>
              <a:sym typeface="Commissioner"/>
            </a:endParaRPr>
          </a:p>
          <a:p>
            <a:pPr indent="-152400" lvl="0" marL="114300" rtl="0" algn="l">
              <a:spcBef>
                <a:spcPts val="1200"/>
              </a:spcBef>
              <a:spcAft>
                <a:spcPts val="0"/>
              </a:spcAft>
              <a:buSzPts val="1500"/>
              <a:buChar char="-"/>
            </a:pPr>
            <a:r>
              <a:rPr lang="en" sz="1500"/>
              <a:t>Updating versions</a:t>
            </a:r>
            <a:endParaRPr sz="1500"/>
          </a:p>
          <a:p>
            <a:pPr indent="-152400" lvl="0" marL="114300" rtl="0" algn="l">
              <a:spcBef>
                <a:spcPts val="0"/>
              </a:spcBef>
              <a:spcAft>
                <a:spcPts val="0"/>
              </a:spcAft>
              <a:buSzPts val="1500"/>
              <a:buChar char="-"/>
            </a:pPr>
            <a:r>
              <a:rPr lang="en" sz="1500"/>
              <a:t>Consistent Deployments</a:t>
            </a:r>
            <a:endParaRPr sz="1500"/>
          </a:p>
          <a:p>
            <a:pPr indent="-152400" lvl="0" marL="114300" rtl="0" algn="l">
              <a:spcBef>
                <a:spcPts val="0"/>
              </a:spcBef>
              <a:spcAft>
                <a:spcPts val="0"/>
              </a:spcAft>
              <a:buSzPts val="1500"/>
              <a:buChar char="-"/>
            </a:pPr>
            <a:r>
              <a:rPr lang="en" sz="1500"/>
              <a:t>Dependency Management</a:t>
            </a:r>
            <a:endParaRPr sz="1500"/>
          </a:p>
          <a:p>
            <a:pPr indent="-152400" lvl="0" marL="114300" rtl="0" algn="l">
              <a:spcBef>
                <a:spcPts val="0"/>
              </a:spcBef>
              <a:spcAft>
                <a:spcPts val="0"/>
              </a:spcAft>
              <a:buSzPts val="1500"/>
              <a:buChar char="-"/>
            </a:pPr>
            <a:r>
              <a:rPr lang="en" sz="1500"/>
              <a:t>Orchestrating services</a:t>
            </a:r>
            <a:endParaRPr sz="1500"/>
          </a:p>
          <a:p>
            <a:pPr indent="-152400" lvl="0" marL="114300" rtl="0" algn="l">
              <a:spcBef>
                <a:spcPts val="0"/>
              </a:spcBef>
              <a:spcAft>
                <a:spcPts val="0"/>
              </a:spcAft>
              <a:buSzPts val="1500"/>
              <a:buChar char="-"/>
            </a:pPr>
            <a:r>
              <a:rPr lang="en" sz="1500"/>
              <a:t>Avoiding downtime</a:t>
            </a:r>
            <a:endParaRPr sz="1500"/>
          </a:p>
          <a:p>
            <a:pPr indent="-152400" lvl="0" marL="114300" rtl="0" algn="l">
              <a:spcBef>
                <a:spcPts val="0"/>
              </a:spcBef>
              <a:spcAft>
                <a:spcPts val="0"/>
              </a:spcAft>
              <a:buSzPts val="1500"/>
              <a:buChar char="-"/>
            </a:pPr>
            <a:r>
              <a:rPr lang="en" sz="1500"/>
              <a:t>Failed Releases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grpSp>
        <p:nvGrpSpPr>
          <p:cNvPr id="308" name="Google Shape;308;p37"/>
          <p:cNvGrpSpPr/>
          <p:nvPr/>
        </p:nvGrpSpPr>
        <p:grpSpPr>
          <a:xfrm>
            <a:off x="344590" y="542078"/>
            <a:ext cx="363316" cy="315437"/>
            <a:chOff x="6218300" y="4416175"/>
            <a:chExt cx="516000" cy="448000"/>
          </a:xfrm>
        </p:grpSpPr>
        <p:sp>
          <p:nvSpPr>
            <p:cNvPr id="309" name="Google Shape;309;p37"/>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0" name="Google Shape;310;p37"/>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 name="Google Shape;311;p37"/>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312" name="Google Shape;312;p37"/>
          <p:cNvSpPr txBox="1"/>
          <p:nvPr>
            <p:ph idx="4294967295" type="subTitle"/>
          </p:nvPr>
        </p:nvSpPr>
        <p:spPr>
          <a:xfrm>
            <a:off x="5486475" y="3327525"/>
            <a:ext cx="3792000" cy="1389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latin typeface="Commissioner"/>
                <a:ea typeface="Commissioner"/>
                <a:cs typeface="Commissioner"/>
                <a:sym typeface="Commissioner"/>
              </a:rPr>
              <a:t>Coordinating Large teams</a:t>
            </a:r>
            <a:endParaRPr b="1" sz="1500">
              <a:latin typeface="Commissioner"/>
              <a:ea typeface="Commissioner"/>
              <a:cs typeface="Commissioner"/>
              <a:sym typeface="Commissioner"/>
            </a:endParaRPr>
          </a:p>
          <a:p>
            <a:pPr indent="-152400" lvl="0" marL="114300" rtl="0" algn="l">
              <a:spcBef>
                <a:spcPts val="1200"/>
              </a:spcBef>
              <a:spcAft>
                <a:spcPts val="0"/>
              </a:spcAft>
              <a:buSzPts val="1500"/>
              <a:buChar char="-"/>
            </a:pPr>
            <a:r>
              <a:rPr lang="en" sz="1500"/>
              <a:t>Code Conflicts</a:t>
            </a:r>
            <a:endParaRPr sz="1500"/>
          </a:p>
          <a:p>
            <a:pPr indent="-152400" lvl="0" marL="114300" rtl="0" algn="l">
              <a:spcBef>
                <a:spcPts val="0"/>
              </a:spcBef>
              <a:spcAft>
                <a:spcPts val="0"/>
              </a:spcAft>
              <a:buSzPts val="1500"/>
              <a:buChar char="-"/>
            </a:pPr>
            <a:r>
              <a:rPr lang="en" sz="1500"/>
              <a:t>Longer Deployment Times</a:t>
            </a:r>
            <a:endParaRPr sz="1500"/>
          </a:p>
          <a:p>
            <a:pPr indent="-152400" lvl="0" marL="114300" rtl="0" algn="l">
              <a:spcBef>
                <a:spcPts val="0"/>
              </a:spcBef>
              <a:spcAft>
                <a:spcPts val="0"/>
              </a:spcAft>
              <a:buSzPts val="1500"/>
              <a:buChar char="-"/>
            </a:pPr>
            <a:r>
              <a:rPr lang="en" sz="1500"/>
              <a:t>Coordination Challenges Across Teams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13" name="Google Shape;313;p37"/>
          <p:cNvPicPr preferRelativeResize="0"/>
          <p:nvPr/>
        </p:nvPicPr>
        <p:blipFill>
          <a:blip r:embed="rId3">
            <a:alphaModFix/>
          </a:blip>
          <a:stretch>
            <a:fillRect/>
          </a:stretch>
        </p:blipFill>
        <p:spPr>
          <a:xfrm>
            <a:off x="872725" y="1485951"/>
            <a:ext cx="4288550" cy="250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p:nvPr/>
        </p:nvSpPr>
        <p:spPr>
          <a:xfrm>
            <a:off x="2755501" y="3383425"/>
            <a:ext cx="36330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8"/>
          <p:cNvSpPr/>
          <p:nvPr/>
        </p:nvSpPr>
        <p:spPr>
          <a:xfrm>
            <a:off x="438825" y="1644325"/>
            <a:ext cx="36843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38"/>
          <p:cNvSpPr txBox="1"/>
          <p:nvPr>
            <p:ph type="title"/>
          </p:nvPr>
        </p:nvSpPr>
        <p:spPr>
          <a:xfrm>
            <a:off x="247200" y="1737875"/>
            <a:ext cx="4077600" cy="41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latin typeface="Commissioner"/>
                <a:ea typeface="Commissioner"/>
                <a:cs typeface="Commissioner"/>
                <a:sym typeface="Commissioner"/>
              </a:rPr>
              <a:t>Multi-Cloud Deployments</a:t>
            </a:r>
            <a:endParaRPr sz="1800">
              <a:latin typeface="Commissioner"/>
              <a:ea typeface="Commissioner"/>
              <a:cs typeface="Commissioner"/>
              <a:sym typeface="Commissioner"/>
            </a:endParaRPr>
          </a:p>
        </p:txBody>
      </p:sp>
      <p:sp>
        <p:nvSpPr>
          <p:cNvPr id="321" name="Google Shape;321;p38"/>
          <p:cNvSpPr txBox="1"/>
          <p:nvPr>
            <p:ph idx="1" type="subTitle"/>
          </p:nvPr>
        </p:nvSpPr>
        <p:spPr>
          <a:xfrm>
            <a:off x="551100" y="2190300"/>
            <a:ext cx="3469800" cy="762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Deploy Across AWS, GCP, Azure while ensuring consistency in microservices with centralized control for environments</a:t>
            </a:r>
            <a:endParaRPr/>
          </a:p>
        </p:txBody>
      </p:sp>
      <p:sp>
        <p:nvSpPr>
          <p:cNvPr id="322" name="Google Shape;322;p38"/>
          <p:cNvSpPr txBox="1"/>
          <p:nvPr>
            <p:ph idx="4" type="title"/>
          </p:nvPr>
        </p:nvSpPr>
        <p:spPr>
          <a:xfrm>
            <a:off x="713250" y="57155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Spinnaker</a:t>
            </a:r>
            <a:endParaRPr/>
          </a:p>
        </p:txBody>
      </p:sp>
      <p:sp>
        <p:nvSpPr>
          <p:cNvPr id="323" name="Google Shape;323;p38"/>
          <p:cNvSpPr txBox="1"/>
          <p:nvPr>
            <p:ph idx="7" type="title"/>
          </p:nvPr>
        </p:nvSpPr>
        <p:spPr>
          <a:xfrm>
            <a:off x="3071725" y="3501050"/>
            <a:ext cx="3021000" cy="226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latin typeface="Commissioner"/>
                <a:ea typeface="Commissioner"/>
                <a:cs typeface="Commissioner"/>
                <a:sym typeface="Commissioner"/>
              </a:rPr>
              <a:t>Pipeline Automation</a:t>
            </a:r>
            <a:endParaRPr>
              <a:latin typeface="Commissioner"/>
              <a:ea typeface="Commissioner"/>
              <a:cs typeface="Commissioner"/>
              <a:sym typeface="Commissioner"/>
            </a:endParaRPr>
          </a:p>
        </p:txBody>
      </p:sp>
      <p:sp>
        <p:nvSpPr>
          <p:cNvPr id="324" name="Google Shape;324;p38"/>
          <p:cNvSpPr txBox="1"/>
          <p:nvPr>
            <p:ph idx="8" type="subTitle"/>
          </p:nvPr>
        </p:nvSpPr>
        <p:spPr>
          <a:xfrm>
            <a:off x="2755500" y="3951600"/>
            <a:ext cx="3469800" cy="75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Coordinate complex release processes with automated testing and approvals scaled for large CI/CD </a:t>
            </a:r>
            <a:r>
              <a:rPr lang="en"/>
              <a:t>pipelines</a:t>
            </a:r>
            <a:endParaRPr/>
          </a:p>
        </p:txBody>
      </p:sp>
      <p:sp>
        <p:nvSpPr>
          <p:cNvPr id="325" name="Google Shape;325;p38"/>
          <p:cNvSpPr/>
          <p:nvPr/>
        </p:nvSpPr>
        <p:spPr>
          <a:xfrm>
            <a:off x="5061175" y="1644325"/>
            <a:ext cx="36843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38"/>
          <p:cNvSpPr txBox="1"/>
          <p:nvPr>
            <p:ph type="title"/>
          </p:nvPr>
        </p:nvSpPr>
        <p:spPr>
          <a:xfrm>
            <a:off x="4869550" y="1737950"/>
            <a:ext cx="4077600" cy="41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latin typeface="Commissioner"/>
                <a:ea typeface="Commissioner"/>
                <a:cs typeface="Commissioner"/>
                <a:sym typeface="Commissioner"/>
              </a:rPr>
              <a:t>Advanced Deployment Strategies</a:t>
            </a:r>
            <a:endParaRPr sz="1800">
              <a:latin typeface="Commissioner"/>
              <a:ea typeface="Commissioner"/>
              <a:cs typeface="Commissioner"/>
              <a:sym typeface="Commissioner"/>
            </a:endParaRPr>
          </a:p>
        </p:txBody>
      </p:sp>
      <p:sp>
        <p:nvSpPr>
          <p:cNvPr id="327" name="Google Shape;327;p38"/>
          <p:cNvSpPr txBox="1"/>
          <p:nvPr>
            <p:ph idx="1" type="subTitle"/>
          </p:nvPr>
        </p:nvSpPr>
        <p:spPr>
          <a:xfrm>
            <a:off x="5173450" y="2190300"/>
            <a:ext cx="3469800" cy="762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Blue/Green and Canary deployment strategies with automated rollbacks for safe </a:t>
            </a:r>
            <a:r>
              <a:rPr lang="en"/>
              <a:t>releases</a:t>
            </a:r>
            <a:r>
              <a:rPr lang="en"/>
              <a:t> ensuring zero-downtime updates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p:nvPr/>
        </p:nvSpPr>
        <p:spPr>
          <a:xfrm>
            <a:off x="467650" y="1296900"/>
            <a:ext cx="36843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39"/>
          <p:cNvSpPr txBox="1"/>
          <p:nvPr>
            <p:ph type="title"/>
          </p:nvPr>
        </p:nvSpPr>
        <p:spPr>
          <a:xfrm>
            <a:off x="276025" y="1390450"/>
            <a:ext cx="4077600" cy="41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latin typeface="Commissioner"/>
                <a:ea typeface="Commissioner"/>
                <a:cs typeface="Commissioner"/>
                <a:sym typeface="Commissioner"/>
              </a:rPr>
              <a:t>Multi-Cloud Deployments</a:t>
            </a:r>
            <a:endParaRPr sz="1800">
              <a:latin typeface="Commissioner"/>
              <a:ea typeface="Commissioner"/>
              <a:cs typeface="Commissioner"/>
              <a:sym typeface="Commissioner"/>
            </a:endParaRPr>
          </a:p>
        </p:txBody>
      </p:sp>
      <p:sp>
        <p:nvSpPr>
          <p:cNvPr id="334" name="Google Shape;334;p39"/>
          <p:cNvSpPr txBox="1"/>
          <p:nvPr>
            <p:ph idx="4" type="title"/>
          </p:nvPr>
        </p:nvSpPr>
        <p:spPr>
          <a:xfrm>
            <a:off x="713250" y="57155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Key Features of Spinnaker</a:t>
            </a:r>
            <a:endParaRPr/>
          </a:p>
        </p:txBody>
      </p:sp>
      <p:sp>
        <p:nvSpPr>
          <p:cNvPr id="335" name="Google Shape;335;p39"/>
          <p:cNvSpPr txBox="1"/>
          <p:nvPr>
            <p:ph idx="1" type="subTitle"/>
          </p:nvPr>
        </p:nvSpPr>
        <p:spPr>
          <a:xfrm>
            <a:off x="170375" y="1979950"/>
            <a:ext cx="4795500" cy="275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latin typeface="Commissioner"/>
                <a:ea typeface="Commissioner"/>
                <a:cs typeface="Commissioner"/>
                <a:sym typeface="Commissioner"/>
              </a:rPr>
              <a:t>Multi-Cloud Deployment</a:t>
            </a:r>
            <a:endParaRPr b="1" sz="1500">
              <a:latin typeface="Commissioner"/>
              <a:ea typeface="Commissioner"/>
              <a:cs typeface="Commissioner"/>
              <a:sym typeface="Commissioner"/>
            </a:endParaRPr>
          </a:p>
          <a:p>
            <a:pPr indent="-152400" lvl="0" marL="114300" rtl="0" algn="l">
              <a:spcBef>
                <a:spcPts val="0"/>
              </a:spcBef>
              <a:spcAft>
                <a:spcPts val="0"/>
              </a:spcAft>
              <a:buSzPts val="1500"/>
              <a:buChar char="-"/>
            </a:pPr>
            <a:r>
              <a:rPr lang="en" sz="1500"/>
              <a:t>Seamlessly deploy across AWS, GCP, Azure, Kubernetes, etc.</a:t>
            </a:r>
            <a:endParaRPr sz="1500"/>
          </a:p>
          <a:p>
            <a:pPr indent="-152400" lvl="0" marL="114300" rtl="0" algn="l">
              <a:spcBef>
                <a:spcPts val="0"/>
              </a:spcBef>
              <a:spcAft>
                <a:spcPts val="0"/>
              </a:spcAft>
              <a:buSzPts val="1500"/>
              <a:buChar char="-"/>
            </a:pPr>
            <a:r>
              <a:rPr lang="en" sz="1500"/>
              <a:t>Centralized control for managing cloud-specific configurations and environments.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latin typeface="Commissioner"/>
                <a:ea typeface="Commissioner"/>
                <a:cs typeface="Commissioner"/>
                <a:sym typeface="Commissioner"/>
              </a:rPr>
              <a:t>Consistent Multi-Environment Management</a:t>
            </a:r>
            <a:endParaRPr b="1" sz="1500">
              <a:latin typeface="Commissioner"/>
              <a:ea typeface="Commissioner"/>
              <a:cs typeface="Commissioner"/>
              <a:sym typeface="Commissioner"/>
            </a:endParaRPr>
          </a:p>
          <a:p>
            <a:pPr indent="-152400" lvl="0" marL="114300" rtl="0" algn="l">
              <a:spcBef>
                <a:spcPts val="0"/>
              </a:spcBef>
              <a:spcAft>
                <a:spcPts val="0"/>
              </a:spcAft>
              <a:buSzPts val="1500"/>
              <a:buChar char="-"/>
            </a:pPr>
            <a:r>
              <a:rPr lang="en" sz="1500"/>
              <a:t>Define once, deploy across dev, staging, and production environments in multiple clouds.</a:t>
            </a:r>
            <a:endParaRPr sz="1500"/>
          </a:p>
          <a:p>
            <a:pPr indent="-152400" lvl="0" marL="114300" rtl="0" algn="l">
              <a:spcBef>
                <a:spcPts val="0"/>
              </a:spcBef>
              <a:spcAft>
                <a:spcPts val="0"/>
              </a:spcAft>
              <a:buSzPts val="1500"/>
              <a:buChar char="-"/>
            </a:pPr>
            <a:r>
              <a:rPr lang="en" sz="1500"/>
              <a:t>Simplifies managing diverse environments with unified pipelines.</a:t>
            </a:r>
            <a:endParaRPr sz="1500"/>
          </a:p>
          <a:p>
            <a:pPr indent="0" lvl="0" marL="114300" rtl="0" algn="l">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p:txBody>
      </p:sp>
      <p:pic>
        <p:nvPicPr>
          <p:cNvPr id="336" name="Google Shape;336;p39"/>
          <p:cNvPicPr preferRelativeResize="0"/>
          <p:nvPr/>
        </p:nvPicPr>
        <p:blipFill>
          <a:blip r:embed="rId3">
            <a:alphaModFix/>
          </a:blip>
          <a:stretch>
            <a:fillRect/>
          </a:stretch>
        </p:blipFill>
        <p:spPr>
          <a:xfrm>
            <a:off x="5118275" y="1177850"/>
            <a:ext cx="3766172" cy="3813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idx="4" type="title"/>
          </p:nvPr>
        </p:nvSpPr>
        <p:spPr>
          <a:xfrm>
            <a:off x="713250" y="57155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Key Features of Spinnaker</a:t>
            </a:r>
            <a:endParaRPr/>
          </a:p>
        </p:txBody>
      </p:sp>
      <p:sp>
        <p:nvSpPr>
          <p:cNvPr id="342" name="Google Shape;342;p40"/>
          <p:cNvSpPr/>
          <p:nvPr/>
        </p:nvSpPr>
        <p:spPr>
          <a:xfrm>
            <a:off x="467650" y="1296900"/>
            <a:ext cx="36843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40"/>
          <p:cNvSpPr txBox="1"/>
          <p:nvPr>
            <p:ph type="title"/>
          </p:nvPr>
        </p:nvSpPr>
        <p:spPr>
          <a:xfrm>
            <a:off x="276025" y="1390450"/>
            <a:ext cx="4077600" cy="41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latin typeface="Commissioner"/>
                <a:ea typeface="Commissioner"/>
                <a:cs typeface="Commissioner"/>
                <a:sym typeface="Commissioner"/>
              </a:rPr>
              <a:t>Advanced Deployment Strategies</a:t>
            </a:r>
            <a:endParaRPr sz="1800">
              <a:latin typeface="Commissioner"/>
              <a:ea typeface="Commissioner"/>
              <a:cs typeface="Commissioner"/>
              <a:sym typeface="Commissioner"/>
            </a:endParaRPr>
          </a:p>
          <a:p>
            <a:pPr indent="0" lvl="0" marL="0" rtl="0" algn="ctr">
              <a:spcBef>
                <a:spcPts val="0"/>
              </a:spcBef>
              <a:spcAft>
                <a:spcPts val="0"/>
              </a:spcAft>
              <a:buNone/>
            </a:pPr>
            <a:r>
              <a:t/>
            </a:r>
            <a:endParaRPr sz="1800">
              <a:latin typeface="Commissioner"/>
              <a:ea typeface="Commissioner"/>
              <a:cs typeface="Commissioner"/>
              <a:sym typeface="Commissioner"/>
            </a:endParaRPr>
          </a:p>
          <a:p>
            <a:pPr indent="0" lvl="0" marL="0" rtl="0" algn="ctr">
              <a:spcBef>
                <a:spcPts val="0"/>
              </a:spcBef>
              <a:spcAft>
                <a:spcPts val="0"/>
              </a:spcAft>
              <a:buNone/>
            </a:pPr>
            <a:r>
              <a:t/>
            </a:r>
            <a:endParaRPr sz="1800">
              <a:latin typeface="Commissioner"/>
              <a:ea typeface="Commissioner"/>
              <a:cs typeface="Commissioner"/>
              <a:sym typeface="Commissioner"/>
            </a:endParaRPr>
          </a:p>
        </p:txBody>
      </p:sp>
      <p:sp>
        <p:nvSpPr>
          <p:cNvPr id="344" name="Google Shape;344;p40"/>
          <p:cNvSpPr txBox="1"/>
          <p:nvPr>
            <p:ph idx="1" type="subTitle"/>
          </p:nvPr>
        </p:nvSpPr>
        <p:spPr>
          <a:xfrm>
            <a:off x="170375" y="1979950"/>
            <a:ext cx="4795500" cy="275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latin typeface="Commissioner"/>
                <a:ea typeface="Commissioner"/>
                <a:cs typeface="Commissioner"/>
                <a:sym typeface="Commissioner"/>
              </a:rPr>
              <a:t>Blue/Green Deployment</a:t>
            </a:r>
            <a:endParaRPr b="1" sz="1500">
              <a:latin typeface="Commissioner"/>
              <a:ea typeface="Commissioner"/>
              <a:cs typeface="Commissioner"/>
              <a:sym typeface="Commissioner"/>
            </a:endParaRPr>
          </a:p>
          <a:p>
            <a:pPr indent="-152400" lvl="0" marL="114300" rtl="0" algn="l">
              <a:spcBef>
                <a:spcPts val="0"/>
              </a:spcBef>
              <a:spcAft>
                <a:spcPts val="0"/>
              </a:spcAft>
              <a:buSzPts val="1500"/>
              <a:buChar char="-"/>
            </a:pPr>
            <a:r>
              <a:rPr lang="en" sz="1500"/>
              <a:t>Deploy new versions (blue) alongside the current version (green) with zero downtime.</a:t>
            </a:r>
            <a:endParaRPr sz="1500"/>
          </a:p>
          <a:p>
            <a:pPr indent="-152400" lvl="0" marL="114300" rtl="0" algn="l">
              <a:spcBef>
                <a:spcPts val="0"/>
              </a:spcBef>
              <a:spcAft>
                <a:spcPts val="0"/>
              </a:spcAft>
              <a:buSzPts val="1500"/>
              <a:buChar char="-"/>
            </a:pPr>
            <a:r>
              <a:rPr lang="en" sz="1500"/>
              <a:t>Switch traffic to the new version only after it’s validated, minimizing risk.</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latin typeface="Commissioner"/>
                <a:ea typeface="Commissioner"/>
                <a:cs typeface="Commissioner"/>
                <a:sym typeface="Commissioner"/>
              </a:rPr>
              <a:t>Canary Deployment</a:t>
            </a:r>
            <a:endParaRPr b="1" sz="1500">
              <a:latin typeface="Commissioner"/>
              <a:ea typeface="Commissioner"/>
              <a:cs typeface="Commissioner"/>
              <a:sym typeface="Commissioner"/>
            </a:endParaRPr>
          </a:p>
          <a:p>
            <a:pPr indent="-152400" lvl="0" marL="114300" rtl="0" algn="l">
              <a:spcBef>
                <a:spcPts val="0"/>
              </a:spcBef>
              <a:spcAft>
                <a:spcPts val="0"/>
              </a:spcAft>
              <a:buSzPts val="1500"/>
              <a:buChar char="-"/>
            </a:pPr>
            <a:r>
              <a:rPr lang="en" sz="1500"/>
              <a:t>Gradually roll out updates to a small percentage of users before full deployment.</a:t>
            </a:r>
            <a:endParaRPr sz="1500"/>
          </a:p>
          <a:p>
            <a:pPr indent="-152400" lvl="0" marL="114300" rtl="0" algn="l">
              <a:spcBef>
                <a:spcPts val="0"/>
              </a:spcBef>
              <a:spcAft>
                <a:spcPts val="0"/>
              </a:spcAft>
              <a:buSzPts val="1500"/>
              <a:buChar char="-"/>
            </a:pPr>
            <a:r>
              <a:rPr lang="en" sz="1500"/>
              <a:t>Monitor performance and user feedback during canary stages to ensure stability.</a:t>
            </a:r>
            <a:endParaRPr sz="1500"/>
          </a:p>
          <a:p>
            <a:pPr indent="0" lvl="0" marL="114300" rtl="0" algn="l">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p:txBody>
      </p:sp>
      <p:pic>
        <p:nvPicPr>
          <p:cNvPr id="345" name="Google Shape;345;p40"/>
          <p:cNvPicPr preferRelativeResize="0"/>
          <p:nvPr/>
        </p:nvPicPr>
        <p:blipFill>
          <a:blip r:embed="rId3">
            <a:alphaModFix/>
          </a:blip>
          <a:stretch>
            <a:fillRect/>
          </a:stretch>
        </p:blipFill>
        <p:spPr>
          <a:xfrm>
            <a:off x="5118275" y="1177850"/>
            <a:ext cx="3766174" cy="381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ph idx="4294967295" type="title"/>
          </p:nvPr>
        </p:nvSpPr>
        <p:spPr>
          <a:xfrm>
            <a:off x="713250" y="571550"/>
            <a:ext cx="7717500" cy="453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Spinnaker Solving the Problems</a:t>
            </a:r>
            <a:endParaRPr/>
          </a:p>
        </p:txBody>
      </p:sp>
      <p:sp>
        <p:nvSpPr>
          <p:cNvPr id="351" name="Google Shape;351;p41"/>
          <p:cNvSpPr txBox="1"/>
          <p:nvPr>
            <p:ph idx="4294967295" type="subTitle"/>
          </p:nvPr>
        </p:nvSpPr>
        <p:spPr>
          <a:xfrm>
            <a:off x="713250" y="1378800"/>
            <a:ext cx="3792000" cy="248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Commissioner"/>
                <a:ea typeface="Commissioner"/>
                <a:cs typeface="Commissioner"/>
                <a:sym typeface="Commissioner"/>
              </a:rPr>
              <a:t>Challenges Solved</a:t>
            </a:r>
            <a:endParaRPr b="1">
              <a:latin typeface="Commissioner"/>
              <a:ea typeface="Commissioner"/>
              <a:cs typeface="Commissioner"/>
              <a:sym typeface="Commissioner"/>
            </a:endParaRPr>
          </a:p>
          <a:p>
            <a:pPr indent="0" lvl="0" marL="0" rtl="0" algn="l">
              <a:spcBef>
                <a:spcPts val="1200"/>
              </a:spcBef>
              <a:spcAft>
                <a:spcPts val="0"/>
              </a:spcAft>
              <a:buNone/>
            </a:pPr>
            <a:r>
              <a:t/>
            </a:r>
            <a:endParaRPr b="1" sz="100">
              <a:latin typeface="Commissioner"/>
              <a:ea typeface="Commissioner"/>
              <a:cs typeface="Commissioner"/>
              <a:sym typeface="Commissioner"/>
            </a:endParaRPr>
          </a:p>
          <a:p>
            <a:pPr indent="0" lvl="0" marL="0" rtl="0" algn="l">
              <a:spcBef>
                <a:spcPts val="1200"/>
              </a:spcBef>
              <a:spcAft>
                <a:spcPts val="0"/>
              </a:spcAft>
              <a:buNone/>
            </a:pPr>
            <a:r>
              <a:rPr b="1" lang="en" sz="1500">
                <a:latin typeface="Commissioner"/>
                <a:ea typeface="Commissioner"/>
                <a:cs typeface="Commissioner"/>
                <a:sym typeface="Commissioner"/>
              </a:rPr>
              <a:t>Managing Many Services: </a:t>
            </a:r>
            <a:r>
              <a:rPr lang="en" sz="1500"/>
              <a:t>Automates multi-cloud deployments without any downtime</a:t>
            </a:r>
            <a:endParaRPr sz="1500"/>
          </a:p>
          <a:p>
            <a:pPr indent="0" lvl="0" marL="0" rtl="0" algn="l">
              <a:spcBef>
                <a:spcPts val="1200"/>
              </a:spcBef>
              <a:spcAft>
                <a:spcPts val="0"/>
              </a:spcAft>
              <a:buNone/>
            </a:pPr>
            <a:r>
              <a:rPr b="1" lang="en" sz="1500">
                <a:latin typeface="Commissioner"/>
                <a:ea typeface="Commissioner"/>
                <a:cs typeface="Commissioner"/>
                <a:sym typeface="Commissioner"/>
              </a:rPr>
              <a:t>Coordinating Large Teams: </a:t>
            </a:r>
            <a:r>
              <a:rPr lang="en" sz="1500"/>
              <a:t>Standardized pipelines reduce conflicts and deployment times.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352" name="Google Shape;352;p41"/>
          <p:cNvSpPr txBox="1"/>
          <p:nvPr>
            <p:ph idx="4294967295" type="subTitle"/>
          </p:nvPr>
        </p:nvSpPr>
        <p:spPr>
          <a:xfrm>
            <a:off x="4735650" y="1327200"/>
            <a:ext cx="3792000" cy="248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Commissioner"/>
                <a:ea typeface="Commissioner"/>
                <a:cs typeface="Commissioner"/>
                <a:sym typeface="Commissioner"/>
              </a:rPr>
              <a:t>Spinnaker's Solutions</a:t>
            </a:r>
            <a:endParaRPr b="1">
              <a:latin typeface="Commissioner"/>
              <a:ea typeface="Commissioner"/>
              <a:cs typeface="Commissioner"/>
              <a:sym typeface="Commissioner"/>
            </a:endParaRPr>
          </a:p>
          <a:p>
            <a:pPr indent="0" lvl="0" marL="0" rtl="0" algn="l">
              <a:spcBef>
                <a:spcPts val="1200"/>
              </a:spcBef>
              <a:spcAft>
                <a:spcPts val="0"/>
              </a:spcAft>
              <a:buNone/>
            </a:pPr>
            <a:r>
              <a:t/>
            </a:r>
            <a:endParaRPr b="1" sz="100">
              <a:latin typeface="Commissioner"/>
              <a:ea typeface="Commissioner"/>
              <a:cs typeface="Commissioner"/>
              <a:sym typeface="Commissioner"/>
            </a:endParaRPr>
          </a:p>
          <a:p>
            <a:pPr indent="0" lvl="0" marL="0" rtl="0" algn="l">
              <a:spcBef>
                <a:spcPts val="1200"/>
              </a:spcBef>
              <a:spcAft>
                <a:spcPts val="0"/>
              </a:spcAft>
              <a:buNone/>
            </a:pPr>
            <a:r>
              <a:rPr b="1" lang="en" sz="1500">
                <a:latin typeface="Commissioner"/>
                <a:ea typeface="Commissioner"/>
                <a:cs typeface="Commissioner"/>
                <a:sym typeface="Commissioner"/>
              </a:rPr>
              <a:t>Multi-Cloud Support: </a:t>
            </a:r>
            <a:r>
              <a:rPr lang="en" sz="1500"/>
              <a:t>Seamlessly deploys across AWS, GCP, etc</a:t>
            </a:r>
            <a:r>
              <a:rPr lang="en" sz="1500"/>
              <a:t>.</a:t>
            </a:r>
            <a:endParaRPr sz="1500"/>
          </a:p>
          <a:p>
            <a:pPr indent="0" lvl="0" marL="0" rtl="0" algn="l">
              <a:spcBef>
                <a:spcPts val="1200"/>
              </a:spcBef>
              <a:spcAft>
                <a:spcPts val="0"/>
              </a:spcAft>
              <a:buNone/>
            </a:pPr>
            <a:r>
              <a:rPr b="1" lang="en" sz="1500">
                <a:latin typeface="Commissioner"/>
                <a:ea typeface="Commissioner"/>
                <a:cs typeface="Commissioner"/>
                <a:sym typeface="Commissioner"/>
              </a:rPr>
              <a:t>Automated Rollbacks: </a:t>
            </a:r>
            <a:r>
              <a:rPr lang="en" sz="1500"/>
              <a:t>Ensures safe, error-free releases.</a:t>
            </a:r>
            <a:endParaRPr sz="1500"/>
          </a:p>
          <a:p>
            <a:pPr indent="0" lvl="0" marL="0" rtl="0" algn="l">
              <a:spcBef>
                <a:spcPts val="1200"/>
              </a:spcBef>
              <a:spcAft>
                <a:spcPts val="1200"/>
              </a:spcAft>
              <a:buNone/>
            </a:pPr>
            <a:r>
              <a:rPr b="1" lang="en" sz="1500">
                <a:latin typeface="Commissioner"/>
                <a:ea typeface="Commissioner"/>
                <a:cs typeface="Commissioner"/>
                <a:sym typeface="Commissioner"/>
              </a:rPr>
              <a:t>Advanced Strategies: </a:t>
            </a:r>
            <a:r>
              <a:rPr lang="en" sz="1500"/>
              <a:t>Blue/Green &amp; Canary deployments for zero-downtime updates</a:t>
            </a:r>
            <a:r>
              <a:rPr lang="en" sz="1500"/>
              <a: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Reflection and  Q&amp;A</a:t>
            </a:r>
            <a:endParaRPr/>
          </a:p>
        </p:txBody>
      </p:sp>
      <p:sp>
        <p:nvSpPr>
          <p:cNvPr id="358" name="Google Shape;358;p42"/>
          <p:cNvSpPr txBox="1"/>
          <p:nvPr>
            <p:ph type="title"/>
          </p:nvPr>
        </p:nvSpPr>
        <p:spPr>
          <a:xfrm>
            <a:off x="713250" y="9234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000">
                <a:solidFill>
                  <a:schemeClr val="accent1"/>
                </a:solidFill>
              </a:rPr>
              <a:t>Key Takeaways</a:t>
            </a:r>
            <a:endParaRPr sz="2000">
              <a:solidFill>
                <a:schemeClr val="accent1"/>
              </a:solidFill>
            </a:endParaRPr>
          </a:p>
        </p:txBody>
      </p:sp>
      <p:sp>
        <p:nvSpPr>
          <p:cNvPr id="359" name="Google Shape;359;p42"/>
          <p:cNvSpPr txBox="1"/>
          <p:nvPr>
            <p:ph idx="1" type="subTitle"/>
          </p:nvPr>
        </p:nvSpPr>
        <p:spPr>
          <a:xfrm>
            <a:off x="963900" y="1549625"/>
            <a:ext cx="7216200" cy="210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Commissioner"/>
                <a:ea typeface="Commissioner"/>
                <a:cs typeface="Commissioner"/>
                <a:sym typeface="Commissioner"/>
              </a:rPr>
              <a:t>Automated Multi-Cloud Deployments: </a:t>
            </a:r>
            <a:r>
              <a:rPr lang="en">
                <a:latin typeface="Commissioner"/>
                <a:ea typeface="Commissioner"/>
                <a:cs typeface="Commissioner"/>
                <a:sym typeface="Commissioner"/>
              </a:rPr>
              <a:t>Spinnaker streamlines deployments across multiple clouds for multiple services, reducing complexity and manual errors</a:t>
            </a:r>
            <a:endParaRPr>
              <a:latin typeface="Commissioner"/>
              <a:ea typeface="Commissioner"/>
              <a:cs typeface="Commissioner"/>
              <a:sym typeface="Commissioner"/>
            </a:endParaRPr>
          </a:p>
          <a:p>
            <a:pPr indent="0" lvl="0" marL="0" rtl="0" algn="ctr">
              <a:spcBef>
                <a:spcPts val="0"/>
              </a:spcBef>
              <a:spcAft>
                <a:spcPts val="0"/>
              </a:spcAft>
              <a:buNone/>
            </a:pPr>
            <a:r>
              <a:t/>
            </a:r>
            <a:endParaRPr b="1"/>
          </a:p>
          <a:p>
            <a:pPr indent="0" lvl="0" marL="457200" rtl="0" algn="ctr">
              <a:spcBef>
                <a:spcPts val="0"/>
              </a:spcBef>
              <a:spcAft>
                <a:spcPts val="0"/>
              </a:spcAft>
              <a:buNone/>
            </a:pPr>
            <a:r>
              <a:t/>
            </a:r>
            <a:endParaRPr/>
          </a:p>
          <a:p>
            <a:pPr indent="0" lvl="0" marL="0" rtl="0" algn="ctr">
              <a:spcBef>
                <a:spcPts val="0"/>
              </a:spcBef>
              <a:spcAft>
                <a:spcPts val="0"/>
              </a:spcAft>
              <a:buNone/>
            </a:pPr>
            <a:r>
              <a:rPr b="1" lang="en">
                <a:latin typeface="Commissioner"/>
                <a:ea typeface="Commissioner"/>
                <a:cs typeface="Commissioner"/>
                <a:sym typeface="Commissioner"/>
              </a:rPr>
              <a:t>Zero-Downtime &amp; Safe Rollbacks: </a:t>
            </a:r>
            <a:r>
              <a:rPr lang="en">
                <a:latin typeface="Commissioner"/>
                <a:ea typeface="Commissioner"/>
                <a:cs typeface="Commissioner"/>
                <a:sym typeface="Commissioner"/>
              </a:rPr>
              <a:t>Advanced deployment strategies like Blue/Green and Canary ensure updates without downtime and allow fast rollbacks if needed</a:t>
            </a:r>
            <a:endParaRPr>
              <a:latin typeface="Commissioner"/>
              <a:ea typeface="Commissioner"/>
              <a:cs typeface="Commissioner"/>
              <a:sym typeface="Commissione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60" name="Google Shape;360;p42"/>
          <p:cNvSpPr txBox="1"/>
          <p:nvPr>
            <p:ph type="title"/>
          </p:nvPr>
        </p:nvSpPr>
        <p:spPr>
          <a:xfrm>
            <a:off x="2509800" y="3733600"/>
            <a:ext cx="4124400" cy="728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500"/>
              <a:t>Questions?</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302700" y="225100"/>
            <a:ext cx="85386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Kubernetes: The Solution to Scaling DevOps</a:t>
            </a:r>
            <a:endParaRPr/>
          </a:p>
          <a:p>
            <a:pPr indent="0" lvl="0" marL="0" rtl="0" algn="ctr">
              <a:spcBef>
                <a:spcPts val="0"/>
              </a:spcBef>
              <a:spcAft>
                <a:spcPts val="0"/>
              </a:spcAft>
              <a:buNone/>
            </a:pPr>
            <a:r>
              <a:t/>
            </a:r>
            <a:endParaRPr/>
          </a:p>
        </p:txBody>
      </p:sp>
      <p:sp>
        <p:nvSpPr>
          <p:cNvPr id="366" name="Google Shape;366;p43"/>
          <p:cNvSpPr/>
          <p:nvPr/>
        </p:nvSpPr>
        <p:spPr>
          <a:xfrm>
            <a:off x="520300" y="1181050"/>
            <a:ext cx="3526200" cy="411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43"/>
          <p:cNvSpPr/>
          <p:nvPr/>
        </p:nvSpPr>
        <p:spPr>
          <a:xfrm>
            <a:off x="520300" y="2724175"/>
            <a:ext cx="3526200" cy="411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43"/>
          <p:cNvSpPr txBox="1"/>
          <p:nvPr>
            <p:ph idx="4294967295" type="subTitle"/>
          </p:nvPr>
        </p:nvSpPr>
        <p:spPr>
          <a:xfrm>
            <a:off x="4417775" y="2535938"/>
            <a:ext cx="4177200" cy="111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300"/>
              <a:t>Tools:</a:t>
            </a:r>
            <a:r>
              <a:rPr lang="en" sz="1300"/>
              <a:t> Terraform, AWS CloudFormation, Serverless</a:t>
            </a:r>
            <a:endParaRPr sz="1300"/>
          </a:p>
          <a:p>
            <a:pPr indent="0" lvl="0" marL="0" rtl="0" algn="l">
              <a:spcBef>
                <a:spcPts val="1200"/>
              </a:spcBef>
              <a:spcAft>
                <a:spcPts val="1200"/>
              </a:spcAft>
              <a:buNone/>
            </a:pPr>
            <a:r>
              <a:rPr b="1" lang="en" sz="1300"/>
              <a:t>Description: </a:t>
            </a:r>
            <a:r>
              <a:rPr lang="en" sz="1300"/>
              <a:t>IaC ensures scalable provisioning, compliance, and consistent infrastructure management at scale.</a:t>
            </a:r>
            <a:endParaRPr sz="1300"/>
          </a:p>
        </p:txBody>
      </p:sp>
      <p:sp>
        <p:nvSpPr>
          <p:cNvPr id="369" name="Google Shape;369;p43"/>
          <p:cNvSpPr txBox="1"/>
          <p:nvPr>
            <p:ph idx="4294967295" type="title"/>
          </p:nvPr>
        </p:nvSpPr>
        <p:spPr>
          <a:xfrm>
            <a:off x="5249384" y="1569386"/>
            <a:ext cx="1827900" cy="27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2000">
                <a:solidFill>
                  <a:schemeClr val="lt1"/>
                </a:solidFill>
                <a:latin typeface="Syne"/>
                <a:ea typeface="Syne"/>
                <a:cs typeface="Syne"/>
                <a:sym typeface="Syne"/>
              </a:rPr>
              <a:t>Venus</a:t>
            </a:r>
            <a:endParaRPr>
              <a:solidFill>
                <a:schemeClr val="lt1"/>
              </a:solidFill>
            </a:endParaRPr>
          </a:p>
        </p:txBody>
      </p:sp>
      <p:sp>
        <p:nvSpPr>
          <p:cNvPr id="370" name="Google Shape;370;p43"/>
          <p:cNvSpPr txBox="1"/>
          <p:nvPr>
            <p:ph idx="4294967295" type="subTitle"/>
          </p:nvPr>
        </p:nvSpPr>
        <p:spPr>
          <a:xfrm>
            <a:off x="4417775" y="1006525"/>
            <a:ext cx="4583400" cy="111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300"/>
              <a:t>Tools: </a:t>
            </a:r>
            <a:r>
              <a:rPr lang="en" sz="1300"/>
              <a:t>Jenkins, GitLab CI, CircleCI</a:t>
            </a:r>
            <a:endParaRPr sz="1300"/>
          </a:p>
          <a:p>
            <a:pPr indent="0" lvl="0" marL="0" rtl="0" algn="l">
              <a:spcBef>
                <a:spcPts val="1200"/>
              </a:spcBef>
              <a:spcAft>
                <a:spcPts val="1200"/>
              </a:spcAft>
              <a:buNone/>
            </a:pPr>
            <a:r>
              <a:rPr b="1" lang="en" sz="1300"/>
              <a:t>Description:</a:t>
            </a:r>
            <a:r>
              <a:rPr lang="en" sz="1300"/>
              <a:t> These tools scale to support 1000+ services, enabling parallel testing, automated rollbacks, and fast deployments.</a:t>
            </a:r>
            <a:endParaRPr sz="1300"/>
          </a:p>
        </p:txBody>
      </p:sp>
      <p:sp>
        <p:nvSpPr>
          <p:cNvPr id="371" name="Google Shape;371;p43"/>
          <p:cNvSpPr/>
          <p:nvPr/>
        </p:nvSpPr>
        <p:spPr>
          <a:xfrm>
            <a:off x="520300" y="4140400"/>
            <a:ext cx="3526200" cy="4116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43"/>
          <p:cNvSpPr txBox="1"/>
          <p:nvPr>
            <p:ph type="title"/>
          </p:nvPr>
        </p:nvSpPr>
        <p:spPr>
          <a:xfrm>
            <a:off x="713075" y="1248700"/>
            <a:ext cx="3766500" cy="27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1400">
                <a:solidFill>
                  <a:schemeClr val="lt1"/>
                </a:solidFill>
                <a:latin typeface="Syne"/>
                <a:ea typeface="Syne"/>
                <a:cs typeface="Syne"/>
                <a:sym typeface="Syne"/>
              </a:rPr>
              <a:t>Automation &amp; CI/CD Tools</a:t>
            </a:r>
            <a:endParaRPr sz="2500">
              <a:solidFill>
                <a:schemeClr val="lt1"/>
              </a:solidFill>
            </a:endParaRPr>
          </a:p>
        </p:txBody>
      </p:sp>
      <p:sp>
        <p:nvSpPr>
          <p:cNvPr id="373" name="Google Shape;373;p43"/>
          <p:cNvSpPr txBox="1"/>
          <p:nvPr>
            <p:ph idx="4294967295" type="subTitle"/>
          </p:nvPr>
        </p:nvSpPr>
        <p:spPr>
          <a:xfrm>
            <a:off x="4417775" y="4014325"/>
            <a:ext cx="4338000" cy="104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300"/>
              <a:t>Tools: </a:t>
            </a:r>
            <a:r>
              <a:rPr lang="en" sz="1300"/>
              <a:t>Prometheus, Grafana, New Relic</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Description: </a:t>
            </a:r>
            <a:r>
              <a:rPr lang="en" sz="1300"/>
              <a:t>Essential for tracking performance and uptime in large-scale systems, providing insights and proactive issue resolution.</a:t>
            </a:r>
            <a:endParaRPr sz="1300"/>
          </a:p>
        </p:txBody>
      </p:sp>
      <p:cxnSp>
        <p:nvCxnSpPr>
          <p:cNvPr id="374" name="Google Shape;374;p43"/>
          <p:cNvCxnSpPr>
            <a:stCxn id="366" idx="2"/>
            <a:endCxn id="367" idx="0"/>
          </p:cNvCxnSpPr>
          <p:nvPr/>
        </p:nvCxnSpPr>
        <p:spPr>
          <a:xfrm>
            <a:off x="2283400" y="1592650"/>
            <a:ext cx="0" cy="1131600"/>
          </a:xfrm>
          <a:prstGeom prst="straightConnector1">
            <a:avLst/>
          </a:prstGeom>
          <a:noFill/>
          <a:ln cap="flat" cmpd="sng" w="19050">
            <a:solidFill>
              <a:schemeClr val="dk1"/>
            </a:solidFill>
            <a:prstDash val="dot"/>
            <a:round/>
            <a:headEnd len="med" w="med" type="none"/>
            <a:tailEnd len="med" w="med" type="none"/>
          </a:ln>
        </p:spPr>
      </p:cxnSp>
      <p:cxnSp>
        <p:nvCxnSpPr>
          <p:cNvPr id="375" name="Google Shape;375;p43"/>
          <p:cNvCxnSpPr>
            <a:stCxn id="367" idx="2"/>
            <a:endCxn id="371" idx="0"/>
          </p:cNvCxnSpPr>
          <p:nvPr/>
        </p:nvCxnSpPr>
        <p:spPr>
          <a:xfrm>
            <a:off x="2283400" y="3135775"/>
            <a:ext cx="0" cy="1004700"/>
          </a:xfrm>
          <a:prstGeom prst="straightConnector1">
            <a:avLst/>
          </a:prstGeom>
          <a:noFill/>
          <a:ln cap="flat" cmpd="sng" w="19050">
            <a:solidFill>
              <a:schemeClr val="dk1"/>
            </a:solidFill>
            <a:prstDash val="dot"/>
            <a:round/>
            <a:headEnd len="med" w="med" type="none"/>
            <a:tailEnd len="med" w="med" type="none"/>
          </a:ln>
        </p:spPr>
      </p:cxnSp>
      <p:sp>
        <p:nvSpPr>
          <p:cNvPr id="376" name="Google Shape;376;p43"/>
          <p:cNvSpPr/>
          <p:nvPr/>
        </p:nvSpPr>
        <p:spPr>
          <a:xfrm>
            <a:off x="3747913" y="1102308"/>
            <a:ext cx="569100" cy="56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3748088" y="2636483"/>
            <a:ext cx="569100" cy="569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3"/>
          <p:cNvSpPr/>
          <p:nvPr/>
        </p:nvSpPr>
        <p:spPr>
          <a:xfrm>
            <a:off x="3748163" y="4059408"/>
            <a:ext cx="569100" cy="56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43"/>
          <p:cNvGrpSpPr/>
          <p:nvPr/>
        </p:nvGrpSpPr>
        <p:grpSpPr>
          <a:xfrm>
            <a:off x="3915414" y="1193955"/>
            <a:ext cx="234097" cy="385802"/>
            <a:chOff x="6590722" y="1443486"/>
            <a:chExt cx="280457" cy="462204"/>
          </a:xfrm>
        </p:grpSpPr>
        <p:sp>
          <p:nvSpPr>
            <p:cNvPr id="380" name="Google Shape;380;p43"/>
            <p:cNvSpPr/>
            <p:nvPr/>
          </p:nvSpPr>
          <p:spPr>
            <a:xfrm>
              <a:off x="6658498" y="1785042"/>
              <a:ext cx="143216" cy="26857"/>
            </a:xfrm>
            <a:custGeom>
              <a:rect b="b" l="l" r="r" t="t"/>
              <a:pathLst>
                <a:path extrusionOk="0" h="382" w="2037">
                  <a:moveTo>
                    <a:pt x="1" y="1"/>
                  </a:moveTo>
                  <a:lnTo>
                    <a:pt x="1" y="382"/>
                  </a:lnTo>
                  <a:lnTo>
                    <a:pt x="2036" y="382"/>
                  </a:lnTo>
                  <a:lnTo>
                    <a:pt x="20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3"/>
            <p:cNvSpPr/>
            <p:nvPr/>
          </p:nvSpPr>
          <p:spPr>
            <a:xfrm>
              <a:off x="6697027" y="1564907"/>
              <a:ext cx="67003" cy="87955"/>
            </a:xfrm>
            <a:custGeom>
              <a:rect b="b" l="l" r="r" t="t"/>
              <a:pathLst>
                <a:path extrusionOk="0" h="1251" w="953">
                  <a:moveTo>
                    <a:pt x="476" y="0"/>
                  </a:moveTo>
                  <a:cubicBezTo>
                    <a:pt x="262" y="227"/>
                    <a:pt x="0" y="572"/>
                    <a:pt x="0" y="798"/>
                  </a:cubicBezTo>
                  <a:cubicBezTo>
                    <a:pt x="0" y="953"/>
                    <a:pt x="48" y="1072"/>
                    <a:pt x="143" y="1167"/>
                  </a:cubicBezTo>
                  <a:cubicBezTo>
                    <a:pt x="179" y="1215"/>
                    <a:pt x="238" y="1227"/>
                    <a:pt x="298" y="1251"/>
                  </a:cubicBezTo>
                  <a:lnTo>
                    <a:pt x="298" y="822"/>
                  </a:lnTo>
                  <a:cubicBezTo>
                    <a:pt x="298" y="715"/>
                    <a:pt x="381" y="631"/>
                    <a:pt x="476" y="631"/>
                  </a:cubicBezTo>
                  <a:cubicBezTo>
                    <a:pt x="584" y="631"/>
                    <a:pt x="679" y="715"/>
                    <a:pt x="679" y="822"/>
                  </a:cubicBezTo>
                  <a:lnTo>
                    <a:pt x="679" y="1251"/>
                  </a:lnTo>
                  <a:cubicBezTo>
                    <a:pt x="715" y="1227"/>
                    <a:pt x="774" y="1215"/>
                    <a:pt x="822" y="1167"/>
                  </a:cubicBezTo>
                  <a:cubicBezTo>
                    <a:pt x="917" y="1096"/>
                    <a:pt x="953" y="977"/>
                    <a:pt x="953" y="798"/>
                  </a:cubicBezTo>
                  <a:cubicBezTo>
                    <a:pt x="953" y="536"/>
                    <a:pt x="679" y="203"/>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3"/>
            <p:cNvSpPr/>
            <p:nvPr/>
          </p:nvSpPr>
          <p:spPr>
            <a:xfrm>
              <a:off x="6658498" y="1838617"/>
              <a:ext cx="143216" cy="67073"/>
            </a:xfrm>
            <a:custGeom>
              <a:rect b="b" l="l" r="r" t="t"/>
              <a:pathLst>
                <a:path extrusionOk="0" h="954" w="2037">
                  <a:moveTo>
                    <a:pt x="1" y="1"/>
                  </a:moveTo>
                  <a:cubicBezTo>
                    <a:pt x="1" y="536"/>
                    <a:pt x="429" y="953"/>
                    <a:pt x="953" y="953"/>
                  </a:cubicBezTo>
                  <a:lnTo>
                    <a:pt x="1084" y="953"/>
                  </a:lnTo>
                  <a:cubicBezTo>
                    <a:pt x="1620" y="953"/>
                    <a:pt x="2036" y="513"/>
                    <a:pt x="20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p:nvPr/>
          </p:nvSpPr>
          <p:spPr>
            <a:xfrm>
              <a:off x="6590722" y="1443486"/>
              <a:ext cx="280457" cy="313993"/>
            </a:xfrm>
            <a:custGeom>
              <a:rect b="b" l="l" r="r" t="t"/>
              <a:pathLst>
                <a:path extrusionOk="0" h="4466" w="3989">
                  <a:moveTo>
                    <a:pt x="1988" y="1"/>
                  </a:moveTo>
                  <a:cubicBezTo>
                    <a:pt x="893" y="1"/>
                    <a:pt x="0" y="894"/>
                    <a:pt x="0" y="2001"/>
                  </a:cubicBezTo>
                  <a:cubicBezTo>
                    <a:pt x="0" y="2549"/>
                    <a:pt x="226" y="3037"/>
                    <a:pt x="584" y="3418"/>
                  </a:cubicBezTo>
                  <a:cubicBezTo>
                    <a:pt x="834" y="3668"/>
                    <a:pt x="965" y="3990"/>
                    <a:pt x="965" y="4347"/>
                  </a:cubicBezTo>
                  <a:lnTo>
                    <a:pt x="965" y="4466"/>
                  </a:lnTo>
                  <a:lnTo>
                    <a:pt x="1786" y="4466"/>
                  </a:lnTo>
                  <a:lnTo>
                    <a:pt x="1786" y="3382"/>
                  </a:lnTo>
                  <a:cubicBezTo>
                    <a:pt x="1369" y="3311"/>
                    <a:pt x="1119" y="3001"/>
                    <a:pt x="1119" y="2537"/>
                  </a:cubicBezTo>
                  <a:cubicBezTo>
                    <a:pt x="1119" y="1989"/>
                    <a:pt x="1774" y="1370"/>
                    <a:pt x="1846" y="1311"/>
                  </a:cubicBezTo>
                  <a:cubicBezTo>
                    <a:pt x="1881" y="1281"/>
                    <a:pt x="1926" y="1266"/>
                    <a:pt x="1971" y="1266"/>
                  </a:cubicBezTo>
                  <a:cubicBezTo>
                    <a:pt x="2015" y="1266"/>
                    <a:pt x="2060" y="1281"/>
                    <a:pt x="2096" y="1311"/>
                  </a:cubicBezTo>
                  <a:cubicBezTo>
                    <a:pt x="2167" y="1370"/>
                    <a:pt x="2822" y="1989"/>
                    <a:pt x="2822" y="2537"/>
                  </a:cubicBezTo>
                  <a:cubicBezTo>
                    <a:pt x="2822" y="3001"/>
                    <a:pt x="2572" y="3323"/>
                    <a:pt x="2155" y="3382"/>
                  </a:cubicBezTo>
                  <a:lnTo>
                    <a:pt x="2155" y="4466"/>
                  </a:lnTo>
                  <a:lnTo>
                    <a:pt x="2989" y="4466"/>
                  </a:lnTo>
                  <a:lnTo>
                    <a:pt x="2989" y="4347"/>
                  </a:lnTo>
                  <a:cubicBezTo>
                    <a:pt x="2989" y="3990"/>
                    <a:pt x="3143" y="3668"/>
                    <a:pt x="3381" y="3418"/>
                  </a:cubicBezTo>
                  <a:cubicBezTo>
                    <a:pt x="3739" y="3061"/>
                    <a:pt x="3953" y="2549"/>
                    <a:pt x="3953" y="2001"/>
                  </a:cubicBezTo>
                  <a:cubicBezTo>
                    <a:pt x="3989" y="918"/>
                    <a:pt x="3096" y="25"/>
                    <a:pt x="19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43"/>
          <p:cNvGrpSpPr/>
          <p:nvPr/>
        </p:nvGrpSpPr>
        <p:grpSpPr>
          <a:xfrm>
            <a:off x="3840528" y="4138143"/>
            <a:ext cx="384368" cy="381641"/>
            <a:chOff x="6544670" y="1979233"/>
            <a:chExt cx="465506" cy="462203"/>
          </a:xfrm>
        </p:grpSpPr>
        <p:sp>
          <p:nvSpPr>
            <p:cNvPr id="385" name="Google Shape;385;p43"/>
            <p:cNvSpPr/>
            <p:nvPr/>
          </p:nvSpPr>
          <p:spPr>
            <a:xfrm>
              <a:off x="6790748" y="1979233"/>
              <a:ext cx="110594" cy="111437"/>
            </a:xfrm>
            <a:custGeom>
              <a:rect b="b" l="l" r="r" t="t"/>
              <a:pathLst>
                <a:path extrusionOk="0" h="1585" w="1573">
                  <a:moveTo>
                    <a:pt x="787" y="1"/>
                  </a:moveTo>
                  <a:cubicBezTo>
                    <a:pt x="358" y="1"/>
                    <a:pt x="1" y="358"/>
                    <a:pt x="1" y="787"/>
                  </a:cubicBezTo>
                  <a:cubicBezTo>
                    <a:pt x="1" y="1227"/>
                    <a:pt x="358" y="1584"/>
                    <a:pt x="787" y="1584"/>
                  </a:cubicBezTo>
                  <a:cubicBezTo>
                    <a:pt x="1215" y="1584"/>
                    <a:pt x="1572" y="1227"/>
                    <a:pt x="1572" y="787"/>
                  </a:cubicBezTo>
                  <a:cubicBezTo>
                    <a:pt x="1572" y="358"/>
                    <a:pt x="1215" y="1"/>
                    <a:pt x="7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3"/>
            <p:cNvSpPr/>
            <p:nvPr/>
          </p:nvSpPr>
          <p:spPr>
            <a:xfrm>
              <a:off x="6544670" y="2149167"/>
              <a:ext cx="465506" cy="292268"/>
            </a:xfrm>
            <a:custGeom>
              <a:rect b="b" l="l" r="r" t="t"/>
              <a:pathLst>
                <a:path extrusionOk="0" h="4157" w="6621">
                  <a:moveTo>
                    <a:pt x="1989" y="1"/>
                  </a:moveTo>
                  <a:cubicBezTo>
                    <a:pt x="1381" y="1"/>
                    <a:pt x="881" y="453"/>
                    <a:pt x="774" y="1072"/>
                  </a:cubicBezTo>
                  <a:cubicBezTo>
                    <a:pt x="738" y="1084"/>
                    <a:pt x="715" y="1084"/>
                    <a:pt x="667" y="1084"/>
                  </a:cubicBezTo>
                  <a:cubicBezTo>
                    <a:pt x="660" y="1085"/>
                    <a:pt x="654" y="1085"/>
                    <a:pt x="647" y="1085"/>
                  </a:cubicBezTo>
                  <a:cubicBezTo>
                    <a:pt x="524" y="1085"/>
                    <a:pt x="416" y="982"/>
                    <a:pt x="405" y="846"/>
                  </a:cubicBezTo>
                  <a:cubicBezTo>
                    <a:pt x="405" y="751"/>
                    <a:pt x="465" y="680"/>
                    <a:pt x="548" y="668"/>
                  </a:cubicBezTo>
                  <a:cubicBezTo>
                    <a:pt x="655" y="656"/>
                    <a:pt x="738" y="560"/>
                    <a:pt x="727" y="453"/>
                  </a:cubicBezTo>
                  <a:cubicBezTo>
                    <a:pt x="716" y="368"/>
                    <a:pt x="639" y="283"/>
                    <a:pt x="554" y="283"/>
                  </a:cubicBezTo>
                  <a:cubicBezTo>
                    <a:pt x="544" y="283"/>
                    <a:pt x="534" y="284"/>
                    <a:pt x="524" y="287"/>
                  </a:cubicBezTo>
                  <a:cubicBezTo>
                    <a:pt x="226" y="310"/>
                    <a:pt x="0" y="560"/>
                    <a:pt x="12" y="882"/>
                  </a:cubicBezTo>
                  <a:cubicBezTo>
                    <a:pt x="36" y="1215"/>
                    <a:pt x="310" y="1477"/>
                    <a:pt x="655" y="1477"/>
                  </a:cubicBezTo>
                  <a:lnTo>
                    <a:pt x="738" y="1477"/>
                  </a:lnTo>
                  <a:lnTo>
                    <a:pt x="738" y="2204"/>
                  </a:lnTo>
                  <a:cubicBezTo>
                    <a:pt x="738" y="2823"/>
                    <a:pt x="1167" y="3358"/>
                    <a:pt x="1750" y="3466"/>
                  </a:cubicBezTo>
                  <a:lnTo>
                    <a:pt x="1750" y="3954"/>
                  </a:lnTo>
                  <a:cubicBezTo>
                    <a:pt x="1750" y="4061"/>
                    <a:pt x="1846" y="4156"/>
                    <a:pt x="1941" y="4156"/>
                  </a:cubicBezTo>
                  <a:lnTo>
                    <a:pt x="2393" y="4156"/>
                  </a:lnTo>
                  <a:cubicBezTo>
                    <a:pt x="2501" y="4156"/>
                    <a:pt x="2584" y="4061"/>
                    <a:pt x="2584" y="3954"/>
                  </a:cubicBezTo>
                  <a:lnTo>
                    <a:pt x="2584" y="3454"/>
                  </a:lnTo>
                  <a:lnTo>
                    <a:pt x="3965" y="3454"/>
                  </a:lnTo>
                  <a:lnTo>
                    <a:pt x="3965" y="3954"/>
                  </a:lnTo>
                  <a:cubicBezTo>
                    <a:pt x="3965" y="4061"/>
                    <a:pt x="4060" y="4156"/>
                    <a:pt x="4167" y="4156"/>
                  </a:cubicBezTo>
                  <a:lnTo>
                    <a:pt x="4608" y="4156"/>
                  </a:lnTo>
                  <a:cubicBezTo>
                    <a:pt x="4715" y="4156"/>
                    <a:pt x="4798" y="4061"/>
                    <a:pt x="4798" y="3954"/>
                  </a:cubicBezTo>
                  <a:lnTo>
                    <a:pt x="4798" y="3442"/>
                  </a:lnTo>
                  <a:cubicBezTo>
                    <a:pt x="5370" y="3358"/>
                    <a:pt x="5834" y="2882"/>
                    <a:pt x="5870" y="2287"/>
                  </a:cubicBezTo>
                  <a:lnTo>
                    <a:pt x="6394" y="2287"/>
                  </a:lnTo>
                  <a:cubicBezTo>
                    <a:pt x="6489" y="2287"/>
                    <a:pt x="6561" y="2215"/>
                    <a:pt x="6561" y="2132"/>
                  </a:cubicBezTo>
                  <a:lnTo>
                    <a:pt x="6561" y="1299"/>
                  </a:lnTo>
                  <a:cubicBezTo>
                    <a:pt x="6620" y="1203"/>
                    <a:pt x="6549" y="1132"/>
                    <a:pt x="6453" y="1132"/>
                  </a:cubicBezTo>
                  <a:lnTo>
                    <a:pt x="5918" y="1132"/>
                  </a:lnTo>
                  <a:cubicBezTo>
                    <a:pt x="5846" y="489"/>
                    <a:pt x="5322" y="1"/>
                    <a:pt x="4691" y="1"/>
                  </a:cubicBezTo>
                  <a:lnTo>
                    <a:pt x="4394" y="1"/>
                  </a:lnTo>
                  <a:cubicBezTo>
                    <a:pt x="4453" y="144"/>
                    <a:pt x="4477" y="299"/>
                    <a:pt x="4477" y="453"/>
                  </a:cubicBezTo>
                  <a:cubicBezTo>
                    <a:pt x="4477" y="549"/>
                    <a:pt x="4465" y="620"/>
                    <a:pt x="4453" y="715"/>
                  </a:cubicBezTo>
                  <a:lnTo>
                    <a:pt x="4644" y="715"/>
                  </a:lnTo>
                  <a:cubicBezTo>
                    <a:pt x="4727" y="715"/>
                    <a:pt x="4822" y="775"/>
                    <a:pt x="4834" y="858"/>
                  </a:cubicBezTo>
                  <a:cubicBezTo>
                    <a:pt x="4870" y="989"/>
                    <a:pt x="4775" y="1096"/>
                    <a:pt x="4644" y="1096"/>
                  </a:cubicBezTo>
                  <a:lnTo>
                    <a:pt x="1953" y="1096"/>
                  </a:lnTo>
                  <a:cubicBezTo>
                    <a:pt x="1858" y="1096"/>
                    <a:pt x="1774" y="1037"/>
                    <a:pt x="1750" y="953"/>
                  </a:cubicBezTo>
                  <a:cubicBezTo>
                    <a:pt x="1727" y="811"/>
                    <a:pt x="1810" y="715"/>
                    <a:pt x="1953" y="715"/>
                  </a:cubicBezTo>
                  <a:lnTo>
                    <a:pt x="2155" y="715"/>
                  </a:lnTo>
                  <a:cubicBezTo>
                    <a:pt x="2143" y="620"/>
                    <a:pt x="2131" y="549"/>
                    <a:pt x="2131" y="453"/>
                  </a:cubicBezTo>
                  <a:cubicBezTo>
                    <a:pt x="2131" y="299"/>
                    <a:pt x="2155" y="132"/>
                    <a:pt x="2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p:nvPr/>
          </p:nvSpPr>
          <p:spPr>
            <a:xfrm>
              <a:off x="6723814" y="2127442"/>
              <a:ext cx="110523" cy="72909"/>
            </a:xfrm>
            <a:custGeom>
              <a:rect b="b" l="l" r="r" t="t"/>
              <a:pathLst>
                <a:path extrusionOk="0" h="1037" w="1572">
                  <a:moveTo>
                    <a:pt x="786" y="0"/>
                  </a:moveTo>
                  <a:cubicBezTo>
                    <a:pt x="357" y="0"/>
                    <a:pt x="0" y="358"/>
                    <a:pt x="0" y="786"/>
                  </a:cubicBezTo>
                  <a:cubicBezTo>
                    <a:pt x="0" y="869"/>
                    <a:pt x="12" y="953"/>
                    <a:pt x="36" y="1036"/>
                  </a:cubicBezTo>
                  <a:lnTo>
                    <a:pt x="1524" y="1036"/>
                  </a:lnTo>
                  <a:cubicBezTo>
                    <a:pt x="1560" y="965"/>
                    <a:pt x="1572" y="869"/>
                    <a:pt x="1572" y="786"/>
                  </a:cubicBez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43"/>
          <p:cNvGrpSpPr/>
          <p:nvPr/>
        </p:nvGrpSpPr>
        <p:grpSpPr>
          <a:xfrm>
            <a:off x="3840460" y="2728123"/>
            <a:ext cx="384355" cy="385804"/>
            <a:chOff x="4644459" y="3386448"/>
            <a:chExt cx="462131" cy="463819"/>
          </a:xfrm>
        </p:grpSpPr>
        <p:sp>
          <p:nvSpPr>
            <p:cNvPr id="389" name="Google Shape;389;p43"/>
            <p:cNvSpPr/>
            <p:nvPr/>
          </p:nvSpPr>
          <p:spPr>
            <a:xfrm>
              <a:off x="4650295" y="3388979"/>
              <a:ext cx="147365" cy="148982"/>
            </a:xfrm>
            <a:custGeom>
              <a:rect b="b" l="l" r="r" t="t"/>
              <a:pathLst>
                <a:path extrusionOk="0" h="2119" w="2096">
                  <a:moveTo>
                    <a:pt x="1905" y="0"/>
                  </a:moveTo>
                  <a:cubicBezTo>
                    <a:pt x="1667" y="12"/>
                    <a:pt x="810" y="95"/>
                    <a:pt x="417" y="548"/>
                  </a:cubicBezTo>
                  <a:cubicBezTo>
                    <a:pt x="12" y="1024"/>
                    <a:pt x="0" y="1536"/>
                    <a:pt x="239" y="1845"/>
                  </a:cubicBezTo>
                  <a:cubicBezTo>
                    <a:pt x="370" y="1560"/>
                    <a:pt x="548" y="1298"/>
                    <a:pt x="774" y="1060"/>
                  </a:cubicBezTo>
                  <a:cubicBezTo>
                    <a:pt x="805" y="1010"/>
                    <a:pt x="852" y="987"/>
                    <a:pt x="901" y="987"/>
                  </a:cubicBezTo>
                  <a:cubicBezTo>
                    <a:pt x="947" y="987"/>
                    <a:pt x="996" y="1007"/>
                    <a:pt x="1036" y="1048"/>
                  </a:cubicBezTo>
                  <a:cubicBezTo>
                    <a:pt x="1108" y="1119"/>
                    <a:pt x="1120" y="1238"/>
                    <a:pt x="1048" y="1310"/>
                  </a:cubicBezTo>
                  <a:cubicBezTo>
                    <a:pt x="834" y="1536"/>
                    <a:pt x="667" y="1786"/>
                    <a:pt x="548" y="2072"/>
                  </a:cubicBezTo>
                  <a:cubicBezTo>
                    <a:pt x="630" y="2103"/>
                    <a:pt x="718" y="2118"/>
                    <a:pt x="809" y="2118"/>
                  </a:cubicBezTo>
                  <a:cubicBezTo>
                    <a:pt x="1103" y="2118"/>
                    <a:pt x="1433" y="1956"/>
                    <a:pt x="1715" y="1619"/>
                  </a:cubicBezTo>
                  <a:cubicBezTo>
                    <a:pt x="2096" y="1167"/>
                    <a:pt x="2013" y="286"/>
                    <a:pt x="1965" y="60"/>
                  </a:cubicBezTo>
                  <a:cubicBezTo>
                    <a:pt x="1965" y="36"/>
                    <a:pt x="1941" y="0"/>
                    <a:pt x="1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3"/>
            <p:cNvSpPr/>
            <p:nvPr/>
          </p:nvSpPr>
          <p:spPr>
            <a:xfrm>
              <a:off x="4644459" y="3386448"/>
              <a:ext cx="462131" cy="463819"/>
            </a:xfrm>
            <a:custGeom>
              <a:rect b="b" l="l" r="r" t="t"/>
              <a:pathLst>
                <a:path extrusionOk="0" h="6597" w="6573">
                  <a:moveTo>
                    <a:pt x="3286" y="0"/>
                  </a:moveTo>
                  <a:cubicBezTo>
                    <a:pt x="3179" y="0"/>
                    <a:pt x="3096" y="96"/>
                    <a:pt x="3096" y="203"/>
                  </a:cubicBezTo>
                  <a:cubicBezTo>
                    <a:pt x="3096" y="298"/>
                    <a:pt x="3179" y="393"/>
                    <a:pt x="3286" y="393"/>
                  </a:cubicBezTo>
                  <a:cubicBezTo>
                    <a:pt x="4060" y="393"/>
                    <a:pt x="4786" y="691"/>
                    <a:pt x="5346" y="1239"/>
                  </a:cubicBezTo>
                  <a:cubicBezTo>
                    <a:pt x="5894" y="1786"/>
                    <a:pt x="6191" y="2524"/>
                    <a:pt x="6191" y="3298"/>
                  </a:cubicBezTo>
                  <a:cubicBezTo>
                    <a:pt x="6191" y="4072"/>
                    <a:pt x="5894" y="4799"/>
                    <a:pt x="5346" y="5346"/>
                  </a:cubicBezTo>
                  <a:cubicBezTo>
                    <a:pt x="4786" y="5906"/>
                    <a:pt x="4060" y="6203"/>
                    <a:pt x="3286" y="6203"/>
                  </a:cubicBezTo>
                  <a:cubicBezTo>
                    <a:pt x="2512" y="6203"/>
                    <a:pt x="1786" y="5906"/>
                    <a:pt x="1238" y="5346"/>
                  </a:cubicBezTo>
                  <a:cubicBezTo>
                    <a:pt x="679" y="4799"/>
                    <a:pt x="381" y="4072"/>
                    <a:pt x="381" y="3298"/>
                  </a:cubicBezTo>
                  <a:cubicBezTo>
                    <a:pt x="381" y="2882"/>
                    <a:pt x="476" y="2477"/>
                    <a:pt x="643" y="2108"/>
                  </a:cubicBezTo>
                  <a:cubicBezTo>
                    <a:pt x="560" y="2072"/>
                    <a:pt x="488" y="2036"/>
                    <a:pt x="429" y="1989"/>
                  </a:cubicBezTo>
                  <a:cubicBezTo>
                    <a:pt x="381" y="1953"/>
                    <a:pt x="357" y="1917"/>
                    <a:pt x="322" y="1881"/>
                  </a:cubicBezTo>
                  <a:cubicBezTo>
                    <a:pt x="119" y="2334"/>
                    <a:pt x="0" y="2810"/>
                    <a:pt x="0" y="3310"/>
                  </a:cubicBezTo>
                  <a:cubicBezTo>
                    <a:pt x="0" y="4191"/>
                    <a:pt x="333" y="5013"/>
                    <a:pt x="964" y="5632"/>
                  </a:cubicBezTo>
                  <a:cubicBezTo>
                    <a:pt x="1596" y="6263"/>
                    <a:pt x="2405" y="6596"/>
                    <a:pt x="3286" y="6596"/>
                  </a:cubicBezTo>
                  <a:cubicBezTo>
                    <a:pt x="4167" y="6596"/>
                    <a:pt x="4989" y="6263"/>
                    <a:pt x="5608" y="5632"/>
                  </a:cubicBezTo>
                  <a:cubicBezTo>
                    <a:pt x="6227" y="5013"/>
                    <a:pt x="6572" y="4191"/>
                    <a:pt x="6572" y="3310"/>
                  </a:cubicBezTo>
                  <a:cubicBezTo>
                    <a:pt x="6572" y="2429"/>
                    <a:pt x="6215" y="1584"/>
                    <a:pt x="5608" y="977"/>
                  </a:cubicBezTo>
                  <a:cubicBezTo>
                    <a:pt x="4989" y="346"/>
                    <a:pt x="4167" y="0"/>
                    <a:pt x="3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
            <p:cNvSpPr/>
            <p:nvPr/>
          </p:nvSpPr>
          <p:spPr>
            <a:xfrm>
              <a:off x="4944955" y="3535430"/>
              <a:ext cx="51114" cy="67073"/>
            </a:xfrm>
            <a:custGeom>
              <a:rect b="b" l="l" r="r" t="t"/>
              <a:pathLst>
                <a:path extrusionOk="0" h="954" w="727">
                  <a:moveTo>
                    <a:pt x="211" y="0"/>
                  </a:moveTo>
                  <a:cubicBezTo>
                    <a:pt x="164" y="0"/>
                    <a:pt x="117" y="15"/>
                    <a:pt x="84" y="48"/>
                  </a:cubicBezTo>
                  <a:cubicBezTo>
                    <a:pt x="12" y="108"/>
                    <a:pt x="0" y="239"/>
                    <a:pt x="72" y="310"/>
                  </a:cubicBezTo>
                  <a:cubicBezTo>
                    <a:pt x="191" y="465"/>
                    <a:pt x="274" y="632"/>
                    <a:pt x="334" y="822"/>
                  </a:cubicBezTo>
                  <a:cubicBezTo>
                    <a:pt x="358" y="894"/>
                    <a:pt x="429" y="953"/>
                    <a:pt x="512" y="953"/>
                  </a:cubicBezTo>
                  <a:cubicBezTo>
                    <a:pt x="520" y="953"/>
                    <a:pt x="534" y="948"/>
                    <a:pt x="545" y="948"/>
                  </a:cubicBezTo>
                  <a:cubicBezTo>
                    <a:pt x="551" y="948"/>
                    <a:pt x="556" y="949"/>
                    <a:pt x="560" y="953"/>
                  </a:cubicBezTo>
                  <a:cubicBezTo>
                    <a:pt x="667" y="929"/>
                    <a:pt x="727" y="822"/>
                    <a:pt x="691" y="715"/>
                  </a:cubicBezTo>
                  <a:cubicBezTo>
                    <a:pt x="631" y="477"/>
                    <a:pt x="512" y="251"/>
                    <a:pt x="346" y="60"/>
                  </a:cubicBezTo>
                  <a:cubicBezTo>
                    <a:pt x="320" y="21"/>
                    <a:pt x="266"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3"/>
            <p:cNvSpPr/>
            <p:nvPr/>
          </p:nvSpPr>
          <p:spPr>
            <a:xfrm>
              <a:off x="4754069" y="3535079"/>
              <a:ext cx="51184" cy="67425"/>
            </a:xfrm>
            <a:custGeom>
              <a:rect b="b" l="l" r="r" t="t"/>
              <a:pathLst>
                <a:path extrusionOk="0" h="959" w="728">
                  <a:moveTo>
                    <a:pt x="519" y="0"/>
                  </a:moveTo>
                  <a:cubicBezTo>
                    <a:pt x="464" y="0"/>
                    <a:pt x="410" y="25"/>
                    <a:pt x="370" y="65"/>
                  </a:cubicBezTo>
                  <a:cubicBezTo>
                    <a:pt x="203" y="256"/>
                    <a:pt x="108" y="482"/>
                    <a:pt x="25" y="720"/>
                  </a:cubicBezTo>
                  <a:cubicBezTo>
                    <a:pt x="1" y="827"/>
                    <a:pt x="60" y="934"/>
                    <a:pt x="167" y="958"/>
                  </a:cubicBezTo>
                  <a:lnTo>
                    <a:pt x="227" y="958"/>
                  </a:lnTo>
                  <a:cubicBezTo>
                    <a:pt x="298" y="958"/>
                    <a:pt x="370" y="899"/>
                    <a:pt x="382" y="827"/>
                  </a:cubicBezTo>
                  <a:cubicBezTo>
                    <a:pt x="429" y="637"/>
                    <a:pt x="525" y="470"/>
                    <a:pt x="656" y="315"/>
                  </a:cubicBezTo>
                  <a:cubicBezTo>
                    <a:pt x="727" y="244"/>
                    <a:pt x="715" y="125"/>
                    <a:pt x="644" y="53"/>
                  </a:cubicBezTo>
                  <a:cubicBezTo>
                    <a:pt x="607" y="16"/>
                    <a:pt x="563" y="0"/>
                    <a:pt x="5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p:nvPr/>
          </p:nvSpPr>
          <p:spPr>
            <a:xfrm>
              <a:off x="4827752" y="3707474"/>
              <a:ext cx="93861" cy="32271"/>
            </a:xfrm>
            <a:custGeom>
              <a:rect b="b" l="l" r="r" t="t"/>
              <a:pathLst>
                <a:path extrusionOk="0" h="459" w="1335">
                  <a:moveTo>
                    <a:pt x="1108" y="1"/>
                  </a:moveTo>
                  <a:cubicBezTo>
                    <a:pt x="1093" y="1"/>
                    <a:pt x="1076" y="3"/>
                    <a:pt x="1060" y="6"/>
                  </a:cubicBezTo>
                  <a:cubicBezTo>
                    <a:pt x="929" y="54"/>
                    <a:pt x="798" y="66"/>
                    <a:pt x="667" y="66"/>
                  </a:cubicBezTo>
                  <a:cubicBezTo>
                    <a:pt x="524" y="66"/>
                    <a:pt x="393" y="54"/>
                    <a:pt x="262" y="6"/>
                  </a:cubicBezTo>
                  <a:cubicBezTo>
                    <a:pt x="247" y="3"/>
                    <a:pt x="231" y="1"/>
                    <a:pt x="215" y="1"/>
                  </a:cubicBezTo>
                  <a:cubicBezTo>
                    <a:pt x="126" y="1"/>
                    <a:pt x="45" y="58"/>
                    <a:pt x="24" y="149"/>
                  </a:cubicBezTo>
                  <a:cubicBezTo>
                    <a:pt x="1" y="244"/>
                    <a:pt x="48" y="352"/>
                    <a:pt x="155" y="387"/>
                  </a:cubicBezTo>
                  <a:cubicBezTo>
                    <a:pt x="322" y="423"/>
                    <a:pt x="489" y="459"/>
                    <a:pt x="667" y="459"/>
                  </a:cubicBezTo>
                  <a:cubicBezTo>
                    <a:pt x="846" y="459"/>
                    <a:pt x="1024" y="423"/>
                    <a:pt x="1179" y="363"/>
                  </a:cubicBezTo>
                  <a:cubicBezTo>
                    <a:pt x="1275" y="340"/>
                    <a:pt x="1334" y="233"/>
                    <a:pt x="1298" y="125"/>
                  </a:cubicBezTo>
                  <a:cubicBezTo>
                    <a:pt x="1278" y="55"/>
                    <a:pt x="1198" y="1"/>
                    <a:pt x="11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3"/>
            <p:cNvSpPr/>
            <p:nvPr/>
          </p:nvSpPr>
          <p:spPr>
            <a:xfrm>
              <a:off x="4735649" y="3615792"/>
              <a:ext cx="115586" cy="75159"/>
            </a:xfrm>
            <a:custGeom>
              <a:rect b="b" l="l" r="r" t="t"/>
              <a:pathLst>
                <a:path extrusionOk="0" h="1069" w="1644">
                  <a:moveTo>
                    <a:pt x="1275" y="1"/>
                  </a:moveTo>
                  <a:lnTo>
                    <a:pt x="37" y="620"/>
                  </a:lnTo>
                  <a:cubicBezTo>
                    <a:pt x="13" y="632"/>
                    <a:pt x="1" y="679"/>
                    <a:pt x="13" y="703"/>
                  </a:cubicBezTo>
                  <a:cubicBezTo>
                    <a:pt x="154" y="935"/>
                    <a:pt x="398" y="1069"/>
                    <a:pt x="654" y="1069"/>
                  </a:cubicBezTo>
                  <a:cubicBezTo>
                    <a:pt x="766" y="1069"/>
                    <a:pt x="880" y="1043"/>
                    <a:pt x="989" y="989"/>
                  </a:cubicBezTo>
                  <a:lnTo>
                    <a:pt x="1644" y="655"/>
                  </a:lnTo>
                  <a:cubicBezTo>
                    <a:pt x="1442" y="536"/>
                    <a:pt x="1275" y="298"/>
                    <a:pt x="1275" y="36"/>
                  </a:cubicBezTo>
                  <a:lnTo>
                    <a:pt x="12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4897216" y="3614949"/>
              <a:ext cx="117273" cy="74385"/>
            </a:xfrm>
            <a:custGeom>
              <a:rect b="b" l="l" r="r" t="t"/>
              <a:pathLst>
                <a:path extrusionOk="0" h="1058" w="1668">
                  <a:moveTo>
                    <a:pt x="394" y="1"/>
                  </a:moveTo>
                  <a:lnTo>
                    <a:pt x="394" y="25"/>
                  </a:lnTo>
                  <a:cubicBezTo>
                    <a:pt x="394" y="298"/>
                    <a:pt x="239" y="536"/>
                    <a:pt x="1" y="656"/>
                  </a:cubicBezTo>
                  <a:lnTo>
                    <a:pt x="656" y="977"/>
                  </a:lnTo>
                  <a:cubicBezTo>
                    <a:pt x="765" y="1032"/>
                    <a:pt x="882" y="1057"/>
                    <a:pt x="998" y="1057"/>
                  </a:cubicBezTo>
                  <a:cubicBezTo>
                    <a:pt x="1259" y="1057"/>
                    <a:pt x="1512" y="926"/>
                    <a:pt x="1644" y="703"/>
                  </a:cubicBezTo>
                  <a:cubicBezTo>
                    <a:pt x="1668" y="667"/>
                    <a:pt x="1656" y="620"/>
                    <a:pt x="1632" y="608"/>
                  </a:cubicBezTo>
                  <a:lnTo>
                    <a:pt x="3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p:nvPr/>
          </p:nvSpPr>
          <p:spPr>
            <a:xfrm>
              <a:off x="4847016" y="3488535"/>
              <a:ext cx="54488" cy="88798"/>
            </a:xfrm>
            <a:custGeom>
              <a:rect b="b" l="l" r="r" t="t"/>
              <a:pathLst>
                <a:path extrusionOk="0" h="1263" w="775">
                  <a:moveTo>
                    <a:pt x="72" y="1"/>
                  </a:moveTo>
                  <a:cubicBezTo>
                    <a:pt x="36" y="1"/>
                    <a:pt x="0" y="25"/>
                    <a:pt x="0" y="60"/>
                  </a:cubicBezTo>
                  <a:lnTo>
                    <a:pt x="0" y="1251"/>
                  </a:lnTo>
                  <a:cubicBezTo>
                    <a:pt x="119" y="1180"/>
                    <a:pt x="262" y="1144"/>
                    <a:pt x="393" y="1144"/>
                  </a:cubicBezTo>
                  <a:cubicBezTo>
                    <a:pt x="524" y="1144"/>
                    <a:pt x="655" y="1191"/>
                    <a:pt x="774" y="1263"/>
                  </a:cubicBezTo>
                  <a:lnTo>
                    <a:pt x="774" y="775"/>
                  </a:lnTo>
                  <a:cubicBezTo>
                    <a:pt x="774" y="370"/>
                    <a:pt x="465" y="48"/>
                    <a:pt x="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
            <p:cNvSpPr/>
            <p:nvPr/>
          </p:nvSpPr>
          <p:spPr>
            <a:xfrm>
              <a:off x="4850391" y="3594841"/>
              <a:ext cx="47739" cy="45278"/>
            </a:xfrm>
            <a:custGeom>
              <a:rect b="b" l="l" r="r" t="t"/>
              <a:pathLst>
                <a:path extrusionOk="0" h="644" w="679">
                  <a:moveTo>
                    <a:pt x="357" y="1"/>
                  </a:moveTo>
                  <a:cubicBezTo>
                    <a:pt x="274" y="1"/>
                    <a:pt x="191" y="37"/>
                    <a:pt x="131" y="96"/>
                  </a:cubicBezTo>
                  <a:cubicBezTo>
                    <a:pt x="24" y="180"/>
                    <a:pt x="0" y="322"/>
                    <a:pt x="60" y="453"/>
                  </a:cubicBezTo>
                  <a:cubicBezTo>
                    <a:pt x="107" y="572"/>
                    <a:pt x="226" y="644"/>
                    <a:pt x="345" y="644"/>
                  </a:cubicBezTo>
                  <a:cubicBezTo>
                    <a:pt x="524" y="644"/>
                    <a:pt x="667" y="513"/>
                    <a:pt x="667" y="334"/>
                  </a:cubicBezTo>
                  <a:cubicBezTo>
                    <a:pt x="679" y="239"/>
                    <a:pt x="643" y="156"/>
                    <a:pt x="583" y="96"/>
                  </a:cubicBezTo>
                  <a:cubicBezTo>
                    <a:pt x="524" y="37"/>
                    <a:pt x="441" y="1"/>
                    <a:pt x="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43"/>
          <p:cNvSpPr txBox="1"/>
          <p:nvPr>
            <p:ph type="title"/>
          </p:nvPr>
        </p:nvSpPr>
        <p:spPr>
          <a:xfrm>
            <a:off x="713250" y="2791850"/>
            <a:ext cx="3766500" cy="27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1400">
                <a:solidFill>
                  <a:schemeClr val="lt1"/>
                </a:solidFill>
                <a:latin typeface="Syne"/>
                <a:ea typeface="Syne"/>
                <a:cs typeface="Syne"/>
                <a:sym typeface="Syne"/>
              </a:rPr>
              <a:t>Infrastructure as Code</a:t>
            </a:r>
            <a:endParaRPr sz="2500">
              <a:solidFill>
                <a:schemeClr val="lt1"/>
              </a:solidFill>
            </a:endParaRPr>
          </a:p>
        </p:txBody>
      </p:sp>
      <p:sp>
        <p:nvSpPr>
          <p:cNvPr id="399" name="Google Shape;399;p43"/>
          <p:cNvSpPr txBox="1"/>
          <p:nvPr>
            <p:ph type="title"/>
          </p:nvPr>
        </p:nvSpPr>
        <p:spPr>
          <a:xfrm>
            <a:off x="713325" y="4208125"/>
            <a:ext cx="3766500" cy="27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1400">
                <a:solidFill>
                  <a:schemeClr val="lt1"/>
                </a:solidFill>
                <a:latin typeface="Syne"/>
                <a:ea typeface="Syne"/>
                <a:cs typeface="Syne"/>
                <a:sym typeface="Syne"/>
              </a:rPr>
              <a:t>Monitoring and Observability</a:t>
            </a:r>
            <a:endParaRPr sz="2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