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57" r:id="rId6"/>
    <p:sldId id="270" r:id="rId7"/>
    <p:sldId id="260" r:id="rId8"/>
    <p:sldId id="294" r:id="rId9"/>
    <p:sldId id="295" r:id="rId10"/>
    <p:sldId id="262" r:id="rId11"/>
    <p:sldId id="265" r:id="rId12"/>
    <p:sldId id="296" r:id="rId13"/>
    <p:sldId id="277" r:id="rId14"/>
    <p:sldId id="276" r:id="rId15"/>
    <p:sldId id="264" r:id="rId16"/>
    <p:sldId id="297" r:id="rId17"/>
    <p:sldId id="274" r:id="rId18"/>
    <p:sldId id="298" r:id="rId19"/>
    <p:sldId id="299" r:id="rId20"/>
    <p:sldId id="263" r:id="rId21"/>
    <p:sldId id="280" r:id="rId22"/>
  </p:sldIdLst>
  <p:sldSz cx="9144000" cy="5143500" type="screen16x9"/>
  <p:notesSz cx="6858000" cy="9144000"/>
  <p:embeddedFontLst>
    <p:embeddedFont>
      <p:font typeface="Fjalla One" panose="020B060402020202020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78664-9E85-4016-BF13-398284AB76BC}">
  <a:tblStyle styleId="{98678664-9E85-4016-BF13-398284AB7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8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kristiansson" userId="805fd1da7aba8867" providerId="LiveId" clId="{C1A33D40-E255-4058-84A0-003BF965A356}"/>
    <pc:docChg chg="undo custSel modSld">
      <pc:chgData name="casper kristiansson" userId="805fd1da7aba8867" providerId="LiveId" clId="{C1A33D40-E255-4058-84A0-003BF965A356}" dt="2022-01-11T18:04:00.783" v="3" actId="1076"/>
      <pc:docMkLst>
        <pc:docMk/>
      </pc:docMkLst>
      <pc:sldChg chg="modSp mod">
        <pc:chgData name="casper kristiansson" userId="805fd1da7aba8867" providerId="LiveId" clId="{C1A33D40-E255-4058-84A0-003BF965A356}" dt="2022-01-11T17:56:20.085" v="1" actId="1076"/>
        <pc:sldMkLst>
          <pc:docMk/>
          <pc:sldMk cId="0" sldId="276"/>
        </pc:sldMkLst>
        <pc:spChg chg="mod">
          <ac:chgData name="casper kristiansson" userId="805fd1da7aba8867" providerId="LiveId" clId="{C1A33D40-E255-4058-84A0-003BF965A356}" dt="2022-01-11T17:56:20.085" v="1" actId="1076"/>
          <ac:spMkLst>
            <pc:docMk/>
            <pc:sldMk cId="0" sldId="276"/>
            <ac:spMk id="550" creationId="{00000000-0000-0000-0000-000000000000}"/>
          </ac:spMkLst>
        </pc:spChg>
      </pc:sldChg>
      <pc:sldChg chg="modSp mod">
        <pc:chgData name="casper kristiansson" userId="805fd1da7aba8867" providerId="LiveId" clId="{C1A33D40-E255-4058-84A0-003BF965A356}" dt="2022-01-11T18:04:00.783" v="3" actId="1076"/>
        <pc:sldMkLst>
          <pc:docMk/>
          <pc:sldMk cId="3730535474" sldId="298"/>
        </pc:sldMkLst>
        <pc:picChg chg="mod">
          <ac:chgData name="casper kristiansson" userId="805fd1da7aba8867" providerId="LiveId" clId="{C1A33D40-E255-4058-84A0-003BF965A356}" dt="2022-01-11T18:04:00.783" v="3" actId="1076"/>
          <ac:picMkLst>
            <pc:docMk/>
            <pc:sldMk cId="3730535474" sldId="298"/>
            <ac:picMk id="437" creationId="{00000000-0000-0000-0000-000000000000}"/>
          </ac:picMkLst>
        </pc:picChg>
      </pc:sldChg>
    </pc:docChg>
  </pc:docChgLst>
  <pc:docChgLst>
    <pc:chgData name="casper kristiansson" userId="805fd1da7aba8867" providerId="LiveId" clId="{51805B22-E974-47F3-8FDA-5EB114DDBB8D}"/>
    <pc:docChg chg="undo custSel addSld delSld modSld sldOrd addMainMaster delMainMaster">
      <pc:chgData name="casper kristiansson" userId="805fd1da7aba8867" providerId="LiveId" clId="{51805B22-E974-47F3-8FDA-5EB114DDBB8D}" dt="2022-01-10T11:31:57.717" v="2072"/>
      <pc:docMkLst>
        <pc:docMk/>
      </pc:docMkLst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56"/>
        </pc:sldMkLst>
        <pc:spChg chg="add del mod">
          <ac:chgData name="casper kristiansson" userId="805fd1da7aba8867" providerId="LiveId" clId="{51805B22-E974-47F3-8FDA-5EB114DDBB8D}" dt="2022-01-10T09:36:44.691" v="43" actId="478"/>
          <ac:spMkLst>
            <pc:docMk/>
            <pc:sldMk cId="0" sldId="256"/>
            <ac:spMk id="3" creationId="{B5077C3E-709B-4F41-AB7E-0EF10100EE25}"/>
          </ac:spMkLst>
        </pc:spChg>
        <pc:spChg chg="add mod">
          <ac:chgData name="casper kristiansson" userId="805fd1da7aba8867" providerId="LiveId" clId="{51805B22-E974-47F3-8FDA-5EB114DDBB8D}" dt="2022-01-10T09:48:45.241" v="855" actId="1076"/>
          <ac:spMkLst>
            <pc:docMk/>
            <pc:sldMk cId="0" sldId="256"/>
            <ac:spMk id="6" creationId="{16319504-995C-4C25-842C-B1622E9BD9A1}"/>
          </ac:spMkLst>
        </pc:spChg>
        <pc:spChg chg="mod">
          <ac:chgData name="casper kristiansson" userId="805fd1da7aba8867" providerId="LiveId" clId="{51805B22-E974-47F3-8FDA-5EB114DDBB8D}" dt="2022-01-10T09:36:37.907" v="41" actId="1076"/>
          <ac:spMkLst>
            <pc:docMk/>
            <pc:sldMk cId="0" sldId="256"/>
            <ac:spMk id="218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36:41.797" v="42" actId="478"/>
          <ac:spMkLst>
            <pc:docMk/>
            <pc:sldMk cId="0" sldId="256"/>
            <ac:spMk id="219" creationId="{00000000-0000-0000-0000-000000000000}"/>
          </ac:spMkLst>
        </pc:spChg>
      </pc:sldChg>
      <pc:sldChg chg="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57"/>
        </pc:sldMkLst>
        <pc:spChg chg="mod">
          <ac:chgData name="casper kristiansson" userId="805fd1da7aba8867" providerId="LiveId" clId="{51805B22-E974-47F3-8FDA-5EB114DDBB8D}" dt="2022-01-10T09:49:54.368" v="861" actId="20577"/>
          <ac:spMkLst>
            <pc:docMk/>
            <pc:sldMk cId="0" sldId="257"/>
            <ac:spMk id="22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1:18.208" v="919" actId="20577"/>
          <ac:spMkLst>
            <pc:docMk/>
            <pc:sldMk cId="0" sldId="257"/>
            <ac:spMk id="225" creationId="{00000000-0000-0000-0000-000000000000}"/>
          </ac:spMkLst>
        </pc:spChg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58"/>
        </pc:sldMkLst>
        <pc:spChg chg="add del mod">
          <ac:chgData name="casper kristiansson" userId="805fd1da7aba8867" providerId="LiveId" clId="{51805B22-E974-47F3-8FDA-5EB114DDBB8D}" dt="2022-01-10T09:41:45.549" v="508" actId="478"/>
          <ac:spMkLst>
            <pc:docMk/>
            <pc:sldMk cId="0" sldId="258"/>
            <ac:spMk id="4" creationId="{E8F90BE2-D55E-42B3-841D-8691E805964B}"/>
          </ac:spMkLst>
        </pc:spChg>
        <pc:spChg chg="add del mod">
          <ac:chgData name="casper kristiansson" userId="805fd1da7aba8867" providerId="LiveId" clId="{51805B22-E974-47F3-8FDA-5EB114DDBB8D}" dt="2022-01-10T09:41:54.588" v="511" actId="478"/>
          <ac:spMkLst>
            <pc:docMk/>
            <pc:sldMk cId="0" sldId="258"/>
            <ac:spMk id="6" creationId="{86C9C6F5-46A2-4236-9625-964542C7B7CD}"/>
          </ac:spMkLst>
        </pc:spChg>
        <pc:spChg chg="add del mod">
          <ac:chgData name="casper kristiansson" userId="805fd1da7aba8867" providerId="LiveId" clId="{51805B22-E974-47F3-8FDA-5EB114DDBB8D}" dt="2022-01-10T09:41:54.588" v="511" actId="478"/>
          <ac:spMkLst>
            <pc:docMk/>
            <pc:sldMk cId="0" sldId="258"/>
            <ac:spMk id="8" creationId="{CA65FFEB-62B6-4859-A5EA-B63F45C26CC3}"/>
          </ac:spMkLst>
        </pc:spChg>
        <pc:spChg chg="add del mod">
          <ac:chgData name="casper kristiansson" userId="805fd1da7aba8867" providerId="LiveId" clId="{51805B22-E974-47F3-8FDA-5EB114DDBB8D}" dt="2022-01-10T09:41:54.588" v="511" actId="478"/>
          <ac:spMkLst>
            <pc:docMk/>
            <pc:sldMk cId="0" sldId="258"/>
            <ac:spMk id="10" creationId="{4E604A6D-CEA8-4A0C-A734-FC8B42A34E93}"/>
          </ac:spMkLst>
        </pc:spChg>
        <pc:spChg chg="add del mod">
          <ac:chgData name="casper kristiansson" userId="805fd1da7aba8867" providerId="LiveId" clId="{51805B22-E974-47F3-8FDA-5EB114DDBB8D}" dt="2022-01-10T09:41:59.186" v="513" actId="478"/>
          <ac:spMkLst>
            <pc:docMk/>
            <pc:sldMk cId="0" sldId="258"/>
            <ac:spMk id="12" creationId="{CAA1C60E-58F5-4040-BEE3-3F3C7AD88330}"/>
          </ac:spMkLst>
        </pc:spChg>
        <pc:spChg chg="add del mod">
          <ac:chgData name="casper kristiansson" userId="805fd1da7aba8867" providerId="LiveId" clId="{51805B22-E974-47F3-8FDA-5EB114DDBB8D}" dt="2022-01-10T09:42:03.559" v="515" actId="478"/>
          <ac:spMkLst>
            <pc:docMk/>
            <pc:sldMk cId="0" sldId="258"/>
            <ac:spMk id="14" creationId="{01071101-FA6A-4F51-8FBB-53D838D2FE48}"/>
          </ac:spMkLst>
        </pc:spChg>
        <pc:spChg chg="mod">
          <ac:chgData name="casper kristiansson" userId="805fd1da7aba8867" providerId="LiveId" clId="{51805B22-E974-47F3-8FDA-5EB114DDBB8D}" dt="2022-01-10T09:44:51.811" v="631" actId="20577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15.483" v="610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49.672" v="613" actId="1076"/>
          <ac:spMkLst>
            <pc:docMk/>
            <pc:sldMk cId="0" sldId="258"/>
            <ac:spMk id="23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18.733" v="611" actId="1076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5:57.377" v="959" actId="20577"/>
          <ac:spMkLst>
            <pc:docMk/>
            <pc:sldMk cId="0" sldId="258"/>
            <ac:spMk id="23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4:05.383" v="615" actId="1076"/>
          <ac:spMkLst>
            <pc:docMk/>
            <pc:sldMk cId="0" sldId="258"/>
            <ac:spMk id="23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4:12.912" v="616" actId="1076"/>
          <ac:spMkLst>
            <pc:docMk/>
            <pc:sldMk cId="0" sldId="258"/>
            <ac:spMk id="236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42:01.199" v="514" actId="478"/>
          <ac:spMkLst>
            <pc:docMk/>
            <pc:sldMk cId="0" sldId="258"/>
            <ac:spMk id="237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41:58.527" v="512" actId="478"/>
          <ac:spMkLst>
            <pc:docMk/>
            <pc:sldMk cId="0" sldId="258"/>
            <ac:spMk id="238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4:24.339" v="618" actId="1076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6:00.212" v="961" actId="20577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41:50.702" v="510" actId="478"/>
          <ac:spMkLst>
            <pc:docMk/>
            <pc:sldMk cId="0" sldId="258"/>
            <ac:spMk id="241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41:50.702" v="510" actId="478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06.077" v="609" actId="1076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00.818" v="608" actId="1076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4:19.733" v="617" actId="1076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3:58.030" v="614" actId="1076"/>
          <ac:spMkLst>
            <pc:docMk/>
            <pc:sldMk cId="0" sldId="258"/>
            <ac:spMk id="246" creationId="{00000000-0000-0000-0000-000000000000}"/>
          </ac:spMkLst>
        </pc:spChg>
        <pc:spChg chg="del mod">
          <ac:chgData name="casper kristiansson" userId="805fd1da7aba8867" providerId="LiveId" clId="{51805B22-E974-47F3-8FDA-5EB114DDBB8D}" dt="2022-01-10T09:41:50.702" v="510" actId="478"/>
          <ac:spMkLst>
            <pc:docMk/>
            <pc:sldMk cId="0" sldId="258"/>
            <ac:spMk id="247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41:43.124" v="507" actId="478"/>
          <ac:spMkLst>
            <pc:docMk/>
            <pc:sldMk cId="0" sldId="258"/>
            <ac:spMk id="248" creationId="{00000000-0000-0000-0000-000000000000}"/>
          </ac:spMkLst>
        </pc:spChg>
      </pc:sldChg>
      <pc:sldChg chg="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59"/>
        </pc:sldMkLst>
        <pc:spChg chg="mod">
          <ac:chgData name="casper kristiansson" userId="805fd1da7aba8867" providerId="LiveId" clId="{51805B22-E974-47F3-8FDA-5EB114DDBB8D}" dt="2022-01-10T09:46:13.142" v="662" actId="20577"/>
          <ac:spMkLst>
            <pc:docMk/>
            <pc:sldMk cId="0" sldId="259"/>
            <ac:spMk id="25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48:07.453" v="809" actId="1076"/>
          <ac:spMkLst>
            <pc:docMk/>
            <pc:sldMk cId="0" sldId="259"/>
            <ac:spMk id="255" creationId="{00000000-0000-0000-0000-000000000000}"/>
          </ac:spMkLst>
        </pc:spChg>
      </pc:sldChg>
      <pc:sldChg chg="addSp delSp modSp modTransition">
        <pc:chgData name="casper kristiansson" userId="805fd1da7aba8867" providerId="LiveId" clId="{51805B22-E974-47F3-8FDA-5EB114DDBB8D}" dt="2022-01-10T11:31:57.717" v="2072"/>
        <pc:sldMkLst>
          <pc:docMk/>
          <pc:sldMk cId="0" sldId="260"/>
        </pc:sldMkLst>
        <pc:spChg chg="add del mod">
          <ac:chgData name="casper kristiansson" userId="805fd1da7aba8867" providerId="LiveId" clId="{51805B22-E974-47F3-8FDA-5EB114DDBB8D}" dt="2022-01-10T09:58:25.166" v="1009" actId="478"/>
          <ac:spMkLst>
            <pc:docMk/>
            <pc:sldMk cId="0" sldId="260"/>
            <ac:spMk id="3" creationId="{18590FF4-671A-4077-AA47-159F62E0E4A1}"/>
          </ac:spMkLst>
        </pc:spChg>
        <pc:spChg chg="add del mod">
          <ac:chgData name="casper kristiansson" userId="805fd1da7aba8867" providerId="LiveId" clId="{51805B22-E974-47F3-8FDA-5EB114DDBB8D}" dt="2022-01-10T09:58:28.510" v="1011" actId="478"/>
          <ac:spMkLst>
            <pc:docMk/>
            <pc:sldMk cId="0" sldId="260"/>
            <ac:spMk id="5" creationId="{CCA521FD-C5F6-4254-AF1F-C8F516AB1B71}"/>
          </ac:spMkLst>
        </pc:spChg>
        <pc:spChg chg="add del mod">
          <ac:chgData name="casper kristiansson" userId="805fd1da7aba8867" providerId="LiveId" clId="{51805B22-E974-47F3-8FDA-5EB114DDBB8D}" dt="2022-01-10T09:58:32.637" v="1013" actId="478"/>
          <ac:spMkLst>
            <pc:docMk/>
            <pc:sldMk cId="0" sldId="260"/>
            <ac:spMk id="7" creationId="{9F5DE855-0FB0-4923-8234-448ABC593D78}"/>
          </ac:spMkLst>
        </pc:spChg>
        <pc:spChg chg="mod">
          <ac:chgData name="casper kristiansson" userId="805fd1da7aba8867" providerId="LiveId" clId="{51805B22-E974-47F3-8FDA-5EB114DDBB8D}" dt="2022-01-10T09:58:40.628" v="1023" actId="20577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7:03.619" v="977" actId="20577"/>
          <ac:spMkLst>
            <pc:docMk/>
            <pc:sldMk cId="0" sldId="260"/>
            <ac:spMk id="263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58:22.560" v="1008" actId="478"/>
          <ac:spMkLst>
            <pc:docMk/>
            <pc:sldMk cId="0" sldId="260"/>
            <ac:spMk id="26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7:56.349" v="993" actId="313"/>
          <ac:spMkLst>
            <pc:docMk/>
            <pc:sldMk cId="0" sldId="260"/>
            <ac:spMk id="265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58:27.910" v="1010" actId="478"/>
          <ac:spMkLst>
            <pc:docMk/>
            <pc:sldMk cId="0" sldId="260"/>
            <ac:spMk id="26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8:15.199" v="1007" actId="20577"/>
          <ac:spMkLst>
            <pc:docMk/>
            <pc:sldMk cId="0" sldId="260"/>
            <ac:spMk id="267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09:58:31.153" v="1012" actId="478"/>
          <ac:spMkLst>
            <pc:docMk/>
            <pc:sldMk cId="0" sldId="260"/>
            <ac:spMk id="268" creationId="{00000000-0000-0000-0000-000000000000}"/>
          </ac:spMkLst>
        </pc:spChg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61"/>
        </pc:sldMkLst>
        <pc:spChg chg="add del">
          <ac:chgData name="casper kristiansson" userId="805fd1da7aba8867" providerId="LiveId" clId="{51805B22-E974-47F3-8FDA-5EB114DDBB8D}" dt="2022-01-10T09:58:49.670" v="1025"/>
          <ac:spMkLst>
            <pc:docMk/>
            <pc:sldMk cId="0" sldId="261"/>
            <ac:spMk id="2" creationId="{9805CC7C-CF5C-44C6-836E-D45F38B5F18D}"/>
          </ac:spMkLst>
        </pc:spChg>
        <pc:spChg chg="mod">
          <ac:chgData name="casper kristiansson" userId="805fd1da7aba8867" providerId="LiveId" clId="{51805B22-E974-47F3-8FDA-5EB114DDBB8D}" dt="2022-01-10T09:45:34.826" v="656" actId="20577"/>
          <ac:spMkLst>
            <pc:docMk/>
            <pc:sldMk cId="0" sldId="261"/>
            <ac:spMk id="28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5:39.441" v="949"/>
          <ac:spMkLst>
            <pc:docMk/>
            <pc:sldMk cId="0" sldId="261"/>
            <ac:spMk id="287" creationId="{00000000-0000-0000-0000-000000000000}"/>
          </ac:spMkLst>
        </pc:spChg>
      </pc:sldChg>
      <pc:sldChg chg="addSp delSp modSp modTransition">
        <pc:chgData name="casper kristiansson" userId="805fd1da7aba8867" providerId="LiveId" clId="{51805B22-E974-47F3-8FDA-5EB114DDBB8D}" dt="2022-01-10T11:31:57.717" v="2072"/>
        <pc:sldMkLst>
          <pc:docMk/>
          <pc:sldMk cId="0" sldId="262"/>
        </pc:sldMkLst>
        <pc:spChg chg="add mod">
          <ac:chgData name="casper kristiansson" userId="805fd1da7aba8867" providerId="LiveId" clId="{51805B22-E974-47F3-8FDA-5EB114DDBB8D}" dt="2022-01-10T10:03:52.119" v="1085" actId="1076"/>
          <ac:spMkLst>
            <pc:docMk/>
            <pc:sldMk cId="0" sldId="262"/>
            <ac:spMk id="7" creationId="{2902C357-7172-47E9-85F0-57F993F810E7}"/>
          </ac:spMkLst>
        </pc:spChg>
        <pc:spChg chg="mod">
          <ac:chgData name="casper kristiansson" userId="805fd1da7aba8867" providerId="LiveId" clId="{51805B22-E974-47F3-8FDA-5EB114DDBB8D}" dt="2022-01-10T10:38:31.949" v="1118" actId="1076"/>
          <ac:spMkLst>
            <pc:docMk/>
            <pc:sldMk cId="0" sldId="262"/>
            <ac:spMk id="29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0:22.163" v="1170" actId="20577"/>
          <ac:spMkLst>
            <pc:docMk/>
            <pc:sldMk cId="0" sldId="262"/>
            <ac:spMk id="293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03:09.963" v="1083" actId="478"/>
          <ac:spMkLst>
            <pc:docMk/>
            <pc:sldMk cId="0" sldId="262"/>
            <ac:spMk id="295" creationId="{00000000-0000-0000-0000-000000000000}"/>
          </ac:spMkLst>
        </pc:spChg>
        <pc:picChg chg="add mod ord">
          <ac:chgData name="casper kristiansson" userId="805fd1da7aba8867" providerId="LiveId" clId="{51805B22-E974-47F3-8FDA-5EB114DDBB8D}" dt="2022-01-10T10:40:41.400" v="1173" actId="339"/>
          <ac:picMkLst>
            <pc:docMk/>
            <pc:sldMk cId="0" sldId="262"/>
            <ac:picMk id="3" creationId="{B4EDABF8-110E-440C-88F9-6A5449923092}"/>
          </ac:picMkLst>
        </pc:picChg>
        <pc:picChg chg="del mod ord">
          <ac:chgData name="casper kristiansson" userId="805fd1da7aba8867" providerId="LiveId" clId="{51805B22-E974-47F3-8FDA-5EB114DDBB8D}" dt="2022-01-10T10:39:39.410" v="1154" actId="478"/>
          <ac:picMkLst>
            <pc:docMk/>
            <pc:sldMk cId="0" sldId="262"/>
            <ac:picMk id="294" creationId="{00000000-0000-0000-0000-000000000000}"/>
          </ac:picMkLst>
        </pc:picChg>
      </pc:sldChg>
      <pc:sldChg chg="addSp delSp modSp modTransition">
        <pc:chgData name="casper kristiansson" userId="805fd1da7aba8867" providerId="LiveId" clId="{51805B22-E974-47F3-8FDA-5EB114DDBB8D}" dt="2022-01-10T11:31:57.717" v="2072"/>
        <pc:sldMkLst>
          <pc:docMk/>
          <pc:sldMk cId="0" sldId="263"/>
        </pc:sldMkLst>
        <pc:spChg chg="add del mod">
          <ac:chgData name="casper kristiansson" userId="805fd1da7aba8867" providerId="LiveId" clId="{51805B22-E974-47F3-8FDA-5EB114DDBB8D}" dt="2022-01-10T11:23:38.363" v="1947" actId="478"/>
          <ac:spMkLst>
            <pc:docMk/>
            <pc:sldMk cId="0" sldId="263"/>
            <ac:spMk id="3" creationId="{53312933-7D07-490F-914E-4C3D87319BFB}"/>
          </ac:spMkLst>
        </pc:spChg>
        <pc:spChg chg="del">
          <ac:chgData name="casper kristiansson" userId="805fd1da7aba8867" providerId="LiveId" clId="{51805B22-E974-47F3-8FDA-5EB114DDBB8D}" dt="2022-01-10T11:23:34.173" v="1946" actId="478"/>
          <ac:spMkLst>
            <pc:docMk/>
            <pc:sldMk cId="0" sldId="263"/>
            <ac:spMk id="30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4:20.039" v="1956" actId="20577"/>
          <ac:spMkLst>
            <pc:docMk/>
            <pc:sldMk cId="0" sldId="263"/>
            <ac:spMk id="304" creationId="{00000000-0000-0000-0000-000000000000}"/>
          </ac:spMkLst>
        </pc:spChg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64"/>
        </pc:sldMkLst>
        <pc:spChg chg="add del mod">
          <ac:chgData name="casper kristiansson" userId="805fd1da7aba8867" providerId="LiveId" clId="{51805B22-E974-47F3-8FDA-5EB114DDBB8D}" dt="2022-01-10T11:01:28.096" v="1586" actId="478"/>
          <ac:spMkLst>
            <pc:docMk/>
            <pc:sldMk cId="0" sldId="264"/>
            <ac:spMk id="3" creationId="{B8FC0955-099F-4FAD-8616-0BD1690F2A9C}"/>
          </ac:spMkLst>
        </pc:spChg>
        <pc:spChg chg="add del mod">
          <ac:chgData name="casper kristiansson" userId="805fd1da7aba8867" providerId="LiveId" clId="{51805B22-E974-47F3-8FDA-5EB114DDBB8D}" dt="2022-01-10T11:01:32.323" v="1588" actId="478"/>
          <ac:spMkLst>
            <pc:docMk/>
            <pc:sldMk cId="0" sldId="264"/>
            <ac:spMk id="5" creationId="{812EBF3A-04DE-4EA0-BD47-C996CEFE5382}"/>
          </ac:spMkLst>
        </pc:spChg>
        <pc:spChg chg="add del mod">
          <ac:chgData name="casper kristiansson" userId="805fd1da7aba8867" providerId="LiveId" clId="{51805B22-E974-47F3-8FDA-5EB114DDBB8D}" dt="2022-01-10T11:01:36.077" v="1590" actId="478"/>
          <ac:spMkLst>
            <pc:docMk/>
            <pc:sldMk cId="0" sldId="264"/>
            <ac:spMk id="7" creationId="{4879926E-EA81-4894-BB32-A1538D4E51B8}"/>
          </ac:spMkLst>
        </pc:spChg>
        <pc:spChg chg="add mod">
          <ac:chgData name="casper kristiansson" userId="805fd1da7aba8867" providerId="LiveId" clId="{51805B22-E974-47F3-8FDA-5EB114DDBB8D}" dt="2022-01-10T11:05:20.971" v="1693" actId="20577"/>
          <ac:spMkLst>
            <pc:docMk/>
            <pc:sldMk cId="0" sldId="264"/>
            <ac:spMk id="16" creationId="{C7770FD6-42A7-4074-97D3-2DF862812F53}"/>
          </ac:spMkLst>
        </pc:spChg>
        <pc:spChg chg="add mod">
          <ac:chgData name="casper kristiansson" userId="805fd1da7aba8867" providerId="LiveId" clId="{51805B22-E974-47F3-8FDA-5EB114DDBB8D}" dt="2022-01-10T11:03:31.012" v="1673" actId="1076"/>
          <ac:spMkLst>
            <pc:docMk/>
            <pc:sldMk cId="0" sldId="264"/>
            <ac:spMk id="17" creationId="{FDE671E4-DB1A-4793-BD4B-43548B2609A0}"/>
          </ac:spMkLst>
        </pc:spChg>
        <pc:spChg chg="del">
          <ac:chgData name="casper kristiansson" userId="805fd1da7aba8867" providerId="LiveId" clId="{51805B22-E974-47F3-8FDA-5EB114DDBB8D}" dt="2022-01-10T11:01:35.329" v="1589" actId="478"/>
          <ac:spMkLst>
            <pc:docMk/>
            <pc:sldMk cId="0" sldId="264"/>
            <ac:spMk id="310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01:26.345" v="1585" actId="478"/>
          <ac:spMkLst>
            <pc:docMk/>
            <pc:sldMk cId="0" sldId="264"/>
            <ac:spMk id="311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01:30.031" v="1587" actId="478"/>
          <ac:spMkLst>
            <pc:docMk/>
            <pc:sldMk cId="0" sldId="264"/>
            <ac:spMk id="31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03:27.603" v="1672" actId="1076"/>
          <ac:spMkLst>
            <pc:docMk/>
            <pc:sldMk cId="0" sldId="264"/>
            <ac:spMk id="313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02:11.605" v="1599" actId="478"/>
          <ac:spMkLst>
            <pc:docMk/>
            <pc:sldMk cId="0" sldId="264"/>
            <ac:spMk id="316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03:33.662" v="1674" actId="478"/>
          <ac:spMkLst>
            <pc:docMk/>
            <pc:sldMk cId="0" sldId="264"/>
            <ac:spMk id="317" creationId="{00000000-0000-0000-0000-000000000000}"/>
          </ac:spMkLst>
        </pc:spChg>
        <pc:grpChg chg="add del mod">
          <ac:chgData name="casper kristiansson" userId="805fd1da7aba8867" providerId="LiveId" clId="{51805B22-E974-47F3-8FDA-5EB114DDBB8D}" dt="2022-01-10T11:04:42.618" v="1683" actId="478"/>
          <ac:grpSpMkLst>
            <pc:docMk/>
            <pc:sldMk cId="0" sldId="264"/>
            <ac:grpSpMk id="18" creationId="{51D3E446-D9D0-4AA6-9D11-3287A0E74BEB}"/>
          </ac:grpSpMkLst>
        </pc:grpChg>
        <pc:grpChg chg="topLvl">
          <ac:chgData name="casper kristiansson" userId="805fd1da7aba8867" providerId="LiveId" clId="{51805B22-E974-47F3-8FDA-5EB114DDBB8D}" dt="2022-01-10T11:04:42.618" v="1683" actId="478"/>
          <ac:grpSpMkLst>
            <pc:docMk/>
            <pc:sldMk cId="0" sldId="264"/>
            <ac:grpSpMk id="23" creationId="{8A54B087-4E70-40A3-9850-D5B5D7DD361B}"/>
          </ac:grpSpMkLst>
        </pc:grpChg>
        <pc:picChg chg="del">
          <ac:chgData name="casper kristiansson" userId="805fd1da7aba8867" providerId="LiveId" clId="{51805B22-E974-47F3-8FDA-5EB114DDBB8D}" dt="2022-01-10T11:01:23.051" v="1584" actId="478"/>
          <ac:picMkLst>
            <pc:docMk/>
            <pc:sldMk cId="0" sldId="264"/>
            <ac:picMk id="314" creationId="{00000000-0000-0000-0000-000000000000}"/>
          </ac:picMkLst>
        </pc:picChg>
        <pc:picChg chg="del">
          <ac:chgData name="casper kristiansson" userId="805fd1da7aba8867" providerId="LiveId" clId="{51805B22-E974-47F3-8FDA-5EB114DDBB8D}" dt="2022-01-10T11:01:21.506" v="1583" actId="478"/>
          <ac:picMkLst>
            <pc:docMk/>
            <pc:sldMk cId="0" sldId="264"/>
            <ac:picMk id="315" creationId="{00000000-0000-0000-0000-000000000000}"/>
          </ac:picMkLst>
        </pc:picChg>
        <pc:cxnChg chg="del topLvl">
          <ac:chgData name="casper kristiansson" userId="805fd1da7aba8867" providerId="LiveId" clId="{51805B22-E974-47F3-8FDA-5EB114DDBB8D}" dt="2022-01-10T11:04:42.618" v="1683" actId="478"/>
          <ac:cxnSpMkLst>
            <pc:docMk/>
            <pc:sldMk cId="0" sldId="264"/>
            <ac:cxnSpMk id="19" creationId="{C00C6DB3-38A5-4A3C-BA45-7F143B7F5C0C}"/>
          </ac:cxnSpMkLst>
        </pc:cxnChg>
        <pc:cxnChg chg="del">
          <ac:chgData name="casper kristiansson" userId="805fd1da7aba8867" providerId="LiveId" clId="{51805B22-E974-47F3-8FDA-5EB114DDBB8D}" dt="2022-01-10T11:04:39.877" v="1682" actId="478"/>
          <ac:cxnSpMkLst>
            <pc:docMk/>
            <pc:sldMk cId="0" sldId="264"/>
            <ac:cxnSpMk id="20" creationId="{3F572664-36A0-4F3C-8A36-2BCE0C743824}"/>
          </ac:cxnSpMkLst>
        </pc:cxnChg>
        <pc:cxnChg chg="del">
          <ac:chgData name="casper kristiansson" userId="805fd1da7aba8867" providerId="LiveId" clId="{51805B22-E974-47F3-8FDA-5EB114DDBB8D}" dt="2022-01-10T11:04:36.345" v="1681" actId="478"/>
          <ac:cxnSpMkLst>
            <pc:docMk/>
            <pc:sldMk cId="0" sldId="264"/>
            <ac:cxnSpMk id="21" creationId="{6910BBFA-3311-4397-B208-21176E5A809D}"/>
          </ac:cxnSpMkLst>
        </pc:cxnChg>
        <pc:cxnChg chg="del">
          <ac:chgData name="casper kristiansson" userId="805fd1da7aba8867" providerId="LiveId" clId="{51805B22-E974-47F3-8FDA-5EB114DDBB8D}" dt="2022-01-10T11:04:33.439" v="1680" actId="478"/>
          <ac:cxnSpMkLst>
            <pc:docMk/>
            <pc:sldMk cId="0" sldId="264"/>
            <ac:cxnSpMk id="22" creationId="{0D53BBE2-1883-469E-86A8-42928BBC212F}"/>
          </ac:cxnSpMkLst>
        </pc:cxnChg>
      </pc:sldChg>
      <pc:sldChg chg="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65"/>
        </pc:sldMkLst>
        <pc:spChg chg="mod">
          <ac:chgData name="casper kristiansson" userId="805fd1da7aba8867" providerId="LiveId" clId="{51805B22-E974-47F3-8FDA-5EB114DDBB8D}" dt="2022-01-10T10:41:20.134" v="1184" actId="20577"/>
          <ac:spMkLst>
            <pc:docMk/>
            <pc:sldMk cId="0" sldId="265"/>
            <ac:spMk id="32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4:51.289" v="1276" actId="1076"/>
          <ac:spMkLst>
            <pc:docMk/>
            <pc:sldMk cId="0" sldId="265"/>
            <ac:spMk id="32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4:14.971" v="1248" actId="20577"/>
          <ac:spMkLst>
            <pc:docMk/>
            <pc:sldMk cId="0" sldId="265"/>
            <ac:spMk id="324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4:39.012" v="1274" actId="14100"/>
          <ac:spMkLst>
            <pc:docMk/>
            <pc:sldMk cId="0" sldId="265"/>
            <ac:spMk id="32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2:19.294" v="1921" actId="20577"/>
          <ac:spMkLst>
            <pc:docMk/>
            <pc:sldMk cId="0" sldId="265"/>
            <ac:spMk id="32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3:43.155" v="1232" actId="1076"/>
          <ac:spMkLst>
            <pc:docMk/>
            <pc:sldMk cId="0" sldId="265"/>
            <ac:spMk id="327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1:36.557" v="1189" actId="20577"/>
          <ac:spMkLst>
            <pc:docMk/>
            <pc:sldMk cId="0" sldId="265"/>
            <ac:spMk id="328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2:59.872" v="1218" actId="20577"/>
          <ac:spMkLst>
            <pc:docMk/>
            <pc:sldMk cId="0" sldId="265"/>
            <ac:spMk id="329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2:43.387" v="1202" actId="1076"/>
          <ac:spMkLst>
            <pc:docMk/>
            <pc:sldMk cId="0" sldId="265"/>
            <ac:spMk id="330" creationId="{00000000-0000-0000-0000-000000000000}"/>
          </ac:spMkLst>
        </pc:spChg>
      </pc:sldChg>
      <pc:sldChg chg="del">
        <pc:chgData name="casper kristiansson" userId="805fd1da7aba8867" providerId="LiveId" clId="{51805B22-E974-47F3-8FDA-5EB114DDBB8D}" dt="2022-01-10T11:24:28.186" v="1957" actId="2696"/>
        <pc:sldMkLst>
          <pc:docMk/>
          <pc:sldMk cId="0" sldId="266"/>
        </pc:sldMkLst>
      </pc:sldChg>
      <pc:sldChg chg="del">
        <pc:chgData name="casper kristiansson" userId="805fd1da7aba8867" providerId="LiveId" clId="{51805B22-E974-47F3-8FDA-5EB114DDBB8D}" dt="2022-01-10T11:24:30.832" v="1958" actId="2696"/>
        <pc:sldMkLst>
          <pc:docMk/>
          <pc:sldMk cId="0" sldId="267"/>
        </pc:sldMkLst>
      </pc:sldChg>
      <pc:sldChg chg="del">
        <pc:chgData name="casper kristiansson" userId="805fd1da7aba8867" providerId="LiveId" clId="{51805B22-E974-47F3-8FDA-5EB114DDBB8D}" dt="2022-01-10T11:24:44.717" v="1959" actId="2696"/>
        <pc:sldMkLst>
          <pc:docMk/>
          <pc:sldMk cId="0" sldId="268"/>
        </pc:sldMkLst>
      </pc:sldChg>
      <pc:sldChg chg="del">
        <pc:chgData name="casper kristiansson" userId="805fd1da7aba8867" providerId="LiveId" clId="{51805B22-E974-47F3-8FDA-5EB114DDBB8D}" dt="2022-01-10T11:24:47.076" v="1960" actId="2696"/>
        <pc:sldMkLst>
          <pc:docMk/>
          <pc:sldMk cId="0" sldId="269"/>
        </pc:sldMkLst>
      </pc:sldChg>
      <pc:sldChg chg="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70"/>
        </pc:sldMkLst>
        <pc:spChg chg="mod">
          <ac:chgData name="casper kristiansson" userId="805fd1da7aba8867" providerId="LiveId" clId="{51805B22-E974-47F3-8FDA-5EB114DDBB8D}" dt="2022-01-10T11:17:26.435" v="1826" actId="20577"/>
          <ac:spMkLst>
            <pc:docMk/>
            <pc:sldMk cId="0" sldId="270"/>
            <ac:spMk id="43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5:11.366" v="948" actId="1076"/>
          <ac:spMkLst>
            <pc:docMk/>
            <pc:sldMk cId="0" sldId="270"/>
            <ac:spMk id="436" creationId="{00000000-0000-0000-0000-000000000000}"/>
          </ac:spMkLst>
        </pc:spChg>
        <pc:picChg chg="mod">
          <ac:chgData name="casper kristiansson" userId="805fd1da7aba8867" providerId="LiveId" clId="{51805B22-E974-47F3-8FDA-5EB114DDBB8D}" dt="2022-01-10T09:52:52.901" v="928" actId="1076"/>
          <ac:picMkLst>
            <pc:docMk/>
            <pc:sldMk cId="0" sldId="270"/>
            <ac:picMk id="437" creationId="{00000000-0000-0000-0000-000000000000}"/>
          </ac:picMkLst>
        </pc:picChg>
      </pc:sldChg>
      <pc:sldChg chg="del">
        <pc:chgData name="casper kristiansson" userId="805fd1da7aba8867" providerId="LiveId" clId="{51805B22-E974-47F3-8FDA-5EB114DDBB8D}" dt="2022-01-10T11:24:49.348" v="1961" actId="2696"/>
        <pc:sldMkLst>
          <pc:docMk/>
          <pc:sldMk cId="0" sldId="271"/>
        </pc:sldMkLst>
      </pc:sldChg>
      <pc:sldChg chg="del">
        <pc:chgData name="casper kristiansson" userId="805fd1da7aba8867" providerId="LiveId" clId="{51805B22-E974-47F3-8FDA-5EB114DDBB8D}" dt="2022-01-10T11:24:51.549" v="1962" actId="2696"/>
        <pc:sldMkLst>
          <pc:docMk/>
          <pc:sldMk cId="0" sldId="272"/>
        </pc:sldMkLst>
      </pc:sldChg>
      <pc:sldChg chg="del">
        <pc:chgData name="casper kristiansson" userId="805fd1da7aba8867" providerId="LiveId" clId="{51805B22-E974-47F3-8FDA-5EB114DDBB8D}" dt="2022-01-10T11:24:53.499" v="1963" actId="2696"/>
        <pc:sldMkLst>
          <pc:docMk/>
          <pc:sldMk cId="0" sldId="273"/>
        </pc:sldMkLst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74"/>
        </pc:sldMkLst>
        <pc:spChg chg="add mod">
          <ac:chgData name="casper kristiansson" userId="805fd1da7aba8867" providerId="LiveId" clId="{51805B22-E974-47F3-8FDA-5EB114DDBB8D}" dt="2022-01-10T11:12:26.112" v="1734" actId="20577"/>
          <ac:spMkLst>
            <pc:docMk/>
            <pc:sldMk cId="0" sldId="274"/>
            <ac:spMk id="21" creationId="{34963C8B-81C8-430E-BC0E-2152EF18652D}"/>
          </ac:spMkLst>
        </pc:spChg>
        <pc:spChg chg="add mod">
          <ac:chgData name="casper kristiansson" userId="805fd1da7aba8867" providerId="LiveId" clId="{51805B22-E974-47F3-8FDA-5EB114DDBB8D}" dt="2022-01-10T11:15:09.592" v="1816" actId="1076"/>
          <ac:spMkLst>
            <pc:docMk/>
            <pc:sldMk cId="0" sldId="274"/>
            <ac:spMk id="29" creationId="{0D1A8285-FF2F-463B-84BC-19B2E2321B08}"/>
          </ac:spMkLst>
        </pc:spChg>
        <pc:spChg chg="mod">
          <ac:chgData name="casper kristiansson" userId="805fd1da7aba8867" providerId="LiveId" clId="{51805B22-E974-47F3-8FDA-5EB114DDBB8D}" dt="2022-01-10T11:13:28.108" v="1784" actId="1076"/>
          <ac:spMkLst>
            <pc:docMk/>
            <pc:sldMk cId="0" sldId="274"/>
            <ac:spMk id="511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3:29.884" v="1785" actId="1076"/>
          <ac:spMkLst>
            <pc:docMk/>
            <pc:sldMk cId="0" sldId="274"/>
            <ac:spMk id="51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4:16.589" v="1810" actId="1076"/>
          <ac:spMkLst>
            <pc:docMk/>
            <pc:sldMk cId="0" sldId="274"/>
            <ac:spMk id="51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5:09.592" v="1816" actId="1076"/>
          <ac:spMkLst>
            <pc:docMk/>
            <pc:sldMk cId="0" sldId="274"/>
            <ac:spMk id="514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12:06.227" v="1712" actId="478"/>
          <ac:spMkLst>
            <pc:docMk/>
            <pc:sldMk cId="0" sldId="274"/>
            <ac:spMk id="51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5:09.592" v="1816" actId="1076"/>
          <ac:spMkLst>
            <pc:docMk/>
            <pc:sldMk cId="0" sldId="274"/>
            <ac:spMk id="51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4:44.397" v="1814" actId="1076"/>
          <ac:spMkLst>
            <pc:docMk/>
            <pc:sldMk cId="0" sldId="274"/>
            <ac:spMk id="518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3:55.773" v="1805" actId="14100"/>
          <ac:spMkLst>
            <pc:docMk/>
            <pc:sldMk cId="0" sldId="274"/>
            <ac:spMk id="519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12:08.870" v="1713" actId="478"/>
          <ac:spMkLst>
            <pc:docMk/>
            <pc:sldMk cId="0" sldId="274"/>
            <ac:spMk id="521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12:06.227" v="1712" actId="478"/>
          <ac:spMkLst>
            <pc:docMk/>
            <pc:sldMk cId="0" sldId="274"/>
            <ac:spMk id="522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12:08.870" v="1713" actId="478"/>
          <ac:spMkLst>
            <pc:docMk/>
            <pc:sldMk cId="0" sldId="274"/>
            <ac:spMk id="524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12:06.227" v="1712" actId="478"/>
          <ac:spMkLst>
            <pc:docMk/>
            <pc:sldMk cId="0" sldId="274"/>
            <ac:spMk id="525" creationId="{00000000-0000-0000-0000-000000000000}"/>
          </ac:spMkLst>
        </pc:spChg>
        <pc:cxnChg chg="mod">
          <ac:chgData name="casper kristiansson" userId="805fd1da7aba8867" providerId="LiveId" clId="{51805B22-E974-47F3-8FDA-5EB114DDBB8D}" dt="2022-01-10T11:15:09.592" v="1816" actId="1076"/>
          <ac:cxnSpMkLst>
            <pc:docMk/>
            <pc:sldMk cId="0" sldId="274"/>
            <ac:cxnSpMk id="517" creationId="{00000000-0000-0000-0000-000000000000}"/>
          </ac:cxnSpMkLst>
        </pc:cxnChg>
        <pc:cxnChg chg="mod">
          <ac:chgData name="casper kristiansson" userId="805fd1da7aba8867" providerId="LiveId" clId="{51805B22-E974-47F3-8FDA-5EB114DDBB8D}" dt="2022-01-10T11:15:09.592" v="1816" actId="1076"/>
          <ac:cxnSpMkLst>
            <pc:docMk/>
            <pc:sldMk cId="0" sldId="274"/>
            <ac:cxnSpMk id="520" creationId="{00000000-0000-0000-0000-000000000000}"/>
          </ac:cxnSpMkLst>
        </pc:cxnChg>
        <pc:cxnChg chg="del mod">
          <ac:chgData name="casper kristiansson" userId="805fd1da7aba8867" providerId="LiveId" clId="{51805B22-E974-47F3-8FDA-5EB114DDBB8D}" dt="2022-01-10T11:12:06.227" v="1712" actId="478"/>
          <ac:cxnSpMkLst>
            <pc:docMk/>
            <pc:sldMk cId="0" sldId="274"/>
            <ac:cxnSpMk id="523" creationId="{00000000-0000-0000-0000-000000000000}"/>
          </ac:cxnSpMkLst>
        </pc:cxnChg>
        <pc:cxnChg chg="del mod">
          <ac:chgData name="casper kristiansson" userId="805fd1da7aba8867" providerId="LiveId" clId="{51805B22-E974-47F3-8FDA-5EB114DDBB8D}" dt="2022-01-10T11:12:06.227" v="1712" actId="478"/>
          <ac:cxnSpMkLst>
            <pc:docMk/>
            <pc:sldMk cId="0" sldId="274"/>
            <ac:cxnSpMk id="526" creationId="{00000000-0000-0000-0000-000000000000}"/>
          </ac:cxnSpMkLst>
        </pc:cxnChg>
        <pc:cxnChg chg="del mod">
          <ac:chgData name="casper kristiansson" userId="805fd1da7aba8867" providerId="LiveId" clId="{51805B22-E974-47F3-8FDA-5EB114DDBB8D}" dt="2022-01-10T11:12:02.952" v="1711" actId="478"/>
          <ac:cxnSpMkLst>
            <pc:docMk/>
            <pc:sldMk cId="0" sldId="274"/>
            <ac:cxnSpMk id="527" creationId="{00000000-0000-0000-0000-000000000000}"/>
          </ac:cxnSpMkLst>
        </pc:cxnChg>
      </pc:sldChg>
      <pc:sldChg chg="del">
        <pc:chgData name="casper kristiansson" userId="805fd1da7aba8867" providerId="LiveId" clId="{51805B22-E974-47F3-8FDA-5EB114DDBB8D}" dt="2022-01-10T11:25:10.774" v="1965" actId="2696"/>
        <pc:sldMkLst>
          <pc:docMk/>
          <pc:sldMk cId="0" sldId="275"/>
        </pc:sldMkLst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76"/>
        </pc:sldMkLst>
        <pc:spChg chg="mod">
          <ac:chgData name="casper kristiansson" userId="805fd1da7aba8867" providerId="LiveId" clId="{51805B22-E974-47F3-8FDA-5EB114DDBB8D}" dt="2022-01-10T10:53:42.912" v="1534" actId="1076"/>
          <ac:spMkLst>
            <pc:docMk/>
            <pc:sldMk cId="0" sldId="276"/>
            <ac:spMk id="549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6:29.605" v="1556" actId="1076"/>
          <ac:spMkLst>
            <pc:docMk/>
            <pc:sldMk cId="0" sldId="276"/>
            <ac:spMk id="550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26.065" v="1539" actId="478"/>
          <ac:spMkLst>
            <pc:docMk/>
            <pc:sldMk cId="0" sldId="276"/>
            <ac:spMk id="551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28.292" v="1540" actId="478"/>
          <ac:spMkLst>
            <pc:docMk/>
            <pc:sldMk cId="0" sldId="276"/>
            <ac:spMk id="552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7:15.999" v="1565" actId="478"/>
          <ac:spMkLst>
            <pc:docMk/>
            <pc:sldMk cId="0" sldId="276"/>
            <ac:spMk id="55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8:55.766" v="1578" actId="20577"/>
          <ac:spMkLst>
            <pc:docMk/>
            <pc:sldMk cId="0" sldId="276"/>
            <ac:spMk id="554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6:35.461" v="1557" actId="478"/>
          <ac:spMkLst>
            <pc:docMk/>
            <pc:sldMk cId="0" sldId="276"/>
            <ac:spMk id="555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17.360" v="1536" actId="478"/>
          <ac:spMkLst>
            <pc:docMk/>
            <pc:sldMk cId="0" sldId="276"/>
            <ac:spMk id="556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19.874" v="1537" actId="478"/>
          <ac:spMkLst>
            <pc:docMk/>
            <pc:sldMk cId="0" sldId="276"/>
            <ac:spMk id="557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15.154" v="1535" actId="478"/>
          <ac:spMkLst>
            <pc:docMk/>
            <pc:sldMk cId="0" sldId="276"/>
            <ac:spMk id="558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5:23.422" v="1538" actId="478"/>
          <ac:spMkLst>
            <pc:docMk/>
            <pc:sldMk cId="0" sldId="276"/>
            <ac:spMk id="559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6:49.708" v="1561" actId="1076"/>
          <ac:spMkLst>
            <pc:docMk/>
            <pc:sldMk cId="0" sldId="276"/>
            <ac:spMk id="560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9:12.001" v="1580" actId="1076"/>
          <ac:spMkLst>
            <pc:docMk/>
            <pc:sldMk cId="0" sldId="276"/>
            <ac:spMk id="561" creationId="{00000000-0000-0000-0000-000000000000}"/>
          </ac:spMkLst>
        </pc:spChg>
        <pc:grpChg chg="mod">
          <ac:chgData name="casper kristiansson" userId="805fd1da7aba8867" providerId="LiveId" clId="{51805B22-E974-47F3-8FDA-5EB114DDBB8D}" dt="2022-01-10T10:59:15.195" v="1581" actId="1076"/>
          <ac:grpSpMkLst>
            <pc:docMk/>
            <pc:sldMk cId="0" sldId="276"/>
            <ac:grpSpMk id="562" creationId="{00000000-0000-0000-0000-000000000000}"/>
          </ac:grpSpMkLst>
        </pc:grpChg>
        <pc:grpChg chg="del">
          <ac:chgData name="casper kristiansson" userId="805fd1da7aba8867" providerId="LiveId" clId="{51805B22-E974-47F3-8FDA-5EB114DDBB8D}" dt="2022-01-10T10:56:43.992" v="1560" actId="478"/>
          <ac:grpSpMkLst>
            <pc:docMk/>
            <pc:sldMk cId="0" sldId="276"/>
            <ac:grpSpMk id="565" creationId="{00000000-0000-0000-0000-000000000000}"/>
          </ac:grpSpMkLst>
        </pc:grpChg>
        <pc:grpChg chg="mod">
          <ac:chgData name="casper kristiansson" userId="805fd1da7aba8867" providerId="LiveId" clId="{51805B22-E974-47F3-8FDA-5EB114DDBB8D}" dt="2022-01-10T10:56:53.710" v="1562" actId="1076"/>
          <ac:grpSpMkLst>
            <pc:docMk/>
            <pc:sldMk cId="0" sldId="276"/>
            <ac:grpSpMk id="573" creationId="{00000000-0000-0000-0000-000000000000}"/>
          </ac:grpSpMkLst>
        </pc:grpChg>
        <pc:picChg chg="add mod">
          <ac:chgData name="casper kristiansson" userId="805fd1da7aba8867" providerId="LiveId" clId="{51805B22-E974-47F3-8FDA-5EB114DDBB8D}" dt="2022-01-10T10:55:47.063" v="1547" actId="1076"/>
          <ac:picMkLst>
            <pc:docMk/>
            <pc:sldMk cId="0" sldId="276"/>
            <ac:picMk id="2" creationId="{FA8E9D90-562E-4878-B4FE-3FE73C38C2DD}"/>
          </ac:picMkLst>
        </pc:picChg>
        <pc:picChg chg="add mod">
          <ac:chgData name="casper kristiansson" userId="805fd1da7aba8867" providerId="LiveId" clId="{51805B22-E974-47F3-8FDA-5EB114DDBB8D}" dt="2022-01-10T10:59:00.131" v="1579" actId="1076"/>
          <ac:picMkLst>
            <pc:docMk/>
            <pc:sldMk cId="0" sldId="276"/>
            <ac:picMk id="3" creationId="{6F680DF2-4ACD-41EE-B132-0CE774044502}"/>
          </ac:picMkLst>
        </pc:picChg>
        <pc:cxnChg chg="mod">
          <ac:chgData name="casper kristiansson" userId="805fd1da7aba8867" providerId="LiveId" clId="{51805B22-E974-47F3-8FDA-5EB114DDBB8D}" dt="2022-01-10T10:57:25.850" v="1567" actId="1076"/>
          <ac:cxnSpMkLst>
            <pc:docMk/>
            <pc:sldMk cId="0" sldId="276"/>
            <ac:cxnSpMk id="544" creationId="{00000000-0000-0000-0000-000000000000}"/>
          </ac:cxnSpMkLst>
        </pc:cxnChg>
        <pc:cxnChg chg="del">
          <ac:chgData name="casper kristiansson" userId="805fd1da7aba8867" providerId="LiveId" clId="{51805B22-E974-47F3-8FDA-5EB114DDBB8D}" dt="2022-01-10T10:55:40.645" v="1545" actId="478"/>
          <ac:cxnSpMkLst>
            <pc:docMk/>
            <pc:sldMk cId="0" sldId="276"/>
            <ac:cxnSpMk id="546" creationId="{00000000-0000-0000-0000-000000000000}"/>
          </ac:cxnSpMkLst>
        </pc:cxnChg>
        <pc:cxnChg chg="del">
          <ac:chgData name="casper kristiansson" userId="805fd1da7aba8867" providerId="LiveId" clId="{51805B22-E974-47F3-8FDA-5EB114DDBB8D}" dt="2022-01-10T10:55:43.240" v="1546" actId="478"/>
          <ac:cxnSpMkLst>
            <pc:docMk/>
            <pc:sldMk cId="0" sldId="276"/>
            <ac:cxnSpMk id="547" creationId="{00000000-0000-0000-0000-000000000000}"/>
          </ac:cxnSpMkLst>
        </pc:cxnChg>
        <pc:cxnChg chg="mod">
          <ac:chgData name="casper kristiansson" userId="805fd1da7aba8867" providerId="LiveId" clId="{51805B22-E974-47F3-8FDA-5EB114DDBB8D}" dt="2022-01-10T10:57:20.462" v="1566" actId="1076"/>
          <ac:cxnSpMkLst>
            <pc:docMk/>
            <pc:sldMk cId="0" sldId="276"/>
            <ac:cxnSpMk id="548" creationId="{00000000-0000-0000-0000-000000000000}"/>
          </ac:cxnSpMkLst>
        </pc:cxnChg>
      </pc:sldChg>
      <pc:sldChg chg="addSp delSp modSp ord modTransition">
        <pc:chgData name="casper kristiansson" userId="805fd1da7aba8867" providerId="LiveId" clId="{51805B22-E974-47F3-8FDA-5EB114DDBB8D}" dt="2022-01-10T11:31:57.717" v="2072"/>
        <pc:sldMkLst>
          <pc:docMk/>
          <pc:sldMk cId="0" sldId="277"/>
        </pc:sldMkLst>
        <pc:spChg chg="add del mod">
          <ac:chgData name="casper kristiansson" userId="805fd1da7aba8867" providerId="LiveId" clId="{51805B22-E974-47F3-8FDA-5EB114DDBB8D}" dt="2022-01-10T10:51:49.117" v="1482" actId="478"/>
          <ac:spMkLst>
            <pc:docMk/>
            <pc:sldMk cId="0" sldId="277"/>
            <ac:spMk id="3" creationId="{77B32BEF-44C9-4971-A6AF-FFEE2B7E08C2}"/>
          </ac:spMkLst>
        </pc:spChg>
        <pc:spChg chg="add del mod">
          <ac:chgData name="casper kristiansson" userId="805fd1da7aba8867" providerId="LiveId" clId="{51805B22-E974-47F3-8FDA-5EB114DDBB8D}" dt="2022-01-10T10:51:52.519" v="1484" actId="478"/>
          <ac:spMkLst>
            <pc:docMk/>
            <pc:sldMk cId="0" sldId="277"/>
            <ac:spMk id="5" creationId="{A7D40EBF-BA2B-49C2-B12C-D87E3EFEB9E8}"/>
          </ac:spMkLst>
        </pc:spChg>
        <pc:spChg chg="add mod">
          <ac:chgData name="casper kristiansson" userId="805fd1da7aba8867" providerId="LiveId" clId="{51805B22-E974-47F3-8FDA-5EB114DDBB8D}" dt="2022-01-10T10:48:10.942" v="1308" actId="1076"/>
          <ac:spMkLst>
            <pc:docMk/>
            <pc:sldMk cId="0" sldId="277"/>
            <ac:spMk id="15" creationId="{998E1774-9785-4ACC-A8AB-63A66490B6D2}"/>
          </ac:spMkLst>
        </pc:spChg>
        <pc:spChg chg="add del">
          <ac:chgData name="casper kristiansson" userId="805fd1da7aba8867" providerId="LiveId" clId="{51805B22-E974-47F3-8FDA-5EB114DDBB8D}" dt="2022-01-10T10:47:56.607" v="1304" actId="478"/>
          <ac:spMkLst>
            <pc:docMk/>
            <pc:sldMk cId="0" sldId="277"/>
            <ac:spMk id="16" creationId="{F3A17717-9758-4E0B-AD7B-7243B4AEB8E8}"/>
          </ac:spMkLst>
        </pc:spChg>
        <pc:spChg chg="mod">
          <ac:chgData name="casper kristiansson" userId="805fd1da7aba8867" providerId="LiveId" clId="{51805B22-E974-47F3-8FDA-5EB114DDBB8D}" dt="2022-01-10T10:50:38.595" v="1442" actId="1076"/>
          <ac:spMkLst>
            <pc:docMk/>
            <pc:sldMk cId="0" sldId="277"/>
            <ac:spMk id="582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1:51.415" v="1483" actId="478"/>
          <ac:spMkLst>
            <pc:docMk/>
            <pc:sldMk cId="0" sldId="277"/>
            <ac:spMk id="58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0:03.952" v="1431" actId="1076"/>
          <ac:spMkLst>
            <pc:docMk/>
            <pc:sldMk cId="0" sldId="277"/>
            <ac:spMk id="584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0:51:47.269" v="1481" actId="478"/>
          <ac:spMkLst>
            <pc:docMk/>
            <pc:sldMk cId="0" sldId="277"/>
            <ac:spMk id="58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7:44.098" v="1300" actId="1076"/>
          <ac:spMkLst>
            <pc:docMk/>
            <pc:sldMk cId="0" sldId="277"/>
            <ac:spMk id="58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8:35.254" v="1326" actId="20577"/>
          <ac:spMkLst>
            <pc:docMk/>
            <pc:sldMk cId="0" sldId="277"/>
            <ac:spMk id="587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1:18.736" v="1446" actId="1076"/>
          <ac:spMkLst>
            <pc:docMk/>
            <pc:sldMk cId="0" sldId="277"/>
            <ac:spMk id="588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9:17.043" v="1357" actId="1076"/>
          <ac:spMkLst>
            <pc:docMk/>
            <pc:sldMk cId="0" sldId="277"/>
            <ac:spMk id="589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1:02.402" v="1443" actId="1076"/>
          <ac:spMkLst>
            <pc:docMk/>
            <pc:sldMk cId="0" sldId="277"/>
            <ac:spMk id="590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2:15.463" v="1524" actId="1076"/>
          <ac:spMkLst>
            <pc:docMk/>
            <pc:sldMk cId="0" sldId="277"/>
            <ac:spMk id="591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2:22.875" v="1526" actId="1076"/>
          <ac:spMkLst>
            <pc:docMk/>
            <pc:sldMk cId="0" sldId="277"/>
            <ac:spMk id="592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1:56.243" v="1485" actId="1076"/>
          <ac:spMkLst>
            <pc:docMk/>
            <pc:sldMk cId="0" sldId="277"/>
            <ac:spMk id="59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52:11.123" v="1523" actId="313"/>
          <ac:spMkLst>
            <pc:docMk/>
            <pc:sldMk cId="0" sldId="277"/>
            <ac:spMk id="594" creationId="{00000000-0000-0000-0000-000000000000}"/>
          </ac:spMkLst>
        </pc:spChg>
      </pc:sldChg>
      <pc:sldChg chg="del">
        <pc:chgData name="casper kristiansson" userId="805fd1da7aba8867" providerId="LiveId" clId="{51805B22-E974-47F3-8FDA-5EB114DDBB8D}" dt="2022-01-10T11:25:13.462" v="1966" actId="2696"/>
        <pc:sldMkLst>
          <pc:docMk/>
          <pc:sldMk cId="0" sldId="278"/>
        </pc:sldMkLst>
      </pc:sldChg>
      <pc:sldChg chg="del">
        <pc:chgData name="casper kristiansson" userId="805fd1da7aba8867" providerId="LiveId" clId="{51805B22-E974-47F3-8FDA-5EB114DDBB8D}" dt="2022-01-10T11:25:16.116" v="1967" actId="2696"/>
        <pc:sldMkLst>
          <pc:docMk/>
          <pc:sldMk cId="0" sldId="279"/>
        </pc:sldMkLst>
      </pc:sldChg>
      <pc:sldChg chg="addSp delSp modSp add del modTransition modAnim">
        <pc:chgData name="casper kristiansson" userId="805fd1da7aba8867" providerId="LiveId" clId="{51805B22-E974-47F3-8FDA-5EB114DDBB8D}" dt="2022-01-10T11:31:57.717" v="2072"/>
        <pc:sldMkLst>
          <pc:docMk/>
          <pc:sldMk cId="0" sldId="280"/>
        </pc:sldMkLst>
        <pc:spChg chg="add del mod">
          <ac:chgData name="casper kristiansson" userId="805fd1da7aba8867" providerId="LiveId" clId="{51805B22-E974-47F3-8FDA-5EB114DDBB8D}" dt="2022-01-10T11:26:52.503" v="2030" actId="478"/>
          <ac:spMkLst>
            <pc:docMk/>
            <pc:sldMk cId="0" sldId="280"/>
            <ac:spMk id="7" creationId="{06030568-1386-44D8-A41C-F1AE59AC3D11}"/>
          </ac:spMkLst>
        </pc:spChg>
        <pc:spChg chg="mod">
          <ac:chgData name="casper kristiansson" userId="805fd1da7aba8867" providerId="LiveId" clId="{51805B22-E974-47F3-8FDA-5EB114DDBB8D}" dt="2022-01-10T11:27:05.209" v="2036" actId="1076"/>
          <ac:spMkLst>
            <pc:docMk/>
            <pc:sldMk cId="0" sldId="280"/>
            <ac:spMk id="685" creationId="{00000000-0000-0000-0000-000000000000}"/>
          </ac:spMkLst>
        </pc:spChg>
        <pc:spChg chg="del mod">
          <ac:chgData name="casper kristiansson" userId="805fd1da7aba8867" providerId="LiveId" clId="{51805B22-E974-47F3-8FDA-5EB114DDBB8D}" dt="2022-01-10T11:26:50.203" v="2029" actId="478"/>
          <ac:spMkLst>
            <pc:docMk/>
            <pc:sldMk cId="0" sldId="280"/>
            <ac:spMk id="686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58.327" v="2023" actId="478"/>
          <ac:spMkLst>
            <pc:docMk/>
            <pc:sldMk cId="0" sldId="280"/>
            <ac:spMk id="687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3.661" v="1991" actId="478"/>
          <ac:spMkLst>
            <pc:docMk/>
            <pc:sldMk cId="0" sldId="280"/>
            <ac:spMk id="688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3.661" v="1991" actId="478"/>
          <ac:spMkLst>
            <pc:docMk/>
            <pc:sldMk cId="0" sldId="280"/>
            <ac:spMk id="689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3.661" v="1991" actId="478"/>
          <ac:spMkLst>
            <pc:docMk/>
            <pc:sldMk cId="0" sldId="280"/>
            <ac:spMk id="690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3.661" v="1991" actId="478"/>
          <ac:spMkLst>
            <pc:docMk/>
            <pc:sldMk cId="0" sldId="280"/>
            <ac:spMk id="691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7:02.048" v="2035" actId="1076"/>
          <ac:spMkLst>
            <pc:docMk/>
            <pc:sldMk cId="0" sldId="280"/>
            <ac:spMk id="692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3.661" v="1991" actId="478"/>
          <ac:spMkLst>
            <pc:docMk/>
            <pc:sldMk cId="0" sldId="280"/>
            <ac:spMk id="693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1.431" v="1990" actId="478"/>
          <ac:spMkLst>
            <pc:docMk/>
            <pc:sldMk cId="0" sldId="280"/>
            <ac:spMk id="698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5:31.431" v="1990" actId="478"/>
          <ac:spMkLst>
            <pc:docMk/>
            <pc:sldMk cId="0" sldId="280"/>
            <ac:spMk id="699" creationId="{00000000-0000-0000-0000-000000000000}"/>
          </ac:spMkLst>
        </pc:spChg>
        <pc:grpChg chg="del">
          <ac:chgData name="casper kristiansson" userId="805fd1da7aba8867" providerId="LiveId" clId="{51805B22-E974-47F3-8FDA-5EB114DDBB8D}" dt="2022-01-10T11:25:31.431" v="1990" actId="478"/>
          <ac:grpSpMkLst>
            <pc:docMk/>
            <pc:sldMk cId="0" sldId="280"/>
            <ac:grpSpMk id="694" creationId="{00000000-0000-0000-0000-000000000000}"/>
          </ac:grpSpMkLst>
        </pc:grpChg>
        <pc:inkChg chg="add del">
          <ac:chgData name="casper kristiansson" userId="805fd1da7aba8867" providerId="LiveId" clId="{51805B22-E974-47F3-8FDA-5EB114DDBB8D}" dt="2022-01-10T11:26:09.409" v="2025" actId="9405"/>
          <ac:inkMkLst>
            <pc:docMk/>
            <pc:sldMk cId="0" sldId="280"/>
            <ac:inkMk id="2" creationId="{510DFFED-3333-41B3-B783-0B8B5B2BF04E}"/>
          </ac:inkMkLst>
        </pc:inkChg>
        <pc:inkChg chg="add del">
          <ac:chgData name="casper kristiansson" userId="805fd1da7aba8867" providerId="LiveId" clId="{51805B22-E974-47F3-8FDA-5EB114DDBB8D}" dt="2022-01-10T11:26:44.039" v="2028"/>
          <ac:inkMkLst>
            <pc:docMk/>
            <pc:sldMk cId="0" sldId="280"/>
            <ac:inkMk id="3" creationId="{DE86F2C8-5E45-40FB-A43B-1950015F231C}"/>
          </ac:inkMkLst>
        </pc:inkChg>
        <pc:inkChg chg="add del">
          <ac:chgData name="casper kristiansson" userId="805fd1da7aba8867" providerId="LiveId" clId="{51805B22-E974-47F3-8FDA-5EB114DDBB8D}" dt="2022-01-10T11:26:44.039" v="2028"/>
          <ac:inkMkLst>
            <pc:docMk/>
            <pc:sldMk cId="0" sldId="280"/>
            <ac:inkMk id="4" creationId="{A41261E5-0923-4F35-AB5F-6C29E3A1AEA7}"/>
          </ac:inkMkLst>
        </pc:inkChg>
        <pc:inkChg chg="add del ord">
          <ac:chgData name="casper kristiansson" userId="805fd1da7aba8867" providerId="LiveId" clId="{51805B22-E974-47F3-8FDA-5EB114DDBB8D}" dt="2022-01-10T11:31:13.103" v="2059" actId="166"/>
          <ac:inkMkLst>
            <pc:docMk/>
            <pc:sldMk cId="0" sldId="280"/>
            <ac:inkMk id="5" creationId="{464171FE-27DA-40F4-A26E-C6E061221DF6}"/>
          </ac:inkMkLst>
        </pc:inkChg>
      </pc:sldChg>
      <pc:sldChg chg="del">
        <pc:chgData name="casper kristiansson" userId="805fd1da7aba8867" providerId="LiveId" clId="{51805B22-E974-47F3-8FDA-5EB114DDBB8D}" dt="2022-01-10T11:25:04.736" v="1964" actId="2696"/>
        <pc:sldMkLst>
          <pc:docMk/>
          <pc:sldMk cId="0" sldId="281"/>
        </pc:sldMkLst>
      </pc:sldChg>
      <pc:sldChg chg="del">
        <pc:chgData name="casper kristiansson" userId="805fd1da7aba8867" providerId="LiveId" clId="{51805B22-E974-47F3-8FDA-5EB114DDBB8D}" dt="2022-01-10T11:27:12.167" v="2037" actId="47"/>
        <pc:sldMkLst>
          <pc:docMk/>
          <pc:sldMk cId="0" sldId="282"/>
        </pc:sldMkLst>
      </pc:sldChg>
      <pc:sldChg chg="del">
        <pc:chgData name="casper kristiansson" userId="805fd1da7aba8867" providerId="LiveId" clId="{51805B22-E974-47F3-8FDA-5EB114DDBB8D}" dt="2022-01-10T11:27:13.462" v="2038" actId="47"/>
        <pc:sldMkLst>
          <pc:docMk/>
          <pc:sldMk cId="0" sldId="283"/>
        </pc:sldMkLst>
      </pc:sldChg>
      <pc:sldChg chg="del">
        <pc:chgData name="casper kristiansson" userId="805fd1da7aba8867" providerId="LiveId" clId="{51805B22-E974-47F3-8FDA-5EB114DDBB8D}" dt="2022-01-10T11:27:14.270" v="2039" actId="47"/>
        <pc:sldMkLst>
          <pc:docMk/>
          <pc:sldMk cId="0" sldId="284"/>
        </pc:sldMkLst>
      </pc:sldChg>
      <pc:sldChg chg="del">
        <pc:chgData name="casper kristiansson" userId="805fd1da7aba8867" providerId="LiveId" clId="{51805B22-E974-47F3-8FDA-5EB114DDBB8D}" dt="2022-01-10T11:27:15.838" v="2040" actId="47"/>
        <pc:sldMkLst>
          <pc:docMk/>
          <pc:sldMk cId="0" sldId="285"/>
        </pc:sldMkLst>
      </pc:sldChg>
      <pc:sldChg chg="del">
        <pc:chgData name="casper kristiansson" userId="805fd1da7aba8867" providerId="LiveId" clId="{51805B22-E974-47F3-8FDA-5EB114DDBB8D}" dt="2022-01-10T11:27:19.087" v="2041" actId="47"/>
        <pc:sldMkLst>
          <pc:docMk/>
          <pc:sldMk cId="0" sldId="286"/>
        </pc:sldMkLst>
      </pc:sldChg>
      <pc:sldChg chg="del">
        <pc:chgData name="casper kristiansson" userId="805fd1da7aba8867" providerId="LiveId" clId="{51805B22-E974-47F3-8FDA-5EB114DDBB8D}" dt="2022-01-10T11:27:20.398" v="2042" actId="47"/>
        <pc:sldMkLst>
          <pc:docMk/>
          <pc:sldMk cId="0" sldId="287"/>
        </pc:sldMkLst>
      </pc:sldChg>
      <pc:sldChg chg="del">
        <pc:chgData name="casper kristiansson" userId="805fd1da7aba8867" providerId="LiveId" clId="{51805B22-E974-47F3-8FDA-5EB114DDBB8D}" dt="2022-01-10T11:27:21.355" v="2043" actId="47"/>
        <pc:sldMkLst>
          <pc:docMk/>
          <pc:sldMk cId="0" sldId="288"/>
        </pc:sldMkLst>
      </pc:sldChg>
      <pc:sldChg chg="modSp del">
        <pc:chgData name="casper kristiansson" userId="805fd1da7aba8867" providerId="LiveId" clId="{51805B22-E974-47F3-8FDA-5EB114DDBB8D}" dt="2022-01-10T11:27:22.107" v="2044" actId="47"/>
        <pc:sldMkLst>
          <pc:docMk/>
          <pc:sldMk cId="0" sldId="289"/>
        </pc:sldMkLst>
        <pc:grpChg chg="mod">
          <ac:chgData name="casper kristiansson" userId="805fd1da7aba8867" providerId="LiveId" clId="{51805B22-E974-47F3-8FDA-5EB114DDBB8D}" dt="2022-01-10T11:04:10.836" v="1675" actId="1076"/>
          <ac:grpSpMkLst>
            <pc:docMk/>
            <pc:sldMk cId="0" sldId="289"/>
            <ac:grpSpMk id="7696" creationId="{00000000-0000-0000-0000-000000000000}"/>
          </ac:grpSpMkLst>
        </pc:grpChg>
      </pc:sldChg>
      <pc:sldChg chg="del">
        <pc:chgData name="casper kristiansson" userId="805fd1da7aba8867" providerId="LiveId" clId="{51805B22-E974-47F3-8FDA-5EB114DDBB8D}" dt="2022-01-10T11:27:23.112" v="2045" actId="47"/>
        <pc:sldMkLst>
          <pc:docMk/>
          <pc:sldMk cId="0" sldId="290"/>
        </pc:sldMkLst>
      </pc:sldChg>
      <pc:sldChg chg="del">
        <pc:chgData name="casper kristiansson" userId="805fd1da7aba8867" providerId="LiveId" clId="{51805B22-E974-47F3-8FDA-5EB114DDBB8D}" dt="2022-01-10T11:27:24.267" v="2046" actId="47"/>
        <pc:sldMkLst>
          <pc:docMk/>
          <pc:sldMk cId="0" sldId="291"/>
        </pc:sldMkLst>
      </pc:sldChg>
      <pc:sldChg chg="del">
        <pc:chgData name="casper kristiansson" userId="805fd1da7aba8867" providerId="LiveId" clId="{51805B22-E974-47F3-8FDA-5EB114DDBB8D}" dt="2022-01-10T11:27:25.017" v="2047" actId="47"/>
        <pc:sldMkLst>
          <pc:docMk/>
          <pc:sldMk cId="0" sldId="292"/>
        </pc:sldMkLst>
      </pc:sldChg>
      <pc:sldChg chg="add del">
        <pc:chgData name="casper kristiansson" userId="805fd1da7aba8867" providerId="LiveId" clId="{51805B22-E974-47F3-8FDA-5EB114DDBB8D}" dt="2022-01-10T11:31:25.057" v="2069" actId="47"/>
        <pc:sldMkLst>
          <pc:docMk/>
          <pc:sldMk cId="0" sldId="293"/>
        </pc:sldMkLst>
      </pc:sldChg>
      <pc:sldChg chg="modSp add ord modTransition">
        <pc:chgData name="casper kristiansson" userId="805fd1da7aba8867" providerId="LiveId" clId="{51805B22-E974-47F3-8FDA-5EB114DDBB8D}" dt="2022-01-10T11:31:57.717" v="2072"/>
        <pc:sldMkLst>
          <pc:docMk/>
          <pc:sldMk cId="2658470264" sldId="294"/>
        </pc:sldMkLst>
        <pc:spChg chg="mod">
          <ac:chgData name="casper kristiansson" userId="805fd1da7aba8867" providerId="LiveId" clId="{51805B22-E974-47F3-8FDA-5EB114DDBB8D}" dt="2022-01-10T09:59:07.544" v="1040" actId="20577"/>
          <ac:spMkLst>
            <pc:docMk/>
            <pc:sldMk cId="2658470264" sldId="294"/>
            <ac:spMk id="28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8:56.703" v="1029" actId="20577"/>
          <ac:spMkLst>
            <pc:docMk/>
            <pc:sldMk cId="2658470264" sldId="294"/>
            <ac:spMk id="28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09:59:21.801" v="1041"/>
          <ac:spMkLst>
            <pc:docMk/>
            <pc:sldMk cId="2658470264" sldId="294"/>
            <ac:spMk id="287" creationId="{00000000-0000-0000-0000-000000000000}"/>
          </ac:spMkLst>
        </pc:spChg>
      </pc:sldChg>
      <pc:sldChg chg="modSp add ord modTransition">
        <pc:chgData name="casper kristiansson" userId="805fd1da7aba8867" providerId="LiveId" clId="{51805B22-E974-47F3-8FDA-5EB114DDBB8D}" dt="2022-01-10T11:31:57.717" v="2072"/>
        <pc:sldMkLst>
          <pc:docMk/>
          <pc:sldMk cId="44031546" sldId="295"/>
        </pc:sldMkLst>
        <pc:spChg chg="mod">
          <ac:chgData name="casper kristiansson" userId="805fd1da7aba8867" providerId="LiveId" clId="{51805B22-E974-47F3-8FDA-5EB114DDBB8D}" dt="2022-01-10T10:02:38.953" v="1080" actId="20577"/>
          <ac:spMkLst>
            <pc:docMk/>
            <pc:sldMk cId="44031546" sldId="295"/>
            <ac:spMk id="225" creationId="{00000000-0000-0000-0000-000000000000}"/>
          </ac:spMkLst>
        </pc:spChg>
      </pc:sldChg>
      <pc:sldChg chg="modSp add ord modTransition">
        <pc:chgData name="casper kristiansson" userId="805fd1da7aba8867" providerId="LiveId" clId="{51805B22-E974-47F3-8FDA-5EB114DDBB8D}" dt="2022-01-10T11:31:57.717" v="2072"/>
        <pc:sldMkLst>
          <pc:docMk/>
          <pc:sldMk cId="2906472791" sldId="296"/>
        </pc:sldMkLst>
        <pc:spChg chg="mod">
          <ac:chgData name="casper kristiansson" userId="805fd1da7aba8867" providerId="LiveId" clId="{51805B22-E974-47F3-8FDA-5EB114DDBB8D}" dt="2022-01-10T10:46:40.530" v="1294" actId="20577"/>
          <ac:spMkLst>
            <pc:docMk/>
            <pc:sldMk cId="2906472791" sldId="296"/>
            <ac:spMk id="28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6:25.229" v="1281" actId="20577"/>
          <ac:spMkLst>
            <pc:docMk/>
            <pc:sldMk cId="2906472791" sldId="296"/>
            <ac:spMk id="28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0:46:35.379" v="1282"/>
          <ac:spMkLst>
            <pc:docMk/>
            <pc:sldMk cId="2906472791" sldId="296"/>
            <ac:spMk id="287" creationId="{00000000-0000-0000-0000-000000000000}"/>
          </ac:spMkLst>
        </pc:spChg>
      </pc:sldChg>
      <pc:sldChg chg="modSp add ord modTransition">
        <pc:chgData name="casper kristiansson" userId="805fd1da7aba8867" providerId="LiveId" clId="{51805B22-E974-47F3-8FDA-5EB114DDBB8D}" dt="2022-01-10T11:31:57.717" v="2072"/>
        <pc:sldMkLst>
          <pc:docMk/>
          <pc:sldMk cId="497959649" sldId="297"/>
        </pc:sldMkLst>
        <pc:spChg chg="mod">
          <ac:chgData name="casper kristiansson" userId="805fd1da7aba8867" providerId="LiveId" clId="{51805B22-E974-47F3-8FDA-5EB114DDBB8D}" dt="2022-01-10T11:06:07.793" v="1701" actId="1076"/>
          <ac:spMkLst>
            <pc:docMk/>
            <pc:sldMk cId="497959649" sldId="297"/>
            <ac:spMk id="28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05:42.236" v="1698" actId="20577"/>
          <ac:spMkLst>
            <pc:docMk/>
            <pc:sldMk cId="497959649" sldId="297"/>
            <ac:spMk id="28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06:26.673" v="1703" actId="1076"/>
          <ac:spMkLst>
            <pc:docMk/>
            <pc:sldMk cId="497959649" sldId="297"/>
            <ac:spMk id="287" creationId="{00000000-0000-0000-0000-000000000000}"/>
          </ac:spMkLst>
        </pc:spChg>
      </pc:sldChg>
      <pc:sldChg chg="modSp add ord modTransition">
        <pc:chgData name="casper kristiansson" userId="805fd1da7aba8867" providerId="LiveId" clId="{51805B22-E974-47F3-8FDA-5EB114DDBB8D}" dt="2022-01-10T11:31:57.717" v="2072"/>
        <pc:sldMkLst>
          <pc:docMk/>
          <pc:sldMk cId="3730535474" sldId="298"/>
        </pc:sldMkLst>
        <pc:spChg chg="mod">
          <ac:chgData name="casper kristiansson" userId="805fd1da7aba8867" providerId="LiveId" clId="{51805B22-E974-47F3-8FDA-5EB114DDBB8D}" dt="2022-01-10T11:18:58.006" v="1840" actId="1076"/>
          <ac:spMkLst>
            <pc:docMk/>
            <pc:sldMk cId="3730535474" sldId="298"/>
            <ac:spMk id="43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8:54.742" v="1839" actId="1076"/>
          <ac:spMkLst>
            <pc:docMk/>
            <pc:sldMk cId="3730535474" sldId="298"/>
            <ac:spMk id="436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18:49.302" v="1837" actId="1076"/>
          <ac:spMkLst>
            <pc:docMk/>
            <pc:sldMk cId="3730535474" sldId="298"/>
            <ac:spMk id="438" creationId="{00000000-0000-0000-0000-000000000000}"/>
          </ac:spMkLst>
        </pc:spChg>
        <pc:picChg chg="mod">
          <ac:chgData name="casper kristiansson" userId="805fd1da7aba8867" providerId="LiveId" clId="{51805B22-E974-47F3-8FDA-5EB114DDBB8D}" dt="2022-01-10T11:18:52.086" v="1838" actId="1076"/>
          <ac:picMkLst>
            <pc:docMk/>
            <pc:sldMk cId="3730535474" sldId="298"/>
            <ac:picMk id="437" creationId="{00000000-0000-0000-0000-000000000000}"/>
          </ac:picMkLst>
        </pc:picChg>
      </pc:sldChg>
      <pc:sldChg chg="addSp delSp modSp add ord modTransition">
        <pc:chgData name="casper kristiansson" userId="805fd1da7aba8867" providerId="LiveId" clId="{51805B22-E974-47F3-8FDA-5EB114DDBB8D}" dt="2022-01-10T11:31:57.717" v="2072"/>
        <pc:sldMkLst>
          <pc:docMk/>
          <pc:sldMk cId="1651800221" sldId="299"/>
        </pc:sldMkLst>
        <pc:spChg chg="add del mod">
          <ac:chgData name="casper kristiansson" userId="805fd1da7aba8867" providerId="LiveId" clId="{51805B22-E974-47F3-8FDA-5EB114DDBB8D}" dt="2022-01-10T11:22:36.347" v="1934" actId="478"/>
          <ac:spMkLst>
            <pc:docMk/>
            <pc:sldMk cId="1651800221" sldId="299"/>
            <ac:spMk id="3" creationId="{B94BB769-820F-4B21-AC3D-AC25D3B9531C}"/>
          </ac:spMkLst>
        </pc:spChg>
        <pc:spChg chg="add del mod">
          <ac:chgData name="casper kristiansson" userId="805fd1da7aba8867" providerId="LiveId" clId="{51805B22-E974-47F3-8FDA-5EB114DDBB8D}" dt="2022-01-10T11:22:49.678" v="1940" actId="478"/>
          <ac:spMkLst>
            <pc:docMk/>
            <pc:sldMk cId="1651800221" sldId="299"/>
            <ac:spMk id="5" creationId="{67EA3B4F-CD70-46EA-B690-480A480F2E10}"/>
          </ac:spMkLst>
        </pc:spChg>
        <pc:spChg chg="add del mod">
          <ac:chgData name="casper kristiansson" userId="805fd1da7aba8867" providerId="LiveId" clId="{51805B22-E974-47F3-8FDA-5EB114DDBB8D}" dt="2022-01-10T11:22:47.170" v="1939" actId="478"/>
          <ac:spMkLst>
            <pc:docMk/>
            <pc:sldMk cId="1651800221" sldId="299"/>
            <ac:spMk id="7" creationId="{B01E10C2-C762-4D43-A0F7-383DBBD31FCD}"/>
          </ac:spMkLst>
        </pc:spChg>
        <pc:spChg chg="add del mod">
          <ac:chgData name="casper kristiansson" userId="805fd1da7aba8867" providerId="LiveId" clId="{51805B22-E974-47F3-8FDA-5EB114DDBB8D}" dt="2022-01-10T11:22:44.384" v="1937" actId="478"/>
          <ac:spMkLst>
            <pc:docMk/>
            <pc:sldMk cId="1651800221" sldId="299"/>
            <ac:spMk id="9" creationId="{491A8378-B91B-4F26-A788-C2D1EF31B2CC}"/>
          </ac:spMkLst>
        </pc:spChg>
        <pc:spChg chg="add mod">
          <ac:chgData name="casper kristiansson" userId="805fd1da7aba8867" providerId="LiveId" clId="{51805B22-E974-47F3-8FDA-5EB114DDBB8D}" dt="2022-01-10T11:20:51.787" v="1848" actId="571"/>
          <ac:spMkLst>
            <pc:docMk/>
            <pc:sldMk cId="1651800221" sldId="299"/>
            <ac:spMk id="28" creationId="{CC8DED47-3EBE-46EE-9665-A86F6C15CDD4}"/>
          </ac:spMkLst>
        </pc:spChg>
        <pc:spChg chg="add del mod">
          <ac:chgData name="casper kristiansson" userId="805fd1da7aba8867" providerId="LiveId" clId="{51805B22-E974-47F3-8FDA-5EB114DDBB8D}" dt="2022-01-10T11:20:51.340" v="1847"/>
          <ac:spMkLst>
            <pc:docMk/>
            <pc:sldMk cId="1651800221" sldId="299"/>
            <ac:spMk id="29" creationId="{E40C82BB-773B-4650-8A70-82B316F6412B}"/>
          </ac:spMkLst>
        </pc:spChg>
        <pc:spChg chg="add del mod">
          <ac:chgData name="casper kristiansson" userId="805fd1da7aba8867" providerId="LiveId" clId="{51805B22-E974-47F3-8FDA-5EB114DDBB8D}" dt="2022-01-10T11:20:57.146" v="1852"/>
          <ac:spMkLst>
            <pc:docMk/>
            <pc:sldMk cId="1651800221" sldId="299"/>
            <ac:spMk id="30" creationId="{B9B8268F-680E-4091-BA87-FC2E1B9AE3B2}"/>
          </ac:spMkLst>
        </pc:spChg>
        <pc:spChg chg="add mod">
          <ac:chgData name="casper kristiansson" userId="805fd1da7aba8867" providerId="LiveId" clId="{51805B22-E974-47F3-8FDA-5EB114DDBB8D}" dt="2022-01-10T11:21:27.577" v="1880" actId="1076"/>
          <ac:spMkLst>
            <pc:docMk/>
            <pc:sldMk cId="1651800221" sldId="299"/>
            <ac:spMk id="31" creationId="{497A6059-4E47-4A9F-A84F-9BA7BA07040C}"/>
          </ac:spMkLst>
        </pc:spChg>
        <pc:spChg chg="del">
          <ac:chgData name="casper kristiansson" userId="805fd1da7aba8867" providerId="LiveId" clId="{51805B22-E974-47F3-8FDA-5EB114DDBB8D}" dt="2022-01-10T11:22:40.769" v="1935" actId="478"/>
          <ac:spMkLst>
            <pc:docMk/>
            <pc:sldMk cId="1651800221" sldId="299"/>
            <ac:spMk id="323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2:31.112" v="1931" actId="20577"/>
          <ac:spMkLst>
            <pc:docMk/>
            <pc:sldMk cId="1651800221" sldId="299"/>
            <ac:spMk id="324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2:33.860" v="1932" actId="478"/>
          <ac:spMkLst>
            <pc:docMk/>
            <pc:sldMk cId="1651800221" sldId="299"/>
            <ac:spMk id="325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2:12.187" v="1919" actId="20577"/>
          <ac:spMkLst>
            <pc:docMk/>
            <pc:sldMk cId="1651800221" sldId="299"/>
            <ac:spMk id="326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2:42.220" v="1936" actId="478"/>
          <ac:spMkLst>
            <pc:docMk/>
            <pc:sldMk cId="1651800221" sldId="299"/>
            <ac:spMk id="327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1:53.365" v="1893" actId="20577"/>
          <ac:spMkLst>
            <pc:docMk/>
            <pc:sldMk cId="1651800221" sldId="299"/>
            <ac:spMk id="328" creationId="{00000000-0000-0000-0000-000000000000}"/>
          </ac:spMkLst>
        </pc:spChg>
        <pc:spChg chg="mod">
          <ac:chgData name="casper kristiansson" userId="805fd1da7aba8867" providerId="LiveId" clId="{51805B22-E974-47F3-8FDA-5EB114DDBB8D}" dt="2022-01-10T11:22:02.494" v="1904" actId="20577"/>
          <ac:spMkLst>
            <pc:docMk/>
            <pc:sldMk cId="1651800221" sldId="299"/>
            <ac:spMk id="329" creationId="{00000000-0000-0000-0000-000000000000}"/>
          </ac:spMkLst>
        </pc:spChg>
        <pc:spChg chg="del">
          <ac:chgData name="casper kristiansson" userId="805fd1da7aba8867" providerId="LiveId" clId="{51805B22-E974-47F3-8FDA-5EB114DDBB8D}" dt="2022-01-10T11:22:40.769" v="1935" actId="478"/>
          <ac:spMkLst>
            <pc:docMk/>
            <pc:sldMk cId="1651800221" sldId="299"/>
            <ac:spMk id="330" creationId="{00000000-0000-0000-0000-000000000000}"/>
          </ac:spMkLst>
        </pc:spChg>
      </pc:sldChg>
      <pc:sldChg chg="add del">
        <pc:chgData name="casper kristiansson" userId="805fd1da7aba8867" providerId="LiveId" clId="{51805B22-E974-47F3-8FDA-5EB114DDBB8D}" dt="2022-01-10T11:31:24.355" v="2068" actId="47"/>
        <pc:sldMkLst>
          <pc:docMk/>
          <pc:sldMk cId="3462919315" sldId="300"/>
        </pc:sldMkLst>
      </pc:sldChg>
      <pc:sldMasterChg chg="addSldLayout delSldLayout">
        <pc:chgData name="casper kristiansson" userId="805fd1da7aba8867" providerId="LiveId" clId="{51805B22-E974-47F3-8FDA-5EB114DDBB8D}" dt="2022-01-10T11:31:30.738" v="2071" actId="47"/>
        <pc:sldMasterMkLst>
          <pc:docMk/>
          <pc:sldMasterMk cId="0" sldId="2147483674"/>
        </pc:sldMasterMkLst>
        <pc:sldLayoutChg chg="del">
          <pc:chgData name="casper kristiansson" userId="805fd1da7aba8867" providerId="LiveId" clId="{51805B22-E974-47F3-8FDA-5EB114DDBB8D}" dt="2022-01-10T11:25:10.774" v="1965" actId="2696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casper kristiansson" userId="805fd1da7aba8867" providerId="LiveId" clId="{51805B22-E974-47F3-8FDA-5EB114DDBB8D}" dt="2022-01-10T11:24:53.499" v="1963" actId="2696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casper kristiansson" userId="805fd1da7aba8867" providerId="LiveId" clId="{51805B22-E974-47F3-8FDA-5EB114DDBB8D}" dt="2022-01-10T11:24:30.832" v="1958" actId="2696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casper kristiansson" userId="805fd1da7aba8867" providerId="LiveId" clId="{51805B22-E974-47F3-8FDA-5EB114DDBB8D}" dt="2022-01-10T11:24:51.549" v="1962" actId="2696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casper kristiansson" userId="805fd1da7aba8867" providerId="LiveId" clId="{51805B22-E974-47F3-8FDA-5EB114DDBB8D}" dt="2022-01-10T11:27:12.167" v="2037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casper kristiansson" userId="805fd1da7aba8867" providerId="LiveId" clId="{51805B22-E974-47F3-8FDA-5EB114DDBB8D}" dt="2022-01-10T11:25:16.116" v="1967" actId="2696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casper kristiansson" userId="805fd1da7aba8867" providerId="LiveId" clId="{51805B22-E974-47F3-8FDA-5EB114DDBB8D}" dt="2022-01-10T11:24:44.717" v="1959" actId="2696"/>
          <pc:sldLayoutMkLst>
            <pc:docMk/>
            <pc:sldMasterMk cId="0" sldId="2147483674"/>
            <pc:sldLayoutMk cId="0" sldId="2147483669"/>
          </pc:sldLayoutMkLst>
        </pc:sldLayoutChg>
        <pc:sldLayoutChg chg="add del">
          <pc:chgData name="casper kristiansson" userId="805fd1da7aba8867" providerId="LiveId" clId="{51805B22-E974-47F3-8FDA-5EB114DDBB8D}" dt="2022-01-10T11:31:30.738" v="2071" actId="47"/>
          <pc:sldLayoutMkLst>
            <pc:docMk/>
            <pc:sldMasterMk cId="0" sldId="2147483674"/>
            <pc:sldLayoutMk cId="0" sldId="2147483670"/>
          </pc:sldLayoutMkLst>
        </pc:sldLayoutChg>
      </pc:sldMasterChg>
      <pc:sldMasterChg chg="add del addSldLayout delSldLayout">
        <pc:chgData name="casper kristiansson" userId="805fd1da7aba8867" providerId="LiveId" clId="{51805B22-E974-47F3-8FDA-5EB114DDBB8D}" dt="2022-01-10T11:31:25.057" v="2069" actId="47"/>
        <pc:sldMasterMkLst>
          <pc:docMk/>
          <pc:sldMasterMk cId="0" sldId="2147483675"/>
        </pc:sldMasterMkLst>
        <pc:sldLayoutChg chg="add del">
          <pc:chgData name="casper kristiansson" userId="805fd1da7aba8867" providerId="LiveId" clId="{51805B22-E974-47F3-8FDA-5EB114DDBB8D}" dt="2022-01-10T11:31:25.057" v="206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0T11:26:25.0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393 779,'-3'0,"-4"-3,-5-1,-3 0,-2 0,-1 2,-2 0,1 2,-1-1,-3 8,-7 11,-11 9,-8 13,-13 13,6-3</inkml:trace>
  <inkml:trace contextRef="#ctx0" brushRef="#br0" timeOffset="18225.83">36 911,'351'-155,"-326"145,61-23,47-9,-107 35,0 1,0 1,1 2,-1 0,1 2,0 1,14 2,-34-1,0 0,0 0,0 1,0 0,0 0,0 0,0 1,-1 0,0 0,1 1,-1 0,0 0,-1 0,1 1,-1 0,0 0,0 0,0 1,-1-1,0 1,3 5,-3-1,1 1,-1-1,-1 1,0 0,-1 0,0 0,0 1,-2-1,1 0,-1 1,-1-1,0 0,-2 8,-3 17,-3-1,-1 0,-2 0,-1-1,-6 10,-89 164,98-190,-61 106,-6-4,-4-3,-5-4,-6-4,-71 64,155-164,0-1,0 1,1 0,0 1,1-1,0 2,1-1,-5 10,166-369,161-262,-221 444,7 4,31-26,-119 161,-15 27,1 1,-1-1,0 1,0-1,0 1,0-1,0 1,0-1,0 0,0 1,0-1,0 1,0-1,-1 1,1-1,0 1,0-1,0 1,-1-1,1 1,0 0,0-1,-1 1,1-1,0 1,-1 0,1-1,-1 1,1-1,-4 0,0 0,0 0,0 1,0-1,0 1,0 0,-1 0,1 0,0 0,0 1,-2 0,-83 11,-1 4,2 4,-75 27,126-31,0 1,1 2,1 2,1 1,0 2,2 1,1 1,-10 14,20-15,17-13,4-12,0 1,1-1,-1 0,0 0,0 1,1-1,-1 0,0 0,1 0,-1 1,0-1,1 0,-1 0,0 0,1 0,-1 0,1 0,-1 0,0 0,1 0,-1 0,0 0,1 0,-1 0,0 0,1 0,-1 0,0 0,1-1,-1 1,0 0,1 0,-1 0,0 0,1-1,19-8,1-2,-1-1,-1 0,0-1,-1-1,0-1,4-5,14-11,175-137,-233 192,2 1,0 0,-13 25,16-24,-65 104,5 4,7 3,5 2,-5 35,45-105,3 2,-2 19,16-55,2 1,2-1,1 1,1 0,3 24,-1-58,0 0,0 0,0 0,1-1,-1 1,0 0,1 0,-1 0,1-1,0 1,-1 0,1-1,0 1,0 0,0-1,0 1,1-1,-1 1,0-1,1 0,-1 0,0-1,0 1,1-1,-1 0,0 1,0-1,1 0,-1 0,0 0,0 0,1 0,-1 0,0-1,0 1,0 0,1-1,-1 1,0-1,0 1,0-1,0 1,1-1,7-5,-1 0,1-1,-1 0,0 0,-1-1,4-5,72-91,53-90,-55 75,-2 5,172-236,-170 247,4 4,33-24,-104 109,-4 3,1 0,0 1,0 0,2 0,-1 2,1-1,0 2,8-4,-21 11,1-1,-1 1,0 0,1-1,-1 1,0 0,1 0,-1-1,1 1,-1 0,1 0,-1 0,1 0,-1-1,0 1,1 0,-1 0,1 0,-1 0,1 0,-1 0,1 0,-1 0,1 1,-1-1,1 0,-1 0,1 0,-1 0,0 1,1-1,-1 0,1 0,-1 1,0-1,1 0,-1 1,0-1,1 0,-1 1,0-1,1 0,-1 1,0-1,0 1,0-1,1 1,-1-1,0 0,0 1,0-1,0 1,0-1,0 1,0-1,0 1,0-1,0 1,0-1,0 1,0-1,0 1,-1-1,1 1,-14 32,-106 149,20-33,-57 113,-82 195,130-209,92-204,2 2,2 0,2 0,-3 33,14-77,-1 1,1-1,0 0,-1 1,1-1,0 0,1 1,-1-1,0 0,1 1,-1-1,1 0,0 0,-1 1,1-1,0 0,1 0,-1 0,0 0,1-1,-1 0,1-1,-1 1,1-1,-1 0,1 1,-1-1,1 0,0 0,-1 0,1 0,-1 0,1 0,-1-1,1 1,0 0,-1-1,1 1,-1-1,0 0,1 1,-1-1,1 0,-1 0,0 0,0 0,1 0,-1 0,49-34,-2-1,-2-3,11-12,123-134,-78 78,546-595,-567 610,-144 179,-317 410,-114 145,431-563,-3-3,-27 19,94-95,-1 0,0 0,0 0,0 0,0 0,0 0,0-1,0 1,0 0,0 0,0 0,-1 0,1 0,0-1,0 1,0 0,0 0,0 0,0 0,0 0,0 0,0 0,0 0,0-1,0 1,-1 0,1 0,0 0,0 0,0 0,0 0,0 0,0 0,0 0,-1 0,1 0,0 0,0 0,0 0,0 0,0 0,0 0,-1 0,1 0,0 0,0 0,0 0,0 0,0 0,-1 0,1 0,0 0,0 0,0 0,0 0,0 0,0 0,0 0,0 0,-1 1,1-1,0 0,0 0,0 0,0 0,0 0,3-20,11-27,63-171,13-41,58-102,-87 233,6 2,82-115,-113 190,1 2,3 2,2 2,2 1,2 2,2 3,1 1,11-3,-46 34,-9 8,-14 21,-31 32,-12 13,3 3,-39 76,-69 156,152-292,-135 286,126-253,14-43,0 0,0 0,0 1,0-1,0 0,0 0,0 1,0-1,0 0,0 0,0 1,0-1,0 0,0 0,0 1,0-1,0 0,1 0,-1 0,0 1,0-1,0 0,0 0,1 0,-1 1,0-1,0 0,0 0,1 0,-1 0,0 1,0-1,0 0,1 0,-1 0,0 0,0 0,1 0,-1 0,0 0,0 0,1 0,-1 0,23-13,51-53,-3-3,25-35,-18 20,890-925,-957 1000,-10 12,-13 20,-170 292,-35 56,31-82,-13-6,116-175,-5-5,-4-3,-4-4,-16 5,-28 4,136-101,6-5,16-8,28-21,75-79,-4-5,75-99,-28 31,29-15,168-130,-340 307,-16 14,-14 11,-37 29,2 2,1 2,-10 14,-114 132,137-149,-59 65,-109 126,-47 84,683-898,-231 331,75-56,-274 303,1 2,1-1,-1 1,1 1,0 0,2-1,-12 8,0 0,1 0,-1 0,0-1,0 1,0 0,0 0,0 0,1 0,-1 0,0 0,0 0,0 0,0 0,0 0,1-1,-1 1,0 0,0 0,0 0,1 0,-1 0,0 0,0 0,0 0,0 0,1 0,-1 0,0 1,0-1,0 0,0 0,1 0,-1 0,0 0,0 0,0 0,0 0,0 0,1 1,-1-1,0 0,0 0,0 0,0 0,0 0,0 1,0-1,0 0,0 0,0 0,1 0,-1 1,0-1,0 0,0 0,0 0,0 0,0 1,0-1,0 0,0 0,0 0,-1 1,-4 18,-14 23,-84 125,-80 95,-10 16,156-220,-31 47,-37 78,95-161,20-38,8-13,136-186,39-29,-24 30,16-41,-79 103,112-119,-212 264,-4 4,0 1,-1-1,1 1,0 0,0-1,1 1,-1 0,0 0,1 1,-1-1,1 0,-1 1,1-1,0 1,0 0,2-1,-5 3,0 0,1 0,-1 0,0 0,1 0,-1 0,0 0,0 0,0 0,0 0,0 0,0 0,0 0,-1 0,1 0,0 0,0 0,-1 0,1 0,-1 0,1 0,0 0,-1-1,0 1,0 1,-15 29,15-29,-13 22,-318 534,165-317,-195 306,354-533,-19 32,25-43,1-1,-1 1,1-1,0 1,0 0,0 0,1-1,-1 1,1 0,-1 0,1 0,0 0,0 1,2-4,-1 0,0 0,1-1,-1 1,0-1,1 1,-1-1,0 0,0 1,0-1,0 0,0 0,1 0,-1 0,-1 0,1 0,0 0,0 0,0 0,0 0,0-1,74-91,47-79,-34 46,297-388,-98 132,-256 339,2 0,2 3,2 1,1 1,2 3,1 1,6-1,-47 35,0 0,0-1,0 1,0 0,0 0,0 0,0 0,0-1,0 1,0 0,0 0,0 0,0 0,0 0,1-1,-1 1,0 0,0 0,0 0,0 0,0 0,0 0,1 0,-1 0,0 0,0-1,0 1,0 0,0 0,1 0,-1 0,0 0,0 0,0 0,0 0,1 0,-1 0,0 0,0 0,0 0,0 0,1 0,-1 0,0 1,0-1,0 0,0 0,0 0,1 0,-1 0,0 0,0 0,0 0,0 0,0 1,0-1,0 0,1 0,-1 0,0 0,0 0,0 1,0-1,-7 13,-18 20,-176 199,11 9,10 8,-3 30,130-193,4 3,4 1,-26 75,65-145,6-20,0 0,0 0,0-1,0 1,0 0,1 0,-1 0,0 0,0 0,0 0,0 0,0 0,0 0,0 0,0-1,0 1,0 0,0 0,0 0,0 0,0 0,0 0,1 0,-1 0,0 0,0 0,0 0,0 0,0 0,0 0,0 0,0 0,0 0,1 0,-1 0,0 0,0 0,0 0,0 0,0 0,0 0,0 0,0 0,0 0,0 0,1 0,-1 0,0 0,0 0,0 0,0 0,0 0,0 0,0 1,0-1,0 0,0 0,0 0,0 0,0 0,0 0,0 0,1 0,-1 0,24-35,141-209,10 7,11 8,179-170,-305 339,4-4,2 3,46-32,-100 89,-12 14,-13 21,-57 94,-6-4,-57 70,-191 216,-202 201,512-588,32-34,446-473,-366 381,189-197,86-93,-367 392,-7 7,-12 21,-27 36,-127 142,-65 51,-30 36,231-253,-26 28,2 3,3 2,4 2,2 4,41-58,18-21,25-24,37-38,11-19,437-468,265-256,-766 789,3-4,1 1,1 1,1 1,6-1,-33 21,-1 0,1 1,0-1,0 1,-1-1,1 1,0-1,0 1,-1-1,1 1,0 0,0-1,0 1,0 0,0 0,0-1,0 1,-1 0,1 0,0 0,0 0,0 1,0-1,0 0,0 0,0 0,0 1,0-1,-1 1,0 1,1-1,-1 0,0 0,0 1,0-1,0 0,-1 0,1 1,0-1,0 0,-1 0,1 0,-1 1,1-1,-1 0,0 0,-30 51,-623 703,281-335,356-398,0 0,2 2,1 0,1 0,-5 13,13-25,17-28,1 1,0 0,1 1,16-11,9-11,48-44,3 5,64-39,204-120,-73 50,-261 169,-8 5,-1 0,0-1,0-1,1-3,-28 13,-16 8,-65 25,2 3,-84 46,12 6,-11 17,36-14,-2 9,78-50,2 2,3 2,-14 20,64-64,0 0,0 0,1 1,0 0,1 0,0 0,-3 7,7-14,0 0,1 0,-1 1,0-1,1 1,0-1,-1 0,1 1,0-1,0 1,1-1,-1 1,0-1,1 0,-1 1,1-1,0 0,0 1,0-1,0 0,0 0,0 0,1 0,-1 0,1 0,-1 0,1-1,0 1,0 0,0-1,0 1,0-1,0 0,0 0,0 0,0 0,20 9,0-2,1-1,-1-1,1 0,24 1,-43-6,144 20,135 2,160-13,-292-8,1689 0,-1051-33,-619 15,-1-9,-2-6,94-34,-252 62,141-46,-131 42,0-2,0 0,-1-1,0-1,-1 0,4-4,-20 14,-1 1,1 0,0-1,0 1,-1-1,1 1,0-1,-1 1,1-1,-1 1,1-1,0 0,-1 1,1-1,-1 0,0 0,1 1,-1-1,0 0,1 0,-1 1,0-1,0 0,0 0,0 0,1 1,-1-1,0 0,-1 0,1 0,0 0,0 1,0-1,0 0,-1 0,1 0,0 1,-1-1,1 0,0 0,-1 1,1-1,-1 0,1 1,-1-1,0 1,1-1,-1 0,0 1,1 0,-1-1,0 1,1-1,-1 1,0 0,0-1,-54-15,47 14,-193-41,-2 9,-149-5,227 33,-1 5,0 6,0 5,1 6,-7 7,-849 210,917-216,0 3,2 3,1 3,1 2,-37 24,92-49,0 1,0-1,0 1,1 0,0 1,0-1,0 1,0-1,-1 4,4-7,1 0,-1 0,1 0,-1 0,1 0,0 0,0 0,-1 0,1 0,0 0,0 0,0 0,0 1,0-1,0 0,0 0,1 0,-1 0,0 0,1 0,-1 1,1 0,1-1,-1 1,0-1,1 1,-1-1,1 0,-1 0,1 1,0-1,0 0,-1 0,1-1,0 1,0 0,0 0,2-1,29 8,0-2,1-1,0-2,0-1,0-1,13-3,10 1,173-7,-2-10,0-10,151-41,667-207,-951 246,3-1,43-6,-110 31,0 1,0 1,0 2,0 1,1 2,24 3,-54-4,0 0,0 0,0 0,-1 0,1 0,0 1,0-1,0 1,0-1,-1 1,1 0,0 0,0-1,-1 1,1 0,-1 1,1-1,-1 0,1 0,-1 1,0-1,1 0,-1 1,0 0,0-1,0 1,0-1,-1 1,1 0,0 0,-1 0,1-1,-1 1,1 0,-1 0,0 0,0 0,0 0,0 0,0 0,-1-1,1 1,0 0,-1 0,1 0,-1 0,0-1,0 1,1 0,-1-1,0 1,-1 0,-6 13,-1-1,0 0,-1-1,0 0,-6 5,-48 49,-4-2,-51 37,-157 105,230-173,31-23,1-1,-1 0,-1-2,0 1,-4 0,13-7,0 0,0 0,-1 0,1-1,0 0,-1 0,1-1,-1 0,1-1,-1 0,1 0,0 0,-8-3,-60-21,1-3,2-4,-2-4,-94-41,152 71,-1 1,1 1,-1 0,0 1,0 1,-12 0,-107 4,45 1,-42 0,-22 8,78-6,50-5,1 2,0 0,0 2,0 1,0 1,0 2,-80 28,-89 17,135-41,1-2,-1-3,0-2,-14-4,-277-23,149 6,93 6,0-5,1-4,1-5,-33-15,35 2,70 24,1 1,-1 1,-1 2,0 1,0 2,-14 1,-75 0,-92 11,103 12,83-11,0-1,-1-2,-23-1,16-3,8-1,1 1,-1 1,1 2,-1 1,1 1,-21 7,-14 8,-1-4,-3-2,68-14,-1 1,0-1,1 0,-1 0,1 1,-1-1,1 1,-1 0,1-1,0 1,-1 0,1 0,0 0,-1 0,1 0,0 0,1 0,0-1,-1 0,1 1,0-1,0 1,0-1,0 1,0-1,0 1,0-1,0 1,0-1,0 1,0-1,0 1,0-1,0 1,1-1,-1 1,0-1,0 1,0-1,1 1,-1-1,0 0,1 1,-1-1,0 0,1 1,-1-1,3 3,1-1,-1 1,0-1,1 0,-1 0,1 0,0-1,-1 1,1-1,0 0,1 0,21 3,0-1,1-2,-1 0,0-2,0-1,1-1,12-4,51-12,44-19,-22 6,-14 6,-11 1,2 4,0 4,43-2,-122 18,1 1,-1-1,1 2,-1-1,0 2,8 1,-15-2,0 0,0 0,-1 0,1 0,-1 0,1 1,-1 0,1-1,-1 1,0 0,0 0,0 0,0 0,0 1,-1-1,1 0,-1 1,1-1,-1 1,0 0,0-1,0 1,0 0,0 0,-1 2,2 7,0 0,-1 1,-1-1,0 1,-1-1,0 0,-1 0,0 1,-1-1,-1 0,0-1,-3 8,228-395,-89 159,-80 133,-7 9,20-46,-65 120,1 1,-1 0,1-1,-1 1,0-1,1 1,-1-1,0 0,1 1,-1-1,0 1,0-1,0 0,0 1,1-1,-1 1,0-1,0 0,0 1,0-1,0 1,0-1,-1 0,1 1,0-1,0 1,0-1,-1 0,1 1,0-1,0 1,-1-1,1 1,-1-1,1 0,-23 6,-38 31,54-31,-893 591,764-505,-41 13,150-93,51-41,134-126,675-612,52 52,-847 688,19-14,1 1,3 4,4 0,-62 35,0 0,1 1,-1-1,1 1,-1 0,1-1,0 1,0 1,-1-1,1 1,0-1,0 1,0 0,1 1,-4-1,0 0,-1 1,1-1,0 0,-1 1,1-1,0 0,-1 1,1-1,-1 1,1-1,-1 1,1 0,-1-1,1 1,-1-1,0 1,1 0,-1-1,0 1,0 0,1-1,-1 1,0 0,0 0,-5 32,-9-2,-1-1,-1-1,-2-1,-1 0,-1-1,-1-1,-4 2,-18 24,-243 299,-261 346,487-609,-28 58,81-133,0 0,1 1,1 0,0 0,1 0,0 1,0 10,32-55,117-152,1156-1356,-1267 1499,-25 29,-24 28,-202 219,103-117,-638 670,-44-43,754-711,18-13,-1-1,-1-2,-1 0,-1-2,0-1,-13 5,40-21,0-1,0 1,0 0,0-1,0 1,0-1,0 0,0 1,0-1,0 0,-1 0,1 0,0 0,0 1,0-2,0 1,-1 0,1 0,0 0,0 0,0-1,0 1,0-1,0 1,0-1,0 1,0-1,1 0,-1-1,1 1,0 0,-1 0,1 0,0 0,0-1,0 1,0 0,0 0,0 0,0 0,1-1,-1 1,0 0,1 0,-1 0,1 0,-1-1,32-55,40-37,4 4,67-60,18-21,-152 160,24-25,-31 34,-18 24,-193 223,-3 4,191-224,14-18,0 1,0 0,1 0,0 1,0 0,1 0,0 0,1 1,-3 7,7-17,0 0,0 0,0 0,0 1,0-1,0 0,0 0,0 0,0 1,-1-1,1 0,0 0,0 0,0 1,1-1,-1 0,0 0,0 0,0 1,0-1,0 0,0 0,0 0,0 0,0 1,0-1,0 0,1 0,-1 0,0 0,0 1,0-1,0 0,0 0,1 0,-1 0,0 0,0 0,0 0,1 1,-1-1,0 0,0 0,0 0,0 0,1 0,-1 0,0 0,0 0,0 0,1 0,-1 0,0 0,0 0,17-8,18-17,153-141,269-257,809-728,-1238 1127,108-97,5 7,57-31,-176 136,-22 9,0 0,0 0,1 0,-1 1,0-1,0 0,0 0,1 1,-1-1,0 0,0 0,0 1,0-1,0 0,0 0,0 1,0-1,1 0,-1 1,0-1,0 0,0 1,0-1,0 0,-1 0,1 1,0-1,0 0,0 1,0-1,0 0,0 0,0 1,-1-1,1 0,0 0,0 1,0-1,-26 41,-374 502,24 18,269-381,8 3,-29 88,190-359,939-1422,-981 1483,-16 22,0 0,-1 0,1 0,-1 0,0 0,-1-1,1 1,-1-1,0-1,-3 4,-5 7,-31 27,0 2,-17 21,2-1,-1341 1342,1363-1367,23-21,15-14,238-239,-99 94,250-249,-379 388,-18 13,0 0,0 0,1 0,-1 0,0 0,0 0,0 0,1 0,-1 1,0-1,0 0,0 0,1 0,-1 0,0 1,0-1,0 0,0 0,0 0,1 1,-1-1,0 0,0 0,0 0,0 1,0-1,0 0,0 0,0 1,0-1,0 0,0 0,0 1,0-1,0 0,0 0,0 1,0-1,0 0,0 0,0 0,-1 1,-12 41,-63 123,-88 142,116-222,2-4,43-74,5-6,13-13,22-28,964-996,-960 997,-5 4,1 1,2 3,1 0,6 0,-44 29,-1 1,1 0,-1 0,1 0,0 0,-1 0,1 0,0 1,0-1,0 0,-1 1,1-1,0 1,0 0,0 0,0 0,0 0,1 0,-2 1,-1 0,1-1,-1 1,0 0,0 0,1 0,-1-1,0 1,0 0,0 0,0 0,0 0,0-1,0 1,0 0,0 0,0 0,0 0,0 0,-1-1,1 1,0 0,-1 0,1-1,-1 1,1 0,-39 68,36-65,-389 547,242-347,57-73,-4 6,-61 62,147-188,10-13,21-26,318-359,27 5,-329 345,-23 22,1 0,1 1,0 0,13-7,-28 21,0 0,0 0,0 0,0 0,0 0,0-1,0 1,0 0,0 0,0 0,0 0,0 0,1 0,-1 0,0 0,0 0,0 0,0-1,0 1,0 0,0 0,0 0,0 0,1 0,-1 0,0 0,0 0,0 0,0 0,0 0,0 0,0 0,1 0,-1 0,0 0,0 0,0 0,0 0,0 0,0 0,0 0,0 0,1 0,-1 0,0 1,0-1,0 0,0 0,0 0,0 0,0 0,0 0,0 0,0 0,0 0,1 0,-1 1,0-1,0 0,0 0,0 0,0 0,0 0,0 0,0 0,0 1,0-1,0 0,-5 12,-11 17,-195 294,-13-10,-30 9,237-301,37-42,288-300,29-2,-19 19,-279 266,1-3,2 2,23-15,-45 44,-22 23,-26 30,27-41,-332 456,-23-21,257-338,125-129,1 0,1 2,2 2,4-2,16-16,357-307,-231 212,78-42,-230 164,-16 11,1-1,0 1,1 1,-1-1,1 2,0-1,0 1,0 1,2 0,-12 3,0 0,0 0,1 0,-1-1,0 1,0 0,1 0,-1 0,0 0,0 0,1 0,-1 0,0 0,0 1,1-1,-1 0,0 0,0 0,1 0,-1 0,0 0,0 0,1 1,-1-1,0 0,0 0,0 0,0 0,1 1,-1-1,0 0,0 0,0 0,0 1,0-1,0 0,1 0,-1 1,0-1,0 0,0 0,0 1,0-1,0 0,0 0,0 1,0-1,0 0,-6 19,-16 16,-53 61,-4-4,-40 33,90-94,-167 190,180-203,161-138,-65 54,-6 3,3 4,2 4,19-8,-95 62,0-1,0 0,0 1,0 0,0 0,0 0,0 0,1 0,-1 1,0-1,0 1,1 0,-1 0,0 0,1 0,-1 1,-2-1,0 0,0 1,-1-1,1 0,0 1,-1-1,1 1,0-1,-1 1,1-1,-1 1,1-1,-1 1,1 0,-1-1,1 1,-1 0,0-1,1 1,-1 0,0 0,0-1,1 1,-1 0,0 0,0 1,0 1,0 0,0-1,-1 1,1-1,-1 1,1-1,-1 1,0-1,0 1,0-1,0 0,-13 25,-1-1,-2-1,0-1,-19 20,-1 3,-225 278,-97 132,232-289,228-234,-3-5,51-50,566-603,-444 437,-220 233,61-61,37-26,-131 129,-18 20,-25 29,-261 309,-32 5,84-109,54-58,-27 49,164-173,3 1,2 3,4 1,-6 19,-1-1,36-74,-15 36,20-45,0 0,0 0,0 0,0 0,0-1,0 1,1 0,-1 0,0 0,0 0,0 1,0-1,0 0,0 0,1 0,-1 0,0 0,0 0,0 0,0 0,0 0,0 0,0 0,1 0,-1 0,0 0,0 1,0-1,0 0,0 0,0 0,0 0,0 0,0 0,0 0,0 1,0-1,0 0,1 0,-1 0,0 0,0 0,0 0,0 1,0-1,0 0,0 0,0 0,-1 0,1 0,0 0,0 1,0-1,0 0,0 0,0 0,0 0,0 0,0 0,0 0,0 1,0-1,0 0,-1 0,1 0,0 0,21-21,389-469,186-210,-408 495,9 9,52-30,-226 207,-6 4,-1 1,2 0,-1 1,2 1,0 1,0 1,1 0,17-5,-37 16,0-1,0 0,0 0,0 0,0 1,-1-1,1 0,0 0,0 0,0 1,0-1,0 0,0 0,0 1,0-1,0 0,0 0,0 0,0 1,0-1,0 0,0 0,0 1,0-1,0 0,1 0,-1 0,0 1,0-1,0 0,0 0,0 0,1 1,-1-1,0 0,0 0,0 0,0 0,1 0,-1 1,0-1,0 0,0 0,1 0,-1 0,0 0,0 0,1 0,-1 0,0 0,0 0,1 0,-1 0,0 0,0 0,0 0,1 0,-1 0,0 0,0 0,1 0,-1 0,0-1,0 1,0 0,1 0,-1 0,0 0,-13 19,10-15,-320 406,-18-14,-103 72,370-397,8-6,-42 53,98-105,1 1,1 0,0 1,-5 11,-7 15,82-118,651-789,56 45,-714 766,-21 19,2 2,1 1,1 1,2 3,29-17,-69 46,1 0,-1-1,0 1,1 0,-1-1,0 1,1 0,-1-1,0 1,1 0,-1 0,1 0,-1-1,0 1,1 0,-1 0,1 0,-1 0,1 0,-1 0,1 0,-1 0,1 0,-1 0,0 0,1 0,-1 0,1 0,-1 0,1 1,-1-1,0 0,1 0,-1 0,-6 15,-23 20,-597 640,-309 356,874-958,-134 165,142-167,4 2,-16 34,26-26,41-79,7-9,17-16,-22 19,1320-1164,-584 540,-717 610,-25 27,-33 39,28-39,-544 677,-316 280,777-868,288-314,466-490,-432 487,9 11,22 1,-232 182,2 2,1 2,0 1,14-5,-47 24,0 1,1-1,-1 1,0-1,0 1,0-1,0 1,0-1,1 1,-1 0,0 0,0 0,0 0,1 0,-1 0,0 0,0 0,1 0,-1 1,0-1,-1 1,1-1,-1 1,0-1,0 1,1 0,-1-1,0 1,0-1,0 1,0 0,0-1,0 1,0 0,0-1,0 1,0 0,0-1,0 1,-1 0,1-1,0 1,0-1,-1 1,1 0,-1 0,-31 50,27-45,-113 145,-131 129,107-125,119-131,-357 393,-22-22,391-382,30-28,408-339,388-310,-668 550,322-235,-460 343,2-1,0-1,0 2,0 0,1 0,10-3,-21 8,-1 1,0 0,0 0,0 0,1 0,-1-1,0 1,0 0,1 0,-1 0,0 0,0 0,1 0,-1 0,0 0,0 0,1 0,-1 0,0 0,0 0,1 0,-1 0,0 0,0 0,1 0,-1 0,0 0,0 0,1 1,-1-1,0 0,0 0,0 0,1 0,-1 1,0-1,0 0,0 0,0 0,1 1,-1-1,0 0,0 0,0 0,0 1,0-1,0 0,0 0,0 1,1-1,-1 0,0 1,-9 17,-18 18,-329 347,-70 35,425-416,-86 82,-61 60,-153 114,290-252,11-11,13-17,34-36,3 2,2 2,32-23,-16 13,389-355,-245 241,65-32,-251 191,-17 12,0-1,1 2,0-1,0 1,1 1,-1 0,1 0,7-1,-18 6,0 0,0 0,0 0,0 0,1 0,-1 0,0 0,0-1,0 1,0 0,1 0,-1 0,0 1,0-1,0 0,0 0,1 0,-1 0,0 0,0 0,0 0,0 0,1 0,-1 0,0 0,0 0,0 1,0-1,0 0,1 0,-1 0,0 0,0 0,0 0,0 1,0-1,0 0,0 0,0 0,0 0,0 1,0-1,0 0,0 0,0 0,0 1,0-1,0 0,0 0,0 0,0 0,0 1,0-1,0 0,0 0,0 0,-7 16,-14 15,-316 364,-114 85,398-426,16-16,-1-1,-1-1,-2-3,-12 6,77-68,272-251,33-5,-61 66,238-145,-431 315,76-35,-150 83,1 0,-1 0,1 0,-1 0,1 1,0-1,-1 1,1-1,0 1,0-1,-1 1,1 0,0 0,0 0,-1 0,1 0,0 0,0 1,-2-1,0 1,1-1,-1 1,0 0,1-1,-1 1,0 0,0 0,0-1,0 1,0 0,0-1,0 1,0 0,0 0,0-1,0 1,-1 0,1-1,0 1,0 0,-1-1,1 1,0-1,-1 1,1 0,-1-1,1 1,-40 56,-59 55,-11 2,5-6,49-48,-528 552,502-531,64-63,15-15,6-6,500-478,-449 431,230-204,-204 188,3 5,60-33,-141 94,-7 7,-18 20,-33 34,-159 159,-167 167,352-354,30-33,0 0,0 0,1 0,-1 0,0 0,0 0,0 0,0 0,0 0,0 0,0 0,0 1,0-1,0 0,0 0,1 0,-1 0,0 0,0 0,0 0,0 0,0 0,0 0,0 0,0 0,0 0,0 0,0 1,0-1,0 0,0 0,0 0,0 0,0 0,0 0,0 0,0 0,0 0,0 0,0 1,0-1,0 0,0 0,0 0,0 0,0 0,0 0,0 0,21-15,516-435,-252 205,-98 73,-182 169,-6 7,-12 16,-23 28,-160 166,31-37,122-128,-129 148,-50 32,221-227,8-5,28-19,47-36,124-104,74-55,-197 160,2 2,50-20,-134 74,0 0,-1 0,1 1,1-1,-1 1,0-1,0 1,0-1,0 1,0-1,0 1,1 0,-1 0,0-1,0 1,0 0,1 0,-1 0,0 0,0 1,0-1,1 0,-1 1,0-1,0 0,1 1,-1 1,-1-1,1 0,-1 0,0 1,1-1,-1 1,0-1,0 0,0 1,0-1,0 0,0 1,0-1,-1 0,1 1,0-1,-1 0,1 1,-1 0,-33 69,31-67,-26 45,-3-3,-11 10,17-21,14-19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0d60e23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0d60e23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3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0d60e23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0d60e23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0d60e239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0d60e239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d60e23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d60e23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11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0d60e23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0d60e23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613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0d60e23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0d60e23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4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d60e2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d60e2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0d60e239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0d60e239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0d60e23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0d60e23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7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0000" y="1316303"/>
            <a:ext cx="39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720000" y="2822488"/>
            <a:ext cx="39717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555893" y="-272859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04351" y="-216394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75148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5148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 rot="-5400000">
            <a:off x="-1009038" y="884792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44957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4957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5400000">
            <a:off x="7847462" y="4027254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8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978188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3"/>
          </p:nvPr>
        </p:nvSpPr>
        <p:spPr>
          <a:xfrm>
            <a:off x="3543750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3543751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5"/>
          </p:nvPr>
        </p:nvSpPr>
        <p:spPr>
          <a:xfrm>
            <a:off x="978188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978188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7"/>
          </p:nvPr>
        </p:nvSpPr>
        <p:spPr>
          <a:xfrm>
            <a:off x="3543750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8"/>
          </p:nvPr>
        </p:nvSpPr>
        <p:spPr>
          <a:xfrm>
            <a:off x="3543751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9"/>
          </p:nvPr>
        </p:nvSpPr>
        <p:spPr>
          <a:xfrm>
            <a:off x="6109320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3"/>
          </p:nvPr>
        </p:nvSpPr>
        <p:spPr>
          <a:xfrm>
            <a:off x="6109321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14"/>
          </p:nvPr>
        </p:nvSpPr>
        <p:spPr>
          <a:xfrm>
            <a:off x="6109320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5"/>
          </p:nvPr>
        </p:nvSpPr>
        <p:spPr>
          <a:xfrm>
            <a:off x="6109321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4"/>
          <p:cNvGrpSpPr/>
          <p:nvPr/>
        </p:nvGrpSpPr>
        <p:grpSpPr>
          <a:xfrm flipH="1">
            <a:off x="7278000" y="564673"/>
            <a:ext cx="2550133" cy="4014276"/>
            <a:chOff x="-371550" y="1260424"/>
            <a:chExt cx="1666100" cy="2622681"/>
          </a:xfrm>
        </p:grpSpPr>
        <p:sp>
          <p:nvSpPr>
            <p:cNvPr id="192" name="Google Shape;192;p24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4"/>
          <p:cNvSpPr/>
          <p:nvPr/>
        </p:nvSpPr>
        <p:spPr>
          <a:xfrm>
            <a:off x="4622876" y="-294025"/>
            <a:ext cx="4499499" cy="224919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rot="10800000" flipH="1">
            <a:off x="5585424" y="3705782"/>
            <a:ext cx="3258697" cy="16289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852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720000" y="2435766"/>
            <a:ext cx="30159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720000" y="3541550"/>
            <a:ext cx="390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CRÉDITS: Ce modèle de présentation a été créé par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comprenant des icônes de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des infographies et des images de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720000" y="2124375"/>
            <a:ext cx="3015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7" r:id="rId14"/>
    <p:sldLayoutId id="2147483668" r:id="rId15"/>
    <p:sldLayoutId id="2147483670" r:id="rId16"/>
    <p:sldLayoutId id="2147483671" r:id="rId17"/>
    <p:sldLayoutId id="2147483672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>
            <a:off x="903549" y="1125768"/>
            <a:ext cx="7336851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dk1"/>
                </a:solidFill>
              </a:rPr>
              <a:t>SoundGood Music School Database System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6" name="Google Shape;240;p31">
            <a:extLst>
              <a:ext uri="{FF2B5EF4-FFF2-40B4-BE49-F238E27FC236}">
                <a16:creationId xmlns:a16="http://schemas.microsoft.com/office/drawing/2014/main" id="{16319504-995C-4C25-842C-B1622E9BD9A1}"/>
              </a:ext>
            </a:extLst>
          </p:cNvPr>
          <p:cNvSpPr txBox="1">
            <a:spLocks/>
          </p:cNvSpPr>
          <p:nvPr/>
        </p:nvSpPr>
        <p:spPr>
          <a:xfrm>
            <a:off x="2905838" y="0"/>
            <a:ext cx="333227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Casper Kristiansson, casperkr@kth.se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DABF8-110E-440C-88F9-6A544992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92" y="1028426"/>
            <a:ext cx="5077108" cy="2641638"/>
          </a:xfrm>
          <a:prstGeom prst="rect">
            <a:avLst/>
          </a:prstGeom>
        </p:spPr>
      </p:pic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64586" y="999702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164586" y="955705"/>
            <a:ext cx="4407414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the figure it can be seen that it follows the same structure as task one where it focuses on the student and instructor. I created the required many-to-many relations for example student-lesson for which consist of all the different lessons a student is signed up</a:t>
            </a:r>
            <a:endParaRPr dirty="0"/>
          </a:p>
        </p:txBody>
      </p:sp>
      <p:sp>
        <p:nvSpPr>
          <p:cNvPr id="296" name="Google Shape;296;p35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5;p36">
            <a:extLst>
              <a:ext uri="{FF2B5EF4-FFF2-40B4-BE49-F238E27FC236}">
                <a16:creationId xmlns:a16="http://schemas.microsoft.com/office/drawing/2014/main" id="{2902C357-7172-47E9-85F0-57F993F810E7}"/>
              </a:ext>
            </a:extLst>
          </p:cNvPr>
          <p:cNvSpPr/>
          <p:nvPr/>
        </p:nvSpPr>
        <p:spPr>
          <a:xfrm>
            <a:off x="5984169" y="-237758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subTitle" idx="6"/>
          </p:nvPr>
        </p:nvSpPr>
        <p:spPr>
          <a:xfrm>
            <a:off x="576992" y="3353077"/>
            <a:ext cx="1997482" cy="815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avoid duplicate data, avoid data anomalies, simply management of data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6780300" y="3305300"/>
            <a:ext cx="1575900" cy="529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inheritance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786708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Rules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"/>
          </p:nvPr>
        </p:nvSpPr>
        <p:spPr>
          <a:xfrm>
            <a:off x="4782802" y="319475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model consisted of couple of flaws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3NF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Constraints</a:t>
            </a:r>
            <a:endParaRPr dirty="0"/>
          </a:p>
        </p:txBody>
      </p:sp>
      <p:sp>
        <p:nvSpPr>
          <p:cNvPr id="330" name="Google Shape;330;p38"/>
          <p:cNvSpPr txBox="1">
            <a:spLocks noGrp="1"/>
          </p:cNvSpPr>
          <p:nvPr>
            <p:ph type="subTitle" idx="8"/>
          </p:nvPr>
        </p:nvSpPr>
        <p:spPr>
          <a:xfrm>
            <a:off x="2735046" y="3305300"/>
            <a:ext cx="1786708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column constraints and foreign key constraints</a:t>
            </a:r>
            <a:endParaRPr dirty="0"/>
          </a:p>
        </p:txBody>
      </p:sp>
      <p:sp>
        <p:nvSpPr>
          <p:cNvPr id="331" name="Google Shape;331;p38"/>
          <p:cNvSpPr/>
          <p:nvPr/>
        </p:nvSpPr>
        <p:spPr>
          <a:xfrm rot="10800000">
            <a:off x="11434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 flipH="1">
            <a:off x="31409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 rot="10800000">
            <a:off x="51384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 flipH="1">
            <a:off x="71359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1429499" y="2333326"/>
            <a:ext cx="292469" cy="28899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8"/>
          <p:cNvGrpSpPr/>
          <p:nvPr/>
        </p:nvGrpSpPr>
        <p:grpSpPr>
          <a:xfrm>
            <a:off x="5387170" y="2293781"/>
            <a:ext cx="367165" cy="368091"/>
            <a:chOff x="-63250675" y="2664125"/>
            <a:chExt cx="317425" cy="318225"/>
          </a:xfrm>
        </p:grpSpPr>
        <p:sp>
          <p:nvSpPr>
            <p:cNvPr id="337" name="Google Shape;337;p38"/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3411126" y="2147432"/>
            <a:ext cx="324242" cy="311133"/>
            <a:chOff x="-62890750" y="2296300"/>
            <a:chExt cx="330825" cy="317450"/>
          </a:xfrm>
        </p:grpSpPr>
        <p:sp>
          <p:nvSpPr>
            <p:cNvPr id="340" name="Google Shape;340;p3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8"/>
          <p:cNvGrpSpPr/>
          <p:nvPr/>
        </p:nvGrpSpPr>
        <p:grpSpPr>
          <a:xfrm>
            <a:off x="7406123" y="2141811"/>
            <a:ext cx="325508" cy="322395"/>
            <a:chOff x="-59889100" y="2671925"/>
            <a:chExt cx="319000" cy="315950"/>
          </a:xfrm>
        </p:grpSpPr>
        <p:sp>
          <p:nvSpPr>
            <p:cNvPr id="344" name="Google Shape;344;p38"/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Queries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Creating and performing different types of SQL queries</a:t>
            </a:r>
          </a:p>
        </p:txBody>
      </p:sp>
    </p:spTree>
    <p:extLst>
      <p:ext uri="{BB962C8B-B14F-4D97-AF65-F5344CB8AC3E}">
        <p14:creationId xmlns:p14="http://schemas.microsoft.com/office/powerpoint/2010/main" val="290647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subTitle" idx="13"/>
          </p:nvPr>
        </p:nvSpPr>
        <p:spPr>
          <a:xfrm>
            <a:off x="6109320" y="2256606"/>
            <a:ext cx="2056500" cy="670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Average number of lessons for each month</a:t>
            </a:r>
          </a:p>
        </p:txBody>
      </p:sp>
      <p:sp>
        <p:nvSpPr>
          <p:cNvPr id="584" name="Google Shape;584;p50"/>
          <p:cNvSpPr txBox="1">
            <a:spLocks noGrp="1"/>
          </p:cNvSpPr>
          <p:nvPr>
            <p:ph type="title" idx="9"/>
          </p:nvPr>
        </p:nvSpPr>
        <p:spPr>
          <a:xfrm>
            <a:off x="6070385" y="1857637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Average Lessons Per Month</a:t>
            </a:r>
            <a:endParaRPr dirty="0"/>
          </a:p>
        </p:txBody>
      </p:sp>
      <p:sp>
        <p:nvSpPr>
          <p:cNvPr id="586" name="Google Shape;586;p50"/>
          <p:cNvSpPr txBox="1">
            <a:spLocks noGrp="1"/>
          </p:cNvSpPr>
          <p:nvPr>
            <p:ph type="title"/>
          </p:nvPr>
        </p:nvSpPr>
        <p:spPr>
          <a:xfrm>
            <a:off x="720000" y="204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587" name="Google Shape;587;p50"/>
          <p:cNvSpPr txBox="1">
            <a:spLocks noGrp="1"/>
          </p:cNvSpPr>
          <p:nvPr>
            <p:ph type="title" idx="2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Per Year</a:t>
            </a:r>
            <a:endParaRPr dirty="0"/>
          </a:p>
        </p:txBody>
      </p:sp>
      <p:sp>
        <p:nvSpPr>
          <p:cNvPr id="588" name="Google Shape;588;p50"/>
          <p:cNvSpPr txBox="1">
            <a:spLocks noGrp="1"/>
          </p:cNvSpPr>
          <p:nvPr>
            <p:ph type="subTitle" idx="1"/>
          </p:nvPr>
        </p:nvSpPr>
        <p:spPr>
          <a:xfrm>
            <a:off x="978188" y="2438919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Number of lessons per month during a specific year</a:t>
            </a:r>
            <a:endParaRPr dirty="0"/>
          </a:p>
        </p:txBody>
      </p:sp>
      <p:sp>
        <p:nvSpPr>
          <p:cNvPr id="589" name="Google Shape;589;p50"/>
          <p:cNvSpPr txBox="1">
            <a:spLocks noGrp="1"/>
          </p:cNvSpPr>
          <p:nvPr>
            <p:ph type="title" idx="3"/>
          </p:nvPr>
        </p:nvSpPr>
        <p:spPr>
          <a:xfrm>
            <a:off x="3308683" y="1789800"/>
            <a:ext cx="2526631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Type Per Month</a:t>
            </a:r>
            <a:endParaRPr dirty="0"/>
          </a:p>
        </p:txBody>
      </p:sp>
      <p:sp>
        <p:nvSpPr>
          <p:cNvPr id="590" name="Google Shape;590;p50"/>
          <p:cNvSpPr txBox="1">
            <a:spLocks noGrp="1"/>
          </p:cNvSpPr>
          <p:nvPr>
            <p:ph type="subTitle" idx="4"/>
          </p:nvPr>
        </p:nvSpPr>
        <p:spPr>
          <a:xfrm>
            <a:off x="3543750" y="2438919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Number of different lesson types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50"/>
          <p:cNvSpPr txBox="1">
            <a:spLocks noGrp="1"/>
          </p:cNvSpPr>
          <p:nvPr>
            <p:ph type="title" idx="5"/>
          </p:nvPr>
        </p:nvSpPr>
        <p:spPr>
          <a:xfrm>
            <a:off x="2188192" y="3222237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Count</a:t>
            </a:r>
            <a:endParaRPr dirty="0"/>
          </a:p>
        </p:txBody>
      </p:sp>
      <p:sp>
        <p:nvSpPr>
          <p:cNvPr id="592" name="Google Shape;592;p50"/>
          <p:cNvSpPr txBox="1">
            <a:spLocks noGrp="1"/>
          </p:cNvSpPr>
          <p:nvPr>
            <p:ph type="subTitle" idx="6"/>
          </p:nvPr>
        </p:nvSpPr>
        <p:spPr>
          <a:xfrm>
            <a:off x="2188192" y="3693156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Count the number of lessons different instructors has given</a:t>
            </a:r>
            <a:endParaRPr dirty="0"/>
          </a:p>
        </p:txBody>
      </p:sp>
      <p:sp>
        <p:nvSpPr>
          <p:cNvPr id="593" name="Google Shape;593;p50"/>
          <p:cNvSpPr txBox="1">
            <a:spLocks noGrp="1"/>
          </p:cNvSpPr>
          <p:nvPr>
            <p:ph type="title" idx="7"/>
          </p:nvPr>
        </p:nvSpPr>
        <p:spPr>
          <a:xfrm>
            <a:off x="4899308" y="3222237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Week Lessons</a:t>
            </a:r>
            <a:endParaRPr dirty="0"/>
          </a:p>
        </p:txBody>
      </p:sp>
      <p:sp>
        <p:nvSpPr>
          <p:cNvPr id="594" name="Google Shape;594;p50"/>
          <p:cNvSpPr txBox="1">
            <a:spLocks noGrp="1"/>
          </p:cNvSpPr>
          <p:nvPr>
            <p:ph type="subTitle" idx="8"/>
          </p:nvPr>
        </p:nvSpPr>
        <p:spPr>
          <a:xfrm>
            <a:off x="4899308" y="3642837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Upcoming week ensemble lessons</a:t>
            </a:r>
            <a:endParaRPr dirty="0"/>
          </a:p>
        </p:txBody>
      </p:sp>
      <p:sp>
        <p:nvSpPr>
          <p:cNvPr id="15" name="Google Shape;588;p50">
            <a:extLst>
              <a:ext uri="{FF2B5EF4-FFF2-40B4-BE49-F238E27FC236}">
                <a16:creationId xmlns:a16="http://schemas.microsoft.com/office/drawing/2014/main" id="{998E1774-9785-4ACC-A8AB-63A66490B6D2}"/>
              </a:ext>
            </a:extLst>
          </p:cNvPr>
          <p:cNvSpPr txBox="1">
            <a:spLocks/>
          </p:cNvSpPr>
          <p:nvPr/>
        </p:nvSpPr>
        <p:spPr>
          <a:xfrm>
            <a:off x="1178904" y="855112"/>
            <a:ext cx="6786191" cy="68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The next task of the project was to create SQL queries to manage different tasks that will be performed on the data in the database. Those queries include: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49"/>
          <p:cNvCxnSpPr/>
          <p:nvPr/>
        </p:nvCxnSpPr>
        <p:spPr>
          <a:xfrm rot="10800000">
            <a:off x="723278" y="2571750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545" name="Google Shape;545;p49"/>
          <p:cNvCxnSpPr/>
          <p:nvPr/>
        </p:nvCxnSpPr>
        <p:spPr>
          <a:xfrm>
            <a:off x="714300" y="30041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9"/>
          <p:cNvCxnSpPr/>
          <p:nvPr/>
        </p:nvCxnSpPr>
        <p:spPr>
          <a:xfrm rot="10800000">
            <a:off x="8455877" y="2571750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49" name="Google Shape;549;p49"/>
          <p:cNvSpPr txBox="1">
            <a:spLocks noGrp="1"/>
          </p:cNvSpPr>
          <p:nvPr>
            <p:ph type="title"/>
          </p:nvPr>
        </p:nvSpPr>
        <p:spPr>
          <a:xfrm>
            <a:off x="712475" y="169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550" name="Google Shape;550;p49"/>
          <p:cNvSpPr txBox="1"/>
          <p:nvPr/>
        </p:nvSpPr>
        <p:spPr>
          <a:xfrm>
            <a:off x="1618140" y="883569"/>
            <a:ext cx="5907720" cy="93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The first query that was created was the view for counting the number of lessons given per month during a year. By using the group command is used to arrange the data into groups by its month to match the EXTRACT (month FROM time)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1618140" y="3158246"/>
            <a:ext cx="5907720" cy="92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The next goal is to create a view for the number of different lessons that exists each month during a specific year. This can be achieved using the COUNT(*) command and group them using MONTH by using the EXTRACT command.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267145" y="679701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9"/>
          <p:cNvSpPr/>
          <p:nvPr/>
        </p:nvSpPr>
        <p:spPr>
          <a:xfrm>
            <a:off x="7724024" y="3788568"/>
            <a:ext cx="1150237" cy="79751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9"/>
          <p:cNvGrpSpPr/>
          <p:nvPr/>
        </p:nvGrpSpPr>
        <p:grpSpPr>
          <a:xfrm>
            <a:off x="8115096" y="3915388"/>
            <a:ext cx="368091" cy="334402"/>
            <a:chOff x="-62518200" y="2692475"/>
            <a:chExt cx="318225" cy="289100"/>
          </a:xfrm>
        </p:grpSpPr>
        <p:sp>
          <p:nvSpPr>
            <p:cNvPr id="563" name="Google Shape;563;p49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9"/>
          <p:cNvGrpSpPr/>
          <p:nvPr/>
        </p:nvGrpSpPr>
        <p:grpSpPr>
          <a:xfrm>
            <a:off x="5403006" y="1906578"/>
            <a:ext cx="375378" cy="367397"/>
            <a:chOff x="-63669700" y="2646600"/>
            <a:chExt cx="324525" cy="317625"/>
          </a:xfrm>
        </p:grpSpPr>
        <p:sp>
          <p:nvSpPr>
            <p:cNvPr id="571" name="Google Shape;571;p49"/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49"/>
          <p:cNvGrpSpPr/>
          <p:nvPr/>
        </p:nvGrpSpPr>
        <p:grpSpPr>
          <a:xfrm>
            <a:off x="659128" y="777627"/>
            <a:ext cx="366269" cy="366732"/>
            <a:chOff x="-61784125" y="1931250"/>
            <a:chExt cx="316650" cy="317050"/>
          </a:xfrm>
        </p:grpSpPr>
        <p:sp>
          <p:nvSpPr>
            <p:cNvPr id="574" name="Google Shape;574;p49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8E9D90-562E-4878-B4FE-3FE73C38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25" y="1952458"/>
            <a:ext cx="5306750" cy="77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80DF2-4ACD-41EE-B132-0CE774044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625" y="4127795"/>
            <a:ext cx="5377287" cy="61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subTitle" idx="3"/>
          </p:nvPr>
        </p:nvSpPr>
        <p:spPr>
          <a:xfrm>
            <a:off x="1303339" y="1630518"/>
            <a:ext cx="6674995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substantial difference between a view and a materialized view is that a view is a logical virtual copy of a table while a materialized view is stored on the disk, it is a physical copy of a table. Because of this a “normal” view will have slower processing speed while a materialized view will have faster processing speed. A downside to materialized view is that it requires memory space while a view does not.</a:t>
            </a:r>
            <a:endParaRPr dirty="0"/>
          </a:p>
        </p:txBody>
      </p:sp>
      <p:sp>
        <p:nvSpPr>
          <p:cNvPr id="16" name="Google Shape;549;p49">
            <a:extLst>
              <a:ext uri="{FF2B5EF4-FFF2-40B4-BE49-F238E27FC236}">
                <a16:creationId xmlns:a16="http://schemas.microsoft.com/office/drawing/2014/main" id="{C7770FD6-42A7-4074-97D3-2DF862812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625" y="2037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Conclusion</a:t>
            </a:r>
            <a:endParaRPr sz="3500" dirty="0"/>
          </a:p>
        </p:txBody>
      </p:sp>
      <p:sp>
        <p:nvSpPr>
          <p:cNvPr id="17" name="Google Shape;516;p47">
            <a:extLst>
              <a:ext uri="{FF2B5EF4-FFF2-40B4-BE49-F238E27FC236}">
                <a16:creationId xmlns:a16="http://schemas.microsoft.com/office/drawing/2014/main" id="{FDE671E4-DB1A-4793-BD4B-43548B2609A0}"/>
              </a:ext>
            </a:extLst>
          </p:cNvPr>
          <p:cNvSpPr txBox="1"/>
          <p:nvPr/>
        </p:nvSpPr>
        <p:spPr>
          <a:xfrm>
            <a:off x="2384975" y="1122211"/>
            <a:ext cx="4005299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Materialized View vs “Normal” View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3" name="Google Shape;7701;p62">
            <a:extLst>
              <a:ext uri="{FF2B5EF4-FFF2-40B4-BE49-F238E27FC236}">
                <a16:creationId xmlns:a16="http://schemas.microsoft.com/office/drawing/2014/main" id="{8A54B087-4E70-40A3-9850-D5B5D7DD361B}"/>
              </a:ext>
            </a:extLst>
          </p:cNvPr>
          <p:cNvGrpSpPr/>
          <p:nvPr/>
        </p:nvGrpSpPr>
        <p:grpSpPr>
          <a:xfrm>
            <a:off x="2449669" y="3262954"/>
            <a:ext cx="4244661" cy="844982"/>
            <a:chOff x="6796238" y="3311904"/>
            <a:chExt cx="1630319" cy="377697"/>
          </a:xfrm>
        </p:grpSpPr>
        <p:sp>
          <p:nvSpPr>
            <p:cNvPr id="24" name="Google Shape;7702;p62">
              <a:extLst>
                <a:ext uri="{FF2B5EF4-FFF2-40B4-BE49-F238E27FC236}">
                  <a16:creationId xmlns:a16="http://schemas.microsoft.com/office/drawing/2014/main" id="{469469F3-EF2C-4141-9ED6-DCBF1C99CFF3}"/>
                </a:ext>
              </a:extLst>
            </p:cNvPr>
            <p:cNvSpPr/>
            <p:nvPr/>
          </p:nvSpPr>
          <p:spPr>
            <a:xfrm>
              <a:off x="6796238" y="3311904"/>
              <a:ext cx="798025" cy="377697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03;p62">
              <a:extLst>
                <a:ext uri="{FF2B5EF4-FFF2-40B4-BE49-F238E27FC236}">
                  <a16:creationId xmlns:a16="http://schemas.microsoft.com/office/drawing/2014/main" id="{970F3EEE-58E9-4015-9D48-6A02899D2299}"/>
                </a:ext>
              </a:extLst>
            </p:cNvPr>
            <p:cNvSpPr/>
            <p:nvPr/>
          </p:nvSpPr>
          <p:spPr>
            <a:xfrm>
              <a:off x="7628207" y="3311904"/>
              <a:ext cx="798350" cy="377697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04;p62">
              <a:extLst>
                <a:ext uri="{FF2B5EF4-FFF2-40B4-BE49-F238E27FC236}">
                  <a16:creationId xmlns:a16="http://schemas.microsoft.com/office/drawing/2014/main" id="{6BC6C64A-73B6-47BF-8310-42DAE2031395}"/>
                </a:ext>
              </a:extLst>
            </p:cNvPr>
            <p:cNvSpPr/>
            <p:nvPr/>
          </p:nvSpPr>
          <p:spPr>
            <a:xfrm>
              <a:off x="7229098" y="3311904"/>
              <a:ext cx="762823" cy="377697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755156" y="2727612"/>
            <a:ext cx="56336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Programmatic Access</a:t>
            </a:r>
            <a:endParaRPr lang="en-US" dirty="0">
              <a:effectLst/>
            </a:endParaRPr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938899" y="3703191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Creating a program to access parts of database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79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>
            <a:off x="657641" y="1760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512" name="Google Shape;512;p47"/>
          <p:cNvSpPr/>
          <p:nvPr/>
        </p:nvSpPr>
        <p:spPr>
          <a:xfrm>
            <a:off x="4196168" y="4138985"/>
            <a:ext cx="751663" cy="739737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7"/>
          <p:cNvSpPr txBox="1"/>
          <p:nvPr/>
        </p:nvSpPr>
        <p:spPr>
          <a:xfrm>
            <a:off x="175250" y="2182287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Creating a database connection</a:t>
            </a:r>
            <a:endParaRPr dirty="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47"/>
          <p:cNvSpPr txBox="1"/>
          <p:nvPr/>
        </p:nvSpPr>
        <p:spPr>
          <a:xfrm>
            <a:off x="720003" y="1683075"/>
            <a:ext cx="10698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16" name="Google Shape;516;p47"/>
          <p:cNvSpPr txBox="1"/>
          <p:nvPr/>
        </p:nvSpPr>
        <p:spPr>
          <a:xfrm>
            <a:off x="3584400" y="1683075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Prepare Statements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517" name="Google Shape;517;p47"/>
          <p:cNvCxnSpPr>
            <a:stCxn id="514" idx="3"/>
            <a:endCxn id="516" idx="1"/>
          </p:cNvCxnSpPr>
          <p:nvPr/>
        </p:nvCxnSpPr>
        <p:spPr>
          <a:xfrm>
            <a:off x="1789803" y="1894875"/>
            <a:ext cx="179459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47"/>
          <p:cNvSpPr txBox="1"/>
          <p:nvPr/>
        </p:nvSpPr>
        <p:spPr>
          <a:xfrm>
            <a:off x="6993550" y="2285400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Building the structure for the MVC design pattern</a:t>
            </a:r>
            <a:endParaRPr dirty="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6993550" y="1683075"/>
            <a:ext cx="1975200" cy="44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MVC Design Pattern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520" name="Google Shape;520;p47"/>
          <p:cNvCxnSpPr>
            <a:cxnSpLocks/>
            <a:stCxn id="516" idx="3"/>
            <a:endCxn id="519" idx="1"/>
          </p:cNvCxnSpPr>
          <p:nvPr/>
        </p:nvCxnSpPr>
        <p:spPr>
          <a:xfrm>
            <a:off x="5559600" y="1894875"/>
            <a:ext cx="1433950" cy="118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516;p47">
            <a:extLst>
              <a:ext uri="{FF2B5EF4-FFF2-40B4-BE49-F238E27FC236}">
                <a16:creationId xmlns:a16="http://schemas.microsoft.com/office/drawing/2014/main" id="{34963C8B-81C8-430E-BC0E-2152EF18652D}"/>
              </a:ext>
            </a:extLst>
          </p:cNvPr>
          <p:cNvSpPr txBox="1"/>
          <p:nvPr/>
        </p:nvSpPr>
        <p:spPr>
          <a:xfrm>
            <a:off x="175250" y="1708510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Database Connection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" name="Google Shape;513;p47">
            <a:extLst>
              <a:ext uri="{FF2B5EF4-FFF2-40B4-BE49-F238E27FC236}">
                <a16:creationId xmlns:a16="http://schemas.microsoft.com/office/drawing/2014/main" id="{0D1A8285-FF2F-463B-84BC-19B2E2321B08}"/>
              </a:ext>
            </a:extLst>
          </p:cNvPr>
          <p:cNvSpPr txBox="1"/>
          <p:nvPr/>
        </p:nvSpPr>
        <p:spPr>
          <a:xfrm>
            <a:off x="3583710" y="2314845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Setting up SQL prepare statements (queries)</a:t>
            </a:r>
            <a:endParaRPr dirty="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178134" y="1584569"/>
            <a:ext cx="3971700" cy="641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0" y="2013537"/>
            <a:ext cx="4228781" cy="1530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 sample printout of the program can be seen. It shows all the different commands that can be executed. That includes listing all commands, listing all instruments, renting, and terminating a rental</a:t>
            </a:r>
            <a:endParaRPr dirty="0"/>
          </a:p>
        </p:txBody>
      </p:sp>
      <p:pic>
        <p:nvPicPr>
          <p:cNvPr id="437" name="Google Shape;43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75038" y="1831925"/>
            <a:ext cx="4323607" cy="1479650"/>
          </a:xfrm>
          <a:prstGeom prst="roundRect">
            <a:avLst>
              <a:gd name="adj" fmla="val 3222"/>
            </a:avLst>
          </a:prstGeom>
          <a:noFill/>
          <a:ln>
            <a:noFill/>
          </a:ln>
        </p:spPr>
      </p:pic>
      <p:sp>
        <p:nvSpPr>
          <p:cNvPr id="438" name="Google Shape;438;p43"/>
          <p:cNvSpPr/>
          <p:nvPr/>
        </p:nvSpPr>
        <p:spPr>
          <a:xfrm rot="-5400000" flipH="1">
            <a:off x="7153832" y="3640112"/>
            <a:ext cx="2889626" cy="1688562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53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Durability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786708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Atomicity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Consistency</a:t>
            </a:r>
            <a:endParaRPr dirty="0"/>
          </a:p>
        </p:txBody>
      </p:sp>
      <p:sp>
        <p:nvSpPr>
          <p:cNvPr id="331" name="Google Shape;331;p38"/>
          <p:cNvSpPr/>
          <p:nvPr/>
        </p:nvSpPr>
        <p:spPr>
          <a:xfrm rot="10800000">
            <a:off x="11434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 flipH="1">
            <a:off x="31409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 rot="10800000">
            <a:off x="51384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 flipH="1">
            <a:off x="7135929" y="2089541"/>
            <a:ext cx="864647" cy="59952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1429499" y="2333326"/>
            <a:ext cx="292469" cy="28899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8"/>
          <p:cNvGrpSpPr/>
          <p:nvPr/>
        </p:nvGrpSpPr>
        <p:grpSpPr>
          <a:xfrm>
            <a:off x="5387170" y="2293781"/>
            <a:ext cx="367165" cy="368091"/>
            <a:chOff x="-63250675" y="2664125"/>
            <a:chExt cx="317425" cy="318225"/>
          </a:xfrm>
        </p:grpSpPr>
        <p:sp>
          <p:nvSpPr>
            <p:cNvPr id="337" name="Google Shape;337;p38"/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3411126" y="2147432"/>
            <a:ext cx="324242" cy="311133"/>
            <a:chOff x="-62890750" y="2296300"/>
            <a:chExt cx="330825" cy="317450"/>
          </a:xfrm>
        </p:grpSpPr>
        <p:sp>
          <p:nvSpPr>
            <p:cNvPr id="340" name="Google Shape;340;p3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8"/>
          <p:cNvGrpSpPr/>
          <p:nvPr/>
        </p:nvGrpSpPr>
        <p:grpSpPr>
          <a:xfrm>
            <a:off x="7406123" y="2141811"/>
            <a:ext cx="325508" cy="322395"/>
            <a:chOff x="-59889100" y="2671925"/>
            <a:chExt cx="319000" cy="315950"/>
          </a:xfrm>
        </p:grpSpPr>
        <p:sp>
          <p:nvSpPr>
            <p:cNvPr id="344" name="Google Shape;344;p38"/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22;p38">
            <a:extLst>
              <a:ext uri="{FF2B5EF4-FFF2-40B4-BE49-F238E27FC236}">
                <a16:creationId xmlns:a16="http://schemas.microsoft.com/office/drawing/2014/main" id="{497A6059-4E47-4A9F-A84F-9BA7BA07040C}"/>
              </a:ext>
            </a:extLst>
          </p:cNvPr>
          <p:cNvSpPr txBox="1">
            <a:spLocks/>
          </p:cNvSpPr>
          <p:nvPr/>
        </p:nvSpPr>
        <p:spPr>
          <a:xfrm>
            <a:off x="720000" y="10277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b="0" dirty="0"/>
              <a:t>ACID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65180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 idx="2"/>
          </p:nvPr>
        </p:nvSpPr>
        <p:spPr>
          <a:xfrm>
            <a:off x="961370" y="1907912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Conceptual Model</a:t>
            </a:r>
            <a:endParaRPr sz="17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21919" y="228796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Constructing a conceptual model</a:t>
            </a:r>
            <a:endParaRPr dirty="0"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 idx="3"/>
          </p:nvPr>
        </p:nvSpPr>
        <p:spPr>
          <a:xfrm>
            <a:off x="5877132" y="1905744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Logic Model</a:t>
            </a:r>
            <a:endParaRPr sz="1700" dirty="0"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4"/>
          </p:nvPr>
        </p:nvSpPr>
        <p:spPr>
          <a:xfrm>
            <a:off x="5816823" y="2274666"/>
            <a:ext cx="242611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Constructing a logic model &amp; creating the database</a:t>
            </a:r>
            <a:endParaRPr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idx="5"/>
          </p:nvPr>
        </p:nvSpPr>
        <p:spPr>
          <a:xfrm>
            <a:off x="5937439" y="3498783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Programmatic Access</a:t>
            </a:r>
            <a:endParaRPr sz="1700"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6"/>
          </p:nvPr>
        </p:nvSpPr>
        <p:spPr>
          <a:xfrm>
            <a:off x="5937439" y="38496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 program to access parts of database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 idx="9"/>
          </p:nvPr>
        </p:nvSpPr>
        <p:spPr>
          <a:xfrm>
            <a:off x="1021919" y="3498783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SQL Queries</a:t>
            </a:r>
            <a:endParaRPr sz="1700" dirty="0"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3"/>
          </p:nvPr>
        </p:nvSpPr>
        <p:spPr>
          <a:xfrm>
            <a:off x="901061" y="3851653"/>
            <a:ext cx="262582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and performing different types of SQL queries</a:t>
            </a:r>
            <a:endParaRPr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16"/>
          </p:nvPr>
        </p:nvSpPr>
        <p:spPr>
          <a:xfrm>
            <a:off x="1679270" y="1361687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17"/>
          </p:nvPr>
        </p:nvSpPr>
        <p:spPr>
          <a:xfrm>
            <a:off x="6595031" y="1361687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45" name="Google Shape;245;p31"/>
          <p:cNvSpPr txBox="1">
            <a:spLocks noGrp="1"/>
          </p:cNvSpPr>
          <p:nvPr>
            <p:ph type="title" idx="18"/>
          </p:nvPr>
        </p:nvSpPr>
        <p:spPr>
          <a:xfrm>
            <a:off x="1679269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19"/>
          </p:nvPr>
        </p:nvSpPr>
        <p:spPr>
          <a:xfrm>
            <a:off x="6595031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974250" y="819150"/>
            <a:ext cx="71955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1"/>
          </p:nvPr>
        </p:nvSpPr>
        <p:spPr>
          <a:xfrm>
            <a:off x="1507358" y="1177792"/>
            <a:ext cx="6129283" cy="2865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By following the different sub tasks the author was able to structurally design a database which can manage all the different business goals. Even when designing the database in the structurally way I still needed to go back to the first/second task and redesign the Conceptual Model and Logical Model.</a:t>
            </a:r>
            <a:endParaRPr sz="1800" dirty="0"/>
          </a:p>
        </p:txBody>
      </p:sp>
      <p:sp>
        <p:nvSpPr>
          <p:cNvPr id="305" name="Google Shape;305;p36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>
            <a:spLocks noGrp="1"/>
          </p:cNvSpPr>
          <p:nvPr>
            <p:ph type="title"/>
          </p:nvPr>
        </p:nvSpPr>
        <p:spPr>
          <a:xfrm>
            <a:off x="568967" y="1714551"/>
            <a:ext cx="3852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r>
              <a:rPr lang="en" dirty="0"/>
              <a:t> !</a:t>
            </a:r>
            <a:endParaRPr dirty="0"/>
          </a:p>
        </p:txBody>
      </p:sp>
      <p:sp>
        <p:nvSpPr>
          <p:cNvPr id="692" name="Google Shape;692;p53"/>
          <p:cNvSpPr txBox="1">
            <a:spLocks noGrp="1"/>
          </p:cNvSpPr>
          <p:nvPr>
            <p:ph type="subTitle" idx="2"/>
          </p:nvPr>
        </p:nvSpPr>
        <p:spPr>
          <a:xfrm>
            <a:off x="618400" y="2643351"/>
            <a:ext cx="3015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</a:t>
            </a:r>
            <a:r>
              <a:rPr lang="en" sz="2800" dirty="0"/>
              <a:t>?</a:t>
            </a:r>
            <a:endParaRPr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171FE-27DA-40F4-A26E-C6E061221DF6}"/>
                  </a:ext>
                </a:extLst>
              </p14:cNvPr>
              <p14:cNvContentPartPr/>
              <p14:nvPr/>
            </p14:nvContentPartPr>
            <p14:xfrm>
              <a:off x="691547" y="3336507"/>
              <a:ext cx="3606840" cy="92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171FE-27DA-40F4-A26E-C6E061221D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907" y="3273867"/>
                <a:ext cx="3732480" cy="105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1228650" y="819150"/>
            <a:ext cx="66867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843513" y="2148528"/>
            <a:ext cx="3456973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part will consist of three things: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was the goal?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did I solve it?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conclusion could I draw?</a:t>
            </a:r>
          </a:p>
        </p:txBody>
      </p:sp>
      <p:sp>
        <p:nvSpPr>
          <p:cNvPr id="256" name="Google Shape;256;p32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Model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Constructing a conceptual model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557440" y="1017725"/>
            <a:ext cx="7704000" cy="2563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goal of this task is to create a conceptual model for a music school. The model was created by using the modelling program Astah. The model itself consist of an ER diagram (Entity-relationship model). Designing a conceptual model consist of five steps:</a:t>
            </a:r>
          </a:p>
          <a:p>
            <a:pPr marL="15240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Noun Identification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Category lists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Remove unnecessary entities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Find attributes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Find relations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218774" y="1700267"/>
            <a:ext cx="3971700" cy="641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1"/>
          </p:nvPr>
        </p:nvSpPr>
        <p:spPr>
          <a:xfrm>
            <a:off x="56519" y="2097852"/>
            <a:ext cx="4228781" cy="1530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conceptual model main structure is built around “Student” and “Instructor” entity. The “Lessons” entity is used for inheritance for each of the lesson types (“Ensembles”, “Individual Lessons”, “Group Lessons”).</a:t>
            </a:r>
            <a:endParaRPr dirty="0"/>
          </a:p>
        </p:txBody>
      </p:sp>
      <p:pic>
        <p:nvPicPr>
          <p:cNvPr id="437" name="Google Shape;43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80126" y="982135"/>
            <a:ext cx="4228781" cy="2889626"/>
          </a:xfrm>
          <a:prstGeom prst="roundRect">
            <a:avLst>
              <a:gd name="adj" fmla="val 10910"/>
            </a:avLst>
          </a:prstGeom>
          <a:noFill/>
          <a:ln>
            <a:noFill/>
          </a:ln>
        </p:spPr>
      </p:pic>
      <p:sp>
        <p:nvSpPr>
          <p:cNvPr id="438" name="Google Shape;438;p43"/>
          <p:cNvSpPr/>
          <p:nvPr/>
        </p:nvSpPr>
        <p:spPr>
          <a:xfrm rot="-5400000" flipH="1">
            <a:off x="7106418" y="2854406"/>
            <a:ext cx="2889626" cy="1688562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Inheritence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Rules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Design</a:t>
            </a:r>
            <a:endParaRPr dirty="0"/>
          </a:p>
        </p:txBody>
      </p:sp>
      <p:sp>
        <p:nvSpPr>
          <p:cNvPr id="269" name="Google Shape;269;p33"/>
          <p:cNvSpPr/>
          <p:nvPr/>
        </p:nvSpPr>
        <p:spPr>
          <a:xfrm rot="10800000">
            <a:off x="1440414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4063352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 rot="10800000">
            <a:off x="6686302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1778205" y="2322926"/>
            <a:ext cx="341700" cy="29089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73" name="Google Shape;273;p33"/>
          <p:cNvGrpSpPr/>
          <p:nvPr/>
        </p:nvGrpSpPr>
        <p:grpSpPr>
          <a:xfrm>
            <a:off x="4429378" y="2151543"/>
            <a:ext cx="291534" cy="291557"/>
            <a:chOff x="-63252250" y="1930850"/>
            <a:chExt cx="319000" cy="319025"/>
          </a:xfrm>
        </p:grpSpPr>
        <p:sp>
          <p:nvSpPr>
            <p:cNvPr id="274" name="Google Shape;274;p33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7064301" y="2325013"/>
            <a:ext cx="285429" cy="286777"/>
            <a:chOff x="-60254550" y="1938025"/>
            <a:chExt cx="317425" cy="318925"/>
          </a:xfrm>
        </p:grpSpPr>
        <p:sp>
          <p:nvSpPr>
            <p:cNvPr id="277" name="Google Shape;277;p33"/>
            <p:cNvSpPr/>
            <p:nvPr/>
          </p:nvSpPr>
          <p:spPr>
            <a:xfrm>
              <a:off x="-60254550" y="2049000"/>
              <a:ext cx="317425" cy="207950"/>
            </a:xfrm>
            <a:custGeom>
              <a:avLst/>
              <a:gdLst/>
              <a:ahLst/>
              <a:cxnLst/>
              <a:rect l="l" t="t" r="r" b="b"/>
              <a:pathLst>
                <a:path w="12697" h="8318" extrusionOk="0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-6021912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-60156900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-6009467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 Model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Constructing a logic model &amp; creating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5847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557440" y="1017725"/>
            <a:ext cx="7704000" cy="2563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next task of the project is to create a logical or a Physical model from the conceptual model that was created in the previous task. Converting a conceptual model to a logical model consist of six steps:</a:t>
            </a:r>
          </a:p>
          <a:p>
            <a:pPr marL="15240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Deciding which relations should be kept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Specifying column types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Adding column constraints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Making sure that the model is normalized and that all different database operations can be performed on the model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Specifying the different attributes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Relations (many-to-many, one-to-many)</a:t>
            </a:r>
          </a:p>
        </p:txBody>
      </p:sp>
    </p:spTree>
    <p:extLst>
      <p:ext uri="{BB962C8B-B14F-4D97-AF65-F5344CB8AC3E}">
        <p14:creationId xmlns:p14="http://schemas.microsoft.com/office/powerpoint/2010/main" val="4403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797</Words>
  <Application>Microsoft Office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Roboto Condensed Light</vt:lpstr>
      <vt:lpstr>Lato</vt:lpstr>
      <vt:lpstr>Fjalla One</vt:lpstr>
      <vt:lpstr>Proposition de projet minimaliste en niveaux de gris by Slidesgo</vt:lpstr>
      <vt:lpstr>SoundGood Music School Database System</vt:lpstr>
      <vt:lpstr>Introduction</vt:lpstr>
      <vt:lpstr>Part</vt:lpstr>
      <vt:lpstr>Conceptual Model</vt:lpstr>
      <vt:lpstr>Goal</vt:lpstr>
      <vt:lpstr>Result</vt:lpstr>
      <vt:lpstr>Conclusion</vt:lpstr>
      <vt:lpstr>Logic Model</vt:lpstr>
      <vt:lpstr>Goal</vt:lpstr>
      <vt:lpstr>Result</vt:lpstr>
      <vt:lpstr>Conclusion</vt:lpstr>
      <vt:lpstr>SQL Queries</vt:lpstr>
      <vt:lpstr>Average Lessons Per Month</vt:lpstr>
      <vt:lpstr>Result</vt:lpstr>
      <vt:lpstr>Conclusion</vt:lpstr>
      <vt:lpstr>Programmatic Access</vt:lpstr>
      <vt:lpstr>Goal</vt:lpstr>
      <vt:lpstr>Result</vt:lpstr>
      <vt:lpstr>Conclusion</vt:lpstr>
      <vt:lpstr>PowerPoint Presentation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SoundGood Music School Database System</dc:title>
  <cp:lastModifiedBy>casper kristiansson</cp:lastModifiedBy>
  <cp:revision>1</cp:revision>
  <dcterms:modified xsi:type="dcterms:W3CDTF">2022-01-11T18:04:02Z</dcterms:modified>
</cp:coreProperties>
</file>