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29184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" d="100"/>
          <a:sy n="10" d="100"/>
        </p:scale>
        <p:origin x="236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5387342"/>
            <a:ext cx="2798064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7289782"/>
            <a:ext cx="246888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9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752600"/>
            <a:ext cx="709803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752600"/>
            <a:ext cx="2088261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3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8206749"/>
            <a:ext cx="2839212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2029429"/>
            <a:ext cx="2839212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2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752607"/>
            <a:ext cx="283921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8069582"/>
            <a:ext cx="13926024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2024360"/>
            <a:ext cx="13926024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8069582"/>
            <a:ext cx="13994608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2024360"/>
            <a:ext cx="1399460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5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4739647"/>
            <a:ext cx="1666494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4739647"/>
            <a:ext cx="16664940" cy="233934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69A9-209F-4DF6-9288-A4FD17034DB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1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752607"/>
            <a:ext cx="283921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8763000"/>
            <a:ext cx="283921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69A9-209F-4DF6-9288-A4FD17034DBE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6351-4E98-44FA-A349-9F71A979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3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D508C1-640A-4CDC-8593-3033A2A5AD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84" b="94021" l="4076" r="95488">
                        <a14:foregroundMark x1="7860" y1="63229" x2="7860" y2="63229"/>
                        <a14:foregroundMark x1="24163" y1="8072" x2="24163" y2="8072"/>
                        <a14:foregroundMark x1="23144" y1="94170" x2="23144" y2="94170"/>
                        <a14:foregroundMark x1="91849" y1="56652" x2="91849" y2="56652"/>
                        <a14:foregroundMark x1="92285" y1="26607" x2="92285" y2="26607"/>
                        <a14:foregroundMark x1="94760" y1="58296" x2="94760" y2="58296"/>
                        <a14:foregroundMark x1="95488" y1="37967" x2="95488" y2="37967"/>
                        <a14:foregroundMark x1="4221" y1="60837" x2="4221" y2="60837"/>
                        <a14:foregroundMark x1="23290" y1="4484" x2="23290" y2="4484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43179" y="431604"/>
            <a:ext cx="32945789" cy="32082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32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D029FCE-39F4-4421-925B-48483E66FB25}"/>
              </a:ext>
            </a:extLst>
          </p:cNvPr>
          <p:cNvGrpSpPr/>
          <p:nvPr/>
        </p:nvGrpSpPr>
        <p:grpSpPr>
          <a:xfrm rot="157748">
            <a:off x="-339455" y="-5984801"/>
            <a:ext cx="33558468" cy="45387522"/>
            <a:chOff x="-880524" y="-6716592"/>
            <a:chExt cx="34640605" cy="468511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292812-7084-40DA-80A7-326BA07F22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84" b="89976" l="9501" r="91358">
                          <a14:foregroundMark x1="9554" y1="31039" x2="9554" y2="31039"/>
                          <a14:foregroundMark x1="91358" y1="35225" x2="91358" y2="35225"/>
                          <a14:backgroundMark x1="75953" y1="55515" x2="75953" y2="55515"/>
                          <a14:backgroundMark x1="75470" y1="59944" x2="75470" y2="59944"/>
                          <a14:backgroundMark x1="74987" y1="67874" x2="74987" y2="67874"/>
                          <a14:backgroundMark x1="74718" y1="74557" x2="74718" y2="745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175"/>
            <a:stretch/>
          </p:blipFill>
          <p:spPr>
            <a:xfrm rot="21345102">
              <a:off x="-880524" y="-6157123"/>
              <a:ext cx="20423303" cy="4629163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EA3A8C-C172-4BD8-9DF8-9E3981B78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84" b="89976" l="9501" r="91358">
                          <a14:foregroundMark x1="9554" y1="31039" x2="9554" y2="31039"/>
                          <a14:foregroundMark x1="91358" y1="35225" x2="91358" y2="35225"/>
                          <a14:backgroundMark x1="75953" y1="55515" x2="75953" y2="55515"/>
                          <a14:backgroundMark x1="75470" y1="59944" x2="75470" y2="59944"/>
                          <a14:backgroundMark x1="74987" y1="67874" x2="74987" y2="67874"/>
                          <a14:backgroundMark x1="74718" y1="74557" x2="74718" y2="745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69"/>
            <a:stretch/>
          </p:blipFill>
          <p:spPr>
            <a:xfrm flipH="1">
              <a:off x="16112261" y="-6716592"/>
              <a:ext cx="17647820" cy="46291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526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Daminda Balasooriya (MAS KREEDA)</dc:creator>
  <cp:lastModifiedBy>Daminda Balasooriya (MAS KREEDA)</cp:lastModifiedBy>
  <cp:revision>11</cp:revision>
  <dcterms:created xsi:type="dcterms:W3CDTF">2018-06-11T08:32:05Z</dcterms:created>
  <dcterms:modified xsi:type="dcterms:W3CDTF">2018-08-24T06:39:18Z</dcterms:modified>
</cp:coreProperties>
</file>