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" d="100"/>
          <a:sy n="14" d="100"/>
        </p:scale>
        <p:origin x="21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788749"/>
            <a:ext cx="24871680" cy="10187093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5368695"/>
            <a:ext cx="21945600" cy="7064585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557867"/>
            <a:ext cx="630936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557867"/>
            <a:ext cx="1856232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7294888"/>
            <a:ext cx="25237440" cy="1217167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9581715"/>
            <a:ext cx="25237440" cy="64007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557873"/>
            <a:ext cx="252374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7172962"/>
            <a:ext cx="12378688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0688320"/>
            <a:ext cx="12378688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7172962"/>
            <a:ext cx="12439651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0688320"/>
            <a:ext cx="12439651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4213020"/>
            <a:ext cx="14813280" cy="20794133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4213020"/>
            <a:ext cx="14813280" cy="20794133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557873"/>
            <a:ext cx="252374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789333"/>
            <a:ext cx="2523744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69A9-209F-4DF6-9288-A4FD17034DB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508C1-640A-4CDC-8593-3033A2A5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4" b="94021" l="4076" r="95488">
                        <a14:foregroundMark x1="7860" y1="63229" x2="7860" y2="63229"/>
                        <a14:foregroundMark x1="24163" y1="8072" x2="24163" y2="8072"/>
                        <a14:foregroundMark x1="23144" y1="94170" x2="23144" y2="94170"/>
                        <a14:foregroundMark x1="91849" y1="56652" x2="91849" y2="56652"/>
                        <a14:foregroundMark x1="92285" y1="26607" x2="92285" y2="26607"/>
                        <a14:foregroundMark x1="94760" y1="58296" x2="94760" y2="58296"/>
                        <a14:foregroundMark x1="95488" y1="37967" x2="95488" y2="37967"/>
                        <a14:foregroundMark x1="4221" y1="60837" x2="4221" y2="60837"/>
                        <a14:foregroundMark x1="23290" y1="4484" x2="23290" y2="4484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8380" y="383648"/>
            <a:ext cx="29285146" cy="2851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29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Daminda Balasooriya (MAS KREEDA)</dc:creator>
  <cp:lastModifiedBy>Daminda Balasooriya (MAS KREEDA)</cp:lastModifiedBy>
  <cp:revision>7</cp:revision>
  <dcterms:created xsi:type="dcterms:W3CDTF">2018-06-11T08:32:05Z</dcterms:created>
  <dcterms:modified xsi:type="dcterms:W3CDTF">2018-06-11T11:24:10Z</dcterms:modified>
</cp:coreProperties>
</file>