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43088-0094-4216-AB6A-9435B907C94C}" v="1" dt="2022-10-19T14:54:2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" userId="7959b4d1-f988-493a-8424-32955b2c5801" providerId="ADAL" clId="{ABD43088-0094-4216-AB6A-9435B907C94C}"/>
    <pc:docChg chg="undo custSel addSld modSld">
      <pc:chgData name="Casper" userId="7959b4d1-f988-493a-8424-32955b2c5801" providerId="ADAL" clId="{ABD43088-0094-4216-AB6A-9435B907C94C}" dt="2022-10-19T14:55:21.919" v="881" actId="20577"/>
      <pc:docMkLst>
        <pc:docMk/>
      </pc:docMkLst>
      <pc:sldChg chg="modSp new mod">
        <pc:chgData name="Casper" userId="7959b4d1-f988-493a-8424-32955b2c5801" providerId="ADAL" clId="{ABD43088-0094-4216-AB6A-9435B907C94C}" dt="2022-10-19T14:38:56.418" v="54" actId="21"/>
        <pc:sldMkLst>
          <pc:docMk/>
          <pc:sldMk cId="4030705792" sldId="256"/>
        </pc:sldMkLst>
        <pc:spChg chg="mod">
          <ac:chgData name="Casper" userId="7959b4d1-f988-493a-8424-32955b2c5801" providerId="ADAL" clId="{ABD43088-0094-4216-AB6A-9435B907C94C}" dt="2022-10-19T14:38:53.942" v="53" actId="20577"/>
          <ac:spMkLst>
            <pc:docMk/>
            <pc:sldMk cId="4030705792" sldId="256"/>
            <ac:spMk id="2" creationId="{E3D658CE-FF82-0DBF-695E-11812C04A46E}"/>
          </ac:spMkLst>
        </pc:spChg>
        <pc:spChg chg="mod">
          <ac:chgData name="Casper" userId="7959b4d1-f988-493a-8424-32955b2c5801" providerId="ADAL" clId="{ABD43088-0094-4216-AB6A-9435B907C94C}" dt="2022-10-19T14:38:56.418" v="54" actId="21"/>
          <ac:spMkLst>
            <pc:docMk/>
            <pc:sldMk cId="4030705792" sldId="256"/>
            <ac:spMk id="3" creationId="{C0528310-2A8E-D10A-817F-A0438199D89F}"/>
          </ac:spMkLst>
        </pc:spChg>
      </pc:sldChg>
      <pc:sldChg chg="modSp new mod">
        <pc:chgData name="Casper" userId="7959b4d1-f988-493a-8424-32955b2c5801" providerId="ADAL" clId="{ABD43088-0094-4216-AB6A-9435B907C94C}" dt="2022-10-19T14:53:34.164" v="734" actId="6549"/>
        <pc:sldMkLst>
          <pc:docMk/>
          <pc:sldMk cId="311874782" sldId="257"/>
        </pc:sldMkLst>
        <pc:spChg chg="mod">
          <ac:chgData name="Casper" userId="7959b4d1-f988-493a-8424-32955b2c5801" providerId="ADAL" clId="{ABD43088-0094-4216-AB6A-9435B907C94C}" dt="2022-10-19T14:39:05.336" v="72" actId="20577"/>
          <ac:spMkLst>
            <pc:docMk/>
            <pc:sldMk cId="311874782" sldId="257"/>
            <ac:spMk id="2" creationId="{5A89077C-8341-B429-458B-841F783DE56C}"/>
          </ac:spMkLst>
        </pc:spChg>
        <pc:spChg chg="mod">
          <ac:chgData name="Casper" userId="7959b4d1-f988-493a-8424-32955b2c5801" providerId="ADAL" clId="{ABD43088-0094-4216-AB6A-9435B907C94C}" dt="2022-10-19T14:53:34.164" v="734" actId="6549"/>
          <ac:spMkLst>
            <pc:docMk/>
            <pc:sldMk cId="311874782" sldId="257"/>
            <ac:spMk id="3" creationId="{E649947E-5EE5-4E13-5914-0AD39379DDB9}"/>
          </ac:spMkLst>
        </pc:spChg>
      </pc:sldChg>
      <pc:sldChg chg="modSp new mod">
        <pc:chgData name="Casper" userId="7959b4d1-f988-493a-8424-32955b2c5801" providerId="ADAL" clId="{ABD43088-0094-4216-AB6A-9435B907C94C}" dt="2022-10-19T14:43:52.648" v="522" actId="5793"/>
        <pc:sldMkLst>
          <pc:docMk/>
          <pc:sldMk cId="396296102" sldId="258"/>
        </pc:sldMkLst>
        <pc:spChg chg="mod">
          <ac:chgData name="Casper" userId="7959b4d1-f988-493a-8424-32955b2c5801" providerId="ADAL" clId="{ABD43088-0094-4216-AB6A-9435B907C94C}" dt="2022-10-19T14:40:56.833" v="317" actId="20577"/>
          <ac:spMkLst>
            <pc:docMk/>
            <pc:sldMk cId="396296102" sldId="258"/>
            <ac:spMk id="2" creationId="{FC44A972-B0E2-05FF-E20D-36C4C2EA5653}"/>
          </ac:spMkLst>
        </pc:spChg>
        <pc:spChg chg="mod">
          <ac:chgData name="Casper" userId="7959b4d1-f988-493a-8424-32955b2c5801" providerId="ADAL" clId="{ABD43088-0094-4216-AB6A-9435B907C94C}" dt="2022-10-19T14:43:52.648" v="522" actId="5793"/>
          <ac:spMkLst>
            <pc:docMk/>
            <pc:sldMk cId="396296102" sldId="258"/>
            <ac:spMk id="3" creationId="{CD8975FA-6D56-E59F-D447-C9C60ABD6564}"/>
          </ac:spMkLst>
        </pc:spChg>
      </pc:sldChg>
      <pc:sldChg chg="modSp new mod">
        <pc:chgData name="Casper" userId="7959b4d1-f988-493a-8424-32955b2c5801" providerId="ADAL" clId="{ABD43088-0094-4216-AB6A-9435B907C94C}" dt="2022-10-19T14:53:07.699" v="720" actId="15"/>
        <pc:sldMkLst>
          <pc:docMk/>
          <pc:sldMk cId="3662277290" sldId="259"/>
        </pc:sldMkLst>
        <pc:spChg chg="mod">
          <ac:chgData name="Casper" userId="7959b4d1-f988-493a-8424-32955b2c5801" providerId="ADAL" clId="{ABD43088-0094-4216-AB6A-9435B907C94C}" dt="2022-10-19T14:44:33.757" v="548" actId="20577"/>
          <ac:spMkLst>
            <pc:docMk/>
            <pc:sldMk cId="3662277290" sldId="259"/>
            <ac:spMk id="2" creationId="{88D5F723-5D2F-F8B7-3B0F-21AF837A56C3}"/>
          </ac:spMkLst>
        </pc:spChg>
        <pc:spChg chg="mod">
          <ac:chgData name="Casper" userId="7959b4d1-f988-493a-8424-32955b2c5801" providerId="ADAL" clId="{ABD43088-0094-4216-AB6A-9435B907C94C}" dt="2022-10-19T14:53:07.699" v="720" actId="15"/>
          <ac:spMkLst>
            <pc:docMk/>
            <pc:sldMk cId="3662277290" sldId="259"/>
            <ac:spMk id="3" creationId="{F50585F9-DFEA-6B9A-171B-8F407B8B3E70}"/>
          </ac:spMkLst>
        </pc:spChg>
      </pc:sldChg>
      <pc:sldChg chg="modSp add mod">
        <pc:chgData name="Casper" userId="7959b4d1-f988-493a-8424-32955b2c5801" providerId="ADAL" clId="{ABD43088-0094-4216-AB6A-9435B907C94C}" dt="2022-10-19T14:55:21.919" v="881" actId="20577"/>
        <pc:sldMkLst>
          <pc:docMk/>
          <pc:sldMk cId="993625955" sldId="260"/>
        </pc:sldMkLst>
        <pc:spChg chg="mod">
          <ac:chgData name="Casper" userId="7959b4d1-f988-493a-8424-32955b2c5801" providerId="ADAL" clId="{ABD43088-0094-4216-AB6A-9435B907C94C}" dt="2022-10-19T14:54:25.250" v="759" actId="20577"/>
          <ac:spMkLst>
            <pc:docMk/>
            <pc:sldMk cId="993625955" sldId="260"/>
            <ac:spMk id="2" creationId="{88D5F723-5D2F-F8B7-3B0F-21AF837A56C3}"/>
          </ac:spMkLst>
        </pc:spChg>
        <pc:spChg chg="mod">
          <ac:chgData name="Casper" userId="7959b4d1-f988-493a-8424-32955b2c5801" providerId="ADAL" clId="{ABD43088-0094-4216-AB6A-9435B907C94C}" dt="2022-10-19T14:55:21.919" v="881" actId="20577"/>
          <ac:spMkLst>
            <pc:docMk/>
            <pc:sldMk cId="993625955" sldId="260"/>
            <ac:spMk id="3" creationId="{F50585F9-DFEA-6B9A-171B-8F407B8B3E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FDF71-E586-1493-83EA-11A7607CE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D64ECF5-1A33-263C-B835-145DCA6B6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3069EB-A5E7-59B2-232B-F9D37A30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21841E-8EC1-4D49-CDFD-04A77073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A8AE0F-8B08-805C-3C3C-4CAE95C1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13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2519E-4533-E91B-2D75-2C5913EC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A5F79AF-DFCA-16F0-8D8B-28CB5CE7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7E113F-DA51-A7A6-46C5-93C7E121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314151-9CC1-6BB3-5907-0F61278B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1DAE44-E646-77EF-FB56-93D5B926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19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937E43B-D848-A6DD-F4E2-497535328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01ECA18-A0A5-D244-E710-29574DF22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227B9B-7645-D265-252F-0BD003BC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B464C1-8B0A-9200-FC69-9ECC591F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B6D7FD-808B-F1C1-6C9A-59C5FC96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22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BFC55-1C9B-82C0-9C49-D9B55200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EB9890-4E71-CFA0-2C0C-AC009E27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DEEC20-4E40-52FB-A482-00599B0A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9E616F-1C63-335F-D71C-49F9EC4D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74B68C-6EEA-EEB2-A53F-D368E308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08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889CA-9402-DBF7-115F-3C4EE401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C29055-5B07-823C-DD31-F1BC66F3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EECAD2-7C1B-1E52-5933-F0AD586D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559FC3-5C76-1406-8B3B-F613574F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28AA3F-F703-31A7-87D6-F6688F07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5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BB739-F553-0308-EABB-235FD47A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867ADD-BDF3-711F-9728-D24DC0D5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B05EB8-331D-F444-21F0-EEE0C4E53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247DF4-25A0-02D2-AAE0-20990971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351D41-2CD7-F20D-57E4-4F1EEF62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4074F6-3981-4123-EB5C-AE03768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33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0B37C-1D48-112C-7CF5-65D17FF7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913485-680B-5475-A240-E82089BA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80C44C-A73C-9EFC-3568-8BD99C0FB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327FF2-B1EC-76E8-F233-47CE4E218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2512A9A-DD08-5057-1C8B-6F7CD2E65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FBEC6BB-309D-C93C-5C27-B187F18F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864C0C9-181F-D2B0-3758-BB35F3C6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376E2F-CEB6-1F76-A9E0-02D84446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2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8FC5C-B679-B3CB-86CE-A540F659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141E492-4750-C599-FCDE-A0C57156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C15F35-973F-162E-0811-2BD07B53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F4E1B0B-0382-B10B-5B31-0786133D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48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BEA2A4-876B-CCBF-98FE-2B7EF289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B015085-EEB1-1E95-DFE5-EFE61367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0E350D-83DF-5B26-030C-618C3E96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83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2E2FD-579D-C7CF-B2D0-A655969D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7CB1AF-C9B8-17B2-42CD-AA8A82DE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BF582-37EA-5F33-AFD9-23176981B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BB35B0-3673-DB62-59EA-5C338B4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C68934-FC40-70DF-406E-AC162F96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71B82B6-5F38-2A27-0306-EC366BAA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1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4564C-D24C-40A4-FC5C-8FC6737D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6270CC-078A-4B1A-FFA4-3E1FF2F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71573F-07DE-CDD7-7F6A-7C9F12F43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646C35-DEBF-3103-B816-A5839B3E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0085BF-9BB1-FE5A-BEEB-74208428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7C8CDE-D06A-ACC2-431B-ABB19E3C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57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1B2A41D-E863-97EC-2C3E-ECA7F6DD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CE9BAD-4CF6-5368-D76A-480D51DB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AB7BD4-9738-0E9C-339F-D709A85A7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8D63-F7BD-4F60-AFA7-C2DD6D98AB65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CABD60-B037-D75B-D7EB-D0CBAE6F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C90AE1-5729-826D-844B-603E33A6F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B34B-B143-4113-8848-405B846C0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658CE-FF82-0DBF-695E-11812C04A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Stage Casper Tak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528310-2A8E-D10A-817F-A0438199D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070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9077C-8341-B429-458B-841F783D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Rastaban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49947E-5EE5-4E13-5914-0AD39379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 project</a:t>
            </a:r>
          </a:p>
          <a:p>
            <a:r>
              <a:rPr lang="nl-NL" dirty="0"/>
              <a:t>Proces</a:t>
            </a:r>
          </a:p>
          <a:p>
            <a:r>
              <a:rPr lang="nl-NL" dirty="0"/>
              <a:t>Plannen voor de toekomst</a:t>
            </a:r>
          </a:p>
          <a:p>
            <a:r>
              <a:rPr lang="nl-NL" dirty="0"/>
              <a:t>Afsluiting</a:t>
            </a:r>
          </a:p>
        </p:txBody>
      </p:sp>
    </p:spTree>
    <p:extLst>
      <p:ext uri="{BB962C8B-B14F-4D97-AF65-F5344CB8AC3E}">
        <p14:creationId xmlns:p14="http://schemas.microsoft.com/office/powerpoint/2010/main" val="31187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4A972-B0E2-05FF-E20D-36C4C2EA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8975FA-6D56-E59F-D447-C9C60ABD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Achtergrond</a:t>
            </a:r>
          </a:p>
          <a:p>
            <a:r>
              <a:rPr lang="nl-NL" dirty="0"/>
              <a:t>Vorige groepen</a:t>
            </a:r>
          </a:p>
          <a:p>
            <a:r>
              <a:rPr lang="nl-NL" dirty="0"/>
              <a:t>Het doel (nu, toekomst)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29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5F723-5D2F-F8B7-3B0F-21AF837A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0585F9-DFEA-6B9A-171B-8F407B8B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PCB</a:t>
            </a:r>
          </a:p>
          <a:p>
            <a:pPr lvl="1"/>
            <a:r>
              <a:rPr lang="nl-NL" dirty="0"/>
              <a:t>Doel</a:t>
            </a:r>
          </a:p>
          <a:p>
            <a:pPr lvl="2"/>
            <a:r>
              <a:rPr lang="nl-NL" dirty="0"/>
              <a:t>KICAD6</a:t>
            </a:r>
          </a:p>
          <a:p>
            <a:pPr lvl="2"/>
            <a:r>
              <a:rPr lang="nl-NL" dirty="0"/>
              <a:t>Pluggins</a:t>
            </a:r>
          </a:p>
          <a:p>
            <a:r>
              <a:rPr lang="nl-NL" dirty="0"/>
              <a:t>Software</a:t>
            </a:r>
          </a:p>
          <a:p>
            <a:pPr lvl="1"/>
            <a:r>
              <a:rPr lang="nl-NL" dirty="0"/>
              <a:t>Doel</a:t>
            </a:r>
          </a:p>
          <a:p>
            <a:pPr lvl="2"/>
            <a:r>
              <a:rPr lang="nl-NL" dirty="0" err="1"/>
              <a:t>PyQt</a:t>
            </a:r>
            <a:endParaRPr lang="nl-NL" dirty="0"/>
          </a:p>
          <a:p>
            <a:pPr lvl="2"/>
            <a:r>
              <a:rPr lang="nl-NL" dirty="0"/>
              <a:t>GUI</a:t>
            </a:r>
          </a:p>
          <a:p>
            <a:pPr lvl="2"/>
            <a:r>
              <a:rPr lang="nl-NL" dirty="0" err="1"/>
              <a:t>Qt</a:t>
            </a:r>
            <a:r>
              <a:rPr lang="nl-NL" dirty="0"/>
              <a:t> functies</a:t>
            </a:r>
          </a:p>
          <a:p>
            <a:pPr marL="9144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7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5F723-5D2F-F8B7-3B0F-21AF837A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Plannen voor de toekomst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0585F9-DFEA-6B9A-171B-8F407B8B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 kwaliteit monitor</a:t>
            </a:r>
          </a:p>
          <a:p>
            <a:pPr lvl="1"/>
            <a:r>
              <a:rPr lang="nl-NL" dirty="0"/>
              <a:t>toekomst</a:t>
            </a:r>
          </a:p>
          <a:p>
            <a:r>
              <a:rPr lang="nl-NL" dirty="0"/>
              <a:t>DNA </a:t>
            </a:r>
          </a:p>
          <a:p>
            <a:pPr lvl="1"/>
            <a:r>
              <a:rPr lang="nl-NL"/>
              <a:t>toekomst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36259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Breedbeeld</PresentationFormat>
  <Paragraphs>26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Stage Casper Tak</vt:lpstr>
      <vt:lpstr>Het Rastaban project</vt:lpstr>
      <vt:lpstr>Introductie project</vt:lpstr>
      <vt:lpstr>Proces</vt:lpstr>
      <vt:lpstr>Plannen voor de toekomst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Casper Tak</dc:title>
  <dc:creator>Casper Tak</dc:creator>
  <cp:lastModifiedBy>Casper Tak</cp:lastModifiedBy>
  <cp:revision>1</cp:revision>
  <dcterms:created xsi:type="dcterms:W3CDTF">2022-10-19T14:31:13Z</dcterms:created>
  <dcterms:modified xsi:type="dcterms:W3CDTF">2022-10-19T14:55:22Z</dcterms:modified>
</cp:coreProperties>
</file>