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16" r:id="rId6"/>
    <p:sldId id="304" r:id="rId7"/>
    <p:sldId id="307" r:id="rId8"/>
    <p:sldId id="281" r:id="rId9"/>
    <p:sldId id="282" r:id="rId10"/>
    <p:sldId id="314" r:id="rId11"/>
    <p:sldId id="315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22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20:42.737"/>
    </inkml:context>
    <inkml:brush xml:id="br0">
      <inkml:brushProperty name="width" value="0.4" units="cm"/>
      <inkml:brushProperty name="height" value="0.8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1,'1631'0,"-1616"0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21:57.15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1,'1585'0,"-1568"0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4T08:37:17.0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1,'1585'0,"-1568"0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4T08:37:24.7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1,'1585'0,"-1568"0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4T08:37:57.4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1,'6168'0,"-6100"0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4T08:38:15.7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1,'6168'0,"-6100"0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4T08:38:26.7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1,'14145'0,"-13987"0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6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customXml" Target="../ink/ink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22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PyTainer</a:t>
            </a:r>
            <a:br>
              <a:rPr lang="en-US" dirty="0"/>
            </a:br>
            <a:r>
              <a:rPr lang="en-US" dirty="0" err="1"/>
              <a:t>Prototyp</a:t>
            </a:r>
            <a:r>
              <a:rPr lang="en-US" dirty="0"/>
              <a:t> I </a:t>
            </a:r>
            <a:r>
              <a:rPr lang="en-US" dirty="0" err="1"/>
              <a:t>harmonogram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97" y="1057274"/>
            <a:ext cx="6810183" cy="679247"/>
          </a:xfrm>
        </p:spPr>
        <p:txBody>
          <a:bodyPr/>
          <a:lstStyle/>
          <a:p>
            <a:r>
              <a:rPr lang="pl-PL" dirty="0"/>
              <a:t>Koncept projektu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820412"/>
            <a:ext cx="10343625" cy="4949504"/>
          </a:xfrm>
        </p:spPr>
        <p:txBody>
          <a:bodyPr>
            <a:noAutofit/>
          </a:bodyPr>
          <a:lstStyle/>
          <a:p>
            <a:r>
              <a:rPr lang="pl-PL" sz="2000" dirty="0"/>
              <a:t>Nowoczesna aplikacja webowa pozwalająca na zarządzanie</a:t>
            </a:r>
            <a:br>
              <a:rPr lang="pl-PL" sz="2000" dirty="0"/>
            </a:br>
            <a:r>
              <a:rPr lang="pl-PL" sz="2000" dirty="0"/>
              <a:t>oraz interakcję ze skryptami w języku </a:t>
            </a:r>
            <a:r>
              <a:rPr lang="pl-PL" sz="2000" dirty="0" err="1"/>
              <a:t>Python</a:t>
            </a:r>
            <a:r>
              <a:rPr lang="pl-PL" sz="2000" dirty="0"/>
              <a:t>, w pełni zintegrowana </a:t>
            </a:r>
            <a:br>
              <a:rPr lang="pl-PL" sz="2000" dirty="0"/>
            </a:br>
            <a:r>
              <a:rPr lang="pl-PL" sz="2000" dirty="0"/>
              <a:t>z wybranym systemem chmurowym.</a:t>
            </a:r>
          </a:p>
          <a:p>
            <a:endParaRPr lang="pl-PL" sz="2000" dirty="0"/>
          </a:p>
          <a:p>
            <a:r>
              <a:rPr lang="pl-PL" sz="2000" dirty="0"/>
              <a:t>Wybrane funkcjonalności: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Wgrywanie, uruchamianie, resetowanie i zatrzymywanie skryptów.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Monitorowanie statusu i sposobu działania skryptów.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Dostęp do logów i plików wynikowych skryptów.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Pełna integracja funkcjonalności z chmurą.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2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97" y="1057274"/>
            <a:ext cx="6810183" cy="679247"/>
          </a:xfrm>
        </p:spPr>
        <p:txBody>
          <a:bodyPr/>
          <a:lstStyle/>
          <a:p>
            <a:r>
              <a:rPr lang="en-US" dirty="0" err="1"/>
              <a:t>Harmonogram</a:t>
            </a:r>
            <a:r>
              <a:rPr lang="en-US" dirty="0"/>
              <a:t> </a:t>
            </a:r>
            <a:r>
              <a:rPr lang="en-US" dirty="0" err="1"/>
              <a:t>prac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820412"/>
            <a:ext cx="10343625" cy="278942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Termin 0:  24.10.2024r. - Prezentacja idei projektu i prototyp.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Termin 1: 14.11.2024r. - Implementacja podstawowych</a:t>
            </a:r>
            <a:br>
              <a:rPr lang="pl-PL" sz="2000" dirty="0"/>
            </a:br>
            <a:r>
              <a:rPr lang="pl-PL" sz="2000" dirty="0"/>
              <a:t>funkcjonalności i widoków Frontu.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Termin 2: 28.11.2024r. - Połączenie </a:t>
            </a:r>
            <a:r>
              <a:rPr lang="pl-PL" sz="2000" dirty="0" err="1"/>
              <a:t>Backendu</a:t>
            </a:r>
            <a:r>
              <a:rPr lang="pl-PL" sz="2000" dirty="0"/>
              <a:t> z </a:t>
            </a:r>
            <a:r>
              <a:rPr lang="pl-PL" sz="2000" dirty="0" err="1"/>
              <a:t>Frontendem</a:t>
            </a:r>
            <a:r>
              <a:rPr lang="pl-PL" sz="20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Termin 3: 12.12.2024r. - Realizacja Zaawansowanych funkcjonalności.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Termin 4: 09.01.2024r. - Integracja aplikacji z systemem chmurowym.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Termin 5: 30.01.2024r. - Oddanie dokumentacji.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40" y="279655"/>
            <a:ext cx="4564065" cy="1170774"/>
          </a:xfrm>
        </p:spPr>
        <p:txBody>
          <a:bodyPr/>
          <a:lstStyle/>
          <a:p>
            <a:pPr algn="ctr"/>
            <a:r>
              <a:rPr lang="en-US" dirty="0" err="1"/>
              <a:t>Prototyp</a:t>
            </a:r>
            <a:br>
              <a:rPr lang="en-US" dirty="0"/>
            </a:br>
            <a:r>
              <a:rPr lang="en-US" dirty="0" err="1"/>
              <a:t>Wgrywanie</a:t>
            </a:r>
            <a:r>
              <a:rPr lang="en-US" dirty="0"/>
              <a:t> </a:t>
            </a:r>
            <a:r>
              <a:rPr lang="en-US" dirty="0" err="1"/>
              <a:t>skryptów</a:t>
            </a: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30BFE0-C1B4-D717-5B75-3A41A406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52" y="1910781"/>
            <a:ext cx="6018894" cy="43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920B00-14DF-D7BF-2FEC-8EE350731E3F}"/>
                  </a:ext>
                </a:extLst>
              </p14:cNvPr>
              <p14:cNvContentPartPr/>
              <p14:nvPr/>
            </p14:nvContentPartPr>
            <p14:xfrm>
              <a:off x="6096000" y="2469351"/>
              <a:ext cx="592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920B00-14DF-D7BF-2FEC-8EE350731E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4000" y="2325351"/>
                <a:ext cx="7365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212959"/>
          </a:xfrm>
        </p:spPr>
        <p:txBody>
          <a:bodyPr/>
          <a:lstStyle/>
          <a:p>
            <a:r>
              <a:rPr lang="en-US" dirty="0" err="1"/>
              <a:t>Prototyp</a:t>
            </a:r>
            <a:br>
              <a:rPr lang="en-US" dirty="0"/>
            </a:br>
            <a:r>
              <a:rPr lang="en-US" dirty="0" err="1"/>
              <a:t>Uruchamianie</a:t>
            </a:r>
            <a:r>
              <a:rPr lang="en-US" dirty="0"/>
              <a:t> </a:t>
            </a:r>
            <a:r>
              <a:rPr lang="en-US" dirty="0" err="1"/>
              <a:t>skryptów</a:t>
            </a:r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BB3F6-B404-227F-76CC-F8102BC2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1D1884-1F26-7A8F-D565-0BC72CFF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4" y="2585383"/>
            <a:ext cx="5751180" cy="4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0061D3-D582-CA0F-84C7-5DD973177A53}"/>
                  </a:ext>
                </a:extLst>
              </p14:cNvPr>
              <p14:cNvContentPartPr/>
              <p14:nvPr/>
            </p14:nvContentPartPr>
            <p14:xfrm>
              <a:off x="1746472" y="3106521"/>
              <a:ext cx="577278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0061D3-D582-CA0F-84C7-5DD973177A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453" y="2998521"/>
                <a:ext cx="68495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63062"/>
            <a:ext cx="7965461" cy="1401899"/>
          </a:xfrm>
        </p:spPr>
        <p:txBody>
          <a:bodyPr/>
          <a:lstStyle/>
          <a:p>
            <a:r>
              <a:rPr lang="en-US" dirty="0" err="1"/>
              <a:t>Prototyp</a:t>
            </a:r>
            <a:r>
              <a:rPr lang="en-US" dirty="0"/>
              <a:t> – </a:t>
            </a:r>
            <a:r>
              <a:rPr lang="en-US" dirty="0" err="1"/>
              <a:t>Komunikacja</a:t>
            </a:r>
            <a:r>
              <a:rPr lang="en-US" dirty="0"/>
              <a:t> ze </a:t>
            </a:r>
            <a:r>
              <a:rPr lang="en-US" dirty="0" err="1"/>
              <a:t>skryptami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AB5835-8232-A41B-966D-20FB4553C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4903D8-D5FF-F20A-A250-E44E9707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8" y="1707528"/>
            <a:ext cx="5933582" cy="344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1FB1D8-84F7-B45E-5695-69113B12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68" y="3216514"/>
            <a:ext cx="5590124" cy="35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7">
                <a:extLst>
                  <a:ext uri="{FF2B5EF4-FFF2-40B4-BE49-F238E27FC236}">
                    <a16:creationId xmlns:a16="http://schemas.microsoft.com/office/drawing/2014/main" id="{1C1C4C1E-60A3-2E5F-A981-44735A4AB6D8}"/>
                  </a:ext>
                </a:extLst>
              </p14:cNvPr>
              <p14:cNvContentPartPr/>
              <p14:nvPr/>
            </p14:nvContentPartPr>
            <p14:xfrm>
              <a:off x="3231323" y="2054667"/>
              <a:ext cx="577278" cy="360"/>
            </p14:xfrm>
          </p:contentPart>
        </mc:Choice>
        <mc:Fallback xmlns="">
          <p:pic>
            <p:nvPicPr>
              <p:cNvPr id="3" name="Ink 7">
                <a:extLst>
                  <a:ext uri="{FF2B5EF4-FFF2-40B4-BE49-F238E27FC236}">
                    <a16:creationId xmlns:a16="http://schemas.microsoft.com/office/drawing/2014/main" id="{1C1C4C1E-60A3-2E5F-A981-44735A4AB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7304" y="1946667"/>
                <a:ext cx="68495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7">
                <a:extLst>
                  <a:ext uri="{FF2B5EF4-FFF2-40B4-BE49-F238E27FC236}">
                    <a16:creationId xmlns:a16="http://schemas.microsoft.com/office/drawing/2014/main" id="{E0D2F119-7569-C656-EBA2-B588769E140D}"/>
                  </a:ext>
                </a:extLst>
              </p14:cNvPr>
              <p14:cNvContentPartPr/>
              <p14:nvPr/>
            </p14:nvContentPartPr>
            <p14:xfrm>
              <a:off x="7039925" y="3593082"/>
              <a:ext cx="577278" cy="360"/>
            </p14:xfrm>
          </p:contentPart>
        </mc:Choice>
        <mc:Fallback xmlns="">
          <p:pic>
            <p:nvPicPr>
              <p:cNvPr id="4" name="Ink 7">
                <a:extLst>
                  <a:ext uri="{FF2B5EF4-FFF2-40B4-BE49-F238E27FC236}">
                    <a16:creationId xmlns:a16="http://schemas.microsoft.com/office/drawing/2014/main" id="{E0D2F119-7569-C656-EBA2-B588769E14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5906" y="3485082"/>
                <a:ext cx="68495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456" y="277473"/>
            <a:ext cx="5062970" cy="1704548"/>
          </a:xfrm>
        </p:spPr>
        <p:txBody>
          <a:bodyPr/>
          <a:lstStyle/>
          <a:p>
            <a:r>
              <a:rPr lang="en-US" dirty="0" err="1"/>
              <a:t>Przygotowanie</a:t>
            </a:r>
            <a:r>
              <a:rPr lang="en-US" dirty="0"/>
              <a:t> </a:t>
            </a:r>
            <a:r>
              <a:rPr lang="en-US" dirty="0" err="1"/>
              <a:t>dockeryzacji</a:t>
            </a:r>
            <a:r>
              <a:rPr lang="en-US" dirty="0"/>
              <a:t> </a:t>
            </a:r>
            <a:r>
              <a:rPr lang="en-US" dirty="0" err="1"/>
              <a:t>kontenerów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99768-4600-A959-89E0-8106CD1D930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A20E17-E007-2BF5-837D-95443759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07" y="2535095"/>
            <a:ext cx="7965815" cy="40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7">
                <a:extLst>
                  <a:ext uri="{FF2B5EF4-FFF2-40B4-BE49-F238E27FC236}">
                    <a16:creationId xmlns:a16="http://schemas.microsoft.com/office/drawing/2014/main" id="{60F3A700-A693-03F4-DD62-0DE9637BEE78}"/>
                  </a:ext>
                </a:extLst>
              </p14:cNvPr>
              <p14:cNvContentPartPr/>
              <p14:nvPr/>
            </p14:nvContentPartPr>
            <p14:xfrm>
              <a:off x="6838589" y="3574244"/>
              <a:ext cx="2246688" cy="360"/>
            </p14:xfrm>
          </p:contentPart>
        </mc:Choice>
        <mc:Fallback xmlns="">
          <p:pic>
            <p:nvPicPr>
              <p:cNvPr id="4" name="Ink 7">
                <a:extLst>
                  <a:ext uri="{FF2B5EF4-FFF2-40B4-BE49-F238E27FC236}">
                    <a16:creationId xmlns:a16="http://schemas.microsoft.com/office/drawing/2014/main" id="{60F3A700-A693-03F4-DD62-0DE9637BE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4556" y="3466244"/>
                <a:ext cx="235439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7">
                <a:extLst>
                  <a:ext uri="{FF2B5EF4-FFF2-40B4-BE49-F238E27FC236}">
                    <a16:creationId xmlns:a16="http://schemas.microsoft.com/office/drawing/2014/main" id="{3AB9C83A-A31D-4DAB-682B-3CB0B6C00286}"/>
                  </a:ext>
                </a:extLst>
              </p14:cNvPr>
              <p14:cNvContentPartPr/>
              <p14:nvPr/>
            </p14:nvContentPartPr>
            <p14:xfrm>
              <a:off x="6838588" y="3691137"/>
              <a:ext cx="2246687" cy="360"/>
            </p14:xfrm>
          </p:contentPart>
        </mc:Choice>
        <mc:Fallback xmlns="">
          <p:pic>
            <p:nvPicPr>
              <p:cNvPr id="5" name="Ink 7">
                <a:extLst>
                  <a:ext uri="{FF2B5EF4-FFF2-40B4-BE49-F238E27FC236}">
                    <a16:creationId xmlns:a16="http://schemas.microsoft.com/office/drawing/2014/main" id="{3AB9C83A-A31D-4DAB-682B-3CB0B6C002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4555" y="3583137"/>
                <a:ext cx="235439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8A3E33A3-B2CE-0CCC-5240-E4E904606013}"/>
                  </a:ext>
                </a:extLst>
              </p14:cNvPr>
              <p14:cNvContentPartPr/>
              <p14:nvPr/>
            </p14:nvContentPartPr>
            <p14:xfrm>
              <a:off x="6566728" y="5858110"/>
              <a:ext cx="5152692" cy="36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8A3E33A3-B2CE-0CCC-5240-E4E9046060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694" y="5750110"/>
                <a:ext cx="5260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A jak to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wyglądać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15C08607-BE18-3618-6B22-B7E45234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2" y="2057020"/>
            <a:ext cx="7734331" cy="356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64EC9F0-1490-AF04-B992-19502765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12" y="2837793"/>
            <a:ext cx="8149512" cy="37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 err="1"/>
              <a:t>Dziękujemy</a:t>
            </a:r>
            <a:r>
              <a:rPr lang="en-US" dirty="0"/>
              <a:t> za </a:t>
            </a:r>
            <a:r>
              <a:rPr lang="en-US" dirty="0" err="1"/>
              <a:t>uwagę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b="1" dirty="0" err="1"/>
              <a:t>Przygotowali</a:t>
            </a:r>
            <a:r>
              <a:rPr lang="en-US" dirty="0"/>
              <a:t>: </a:t>
            </a:r>
          </a:p>
          <a:p>
            <a:r>
              <a:rPr lang="en-US" u="sng" dirty="0"/>
              <a:t>Filip Pawłowski, </a:t>
            </a:r>
          </a:p>
          <a:p>
            <a:r>
              <a:rPr lang="en-US" u="sng" dirty="0"/>
              <a:t>Kacper </a:t>
            </a:r>
            <a:r>
              <a:rPr lang="en-US" u="sng" dirty="0" err="1"/>
              <a:t>Krzyżniewski</a:t>
            </a:r>
            <a:r>
              <a:rPr lang="en-US" u="sng" dirty="0"/>
              <a:t>, </a:t>
            </a:r>
          </a:p>
          <a:p>
            <a:r>
              <a:rPr lang="en-US" u="sng" dirty="0"/>
              <a:t>Szymon </a:t>
            </a:r>
            <a:r>
              <a:rPr lang="en-US" u="sng" dirty="0" err="1"/>
              <a:t>Janiak</a:t>
            </a:r>
            <a:r>
              <a:rPr lang="pl-PL" u="sng" dirty="0"/>
              <a:t>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{0E7615CE-A0FF-448A-98E9-128D7C6515A5}tf78438558_win32</Template>
  <TotalTime>43</TotalTime>
  <Words>175</Words>
  <Application>Microsoft Office PowerPoint</Application>
  <PresentationFormat>Panoramiczny</PresentationFormat>
  <Paragraphs>31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PyTainer Prototyp I harmonogram</vt:lpstr>
      <vt:lpstr>Koncept projektu</vt:lpstr>
      <vt:lpstr>Harmonogram prac</vt:lpstr>
      <vt:lpstr>Prototyp Wgrywanie skryptów</vt:lpstr>
      <vt:lpstr>Prototyp Uruchamianie skryptów</vt:lpstr>
      <vt:lpstr>Prototyp – Komunikacja ze skryptami</vt:lpstr>
      <vt:lpstr>Przygotowanie dockeryzacji kontenerów</vt:lpstr>
      <vt:lpstr>A jak to będzie wyglądać?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Filip Pawłowski</dc:creator>
  <cp:lastModifiedBy>Kacper Krzyżniewski</cp:lastModifiedBy>
  <cp:revision>5</cp:revision>
  <dcterms:created xsi:type="dcterms:W3CDTF">2024-10-23T14:13:01Z</dcterms:created>
  <dcterms:modified xsi:type="dcterms:W3CDTF">2024-10-24T08:49:40Z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