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egreya Sans SC Ultra-Bold" charset="1" panose="00000900000000000000"/>
      <p:regular r:id="rId17"/>
    </p:embeddedFont>
    <p:embeddedFont>
      <p:font typeface="Open Sauce Bold" charset="1" panose="00000800000000000000"/>
      <p:regular r:id="rId18"/>
    </p:embeddedFont>
    <p:embeddedFont>
      <p:font typeface="Open Sauce Medium" charset="1" panose="000006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68207" y="3264019"/>
            <a:ext cx="14151587" cy="2627417"/>
          </a:xfrm>
          <a:prstGeom prst="rect">
            <a:avLst/>
          </a:prstGeom>
        </p:spPr>
        <p:txBody>
          <a:bodyPr anchor="t" rtlCol="false" tIns="0" lIns="0" bIns="0" rIns="0">
            <a:spAutoFit/>
          </a:bodyPr>
          <a:lstStyle/>
          <a:p>
            <a:pPr algn="ctr">
              <a:lnSpc>
                <a:spcPts val="19240"/>
              </a:lnSpc>
            </a:pPr>
            <a:r>
              <a:rPr lang="en-US" b="true" sz="13743">
                <a:solidFill>
                  <a:srgbClr val="52674B"/>
                </a:solidFill>
                <a:latin typeface="Alegreya Sans SC Ultra-Bold"/>
                <a:ea typeface="Alegreya Sans SC Ultra-Bold"/>
                <a:cs typeface="Alegreya Sans SC Ultra-Bold"/>
                <a:sym typeface="Alegreya Sans SC Ultra-Bold"/>
              </a:rPr>
              <a:t>GROUP PROJECT</a:t>
            </a:r>
          </a:p>
        </p:txBody>
      </p:sp>
      <p:sp>
        <p:nvSpPr>
          <p:cNvPr name="TextBox 5" id="5"/>
          <p:cNvSpPr txBox="true"/>
          <p:nvPr/>
        </p:nvSpPr>
        <p:spPr>
          <a:xfrm rot="0">
            <a:off x="2943591" y="5544294"/>
            <a:ext cx="12400818" cy="945287"/>
          </a:xfrm>
          <a:prstGeom prst="rect">
            <a:avLst/>
          </a:prstGeom>
        </p:spPr>
        <p:txBody>
          <a:bodyPr anchor="t" rtlCol="false" tIns="0" lIns="0" bIns="0" rIns="0">
            <a:spAutoFit/>
          </a:bodyPr>
          <a:lstStyle/>
          <a:p>
            <a:pPr algn="ctr">
              <a:lnSpc>
                <a:spcPts val="7747"/>
              </a:lnSpc>
            </a:pPr>
            <a:r>
              <a:rPr lang="en-US" sz="5533" b="true">
                <a:solidFill>
                  <a:srgbClr val="52674B"/>
                </a:solidFill>
                <a:latin typeface="Open Sauce Bold"/>
                <a:ea typeface="Open Sauce Bold"/>
                <a:cs typeface="Open Sauce Bold"/>
                <a:sym typeface="Open Sauce Bold"/>
              </a:rPr>
              <a:t>CMPG 315</a:t>
            </a:r>
          </a:p>
        </p:txBody>
      </p:sp>
      <p:sp>
        <p:nvSpPr>
          <p:cNvPr name="Freeform 6" id="6"/>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392982" y="2661813"/>
            <a:ext cx="9502035" cy="4801449"/>
          </a:xfrm>
          <a:prstGeom prst="rect">
            <a:avLst/>
          </a:prstGeom>
        </p:spPr>
        <p:txBody>
          <a:bodyPr anchor="t" rtlCol="false" tIns="0" lIns="0" bIns="0" rIns="0">
            <a:spAutoFit/>
          </a:bodyPr>
          <a:lstStyle/>
          <a:p>
            <a:pPr algn="ctr">
              <a:lnSpc>
                <a:spcPts val="17555"/>
              </a:lnSpc>
            </a:pPr>
            <a:r>
              <a:rPr lang="en-US" b="true" sz="15959">
                <a:solidFill>
                  <a:srgbClr val="52674B"/>
                </a:solidFill>
                <a:latin typeface="Alegreya Sans SC Ultra-Bold"/>
                <a:ea typeface="Alegreya Sans SC Ultra-Bold"/>
                <a:cs typeface="Alegreya Sans SC Ultra-Bold"/>
                <a:sym typeface="Alegreya Sans SC Ultra-Bold"/>
              </a:rPr>
              <a:t>QNA</a:t>
            </a:r>
          </a:p>
          <a:p>
            <a:pPr algn="ctr">
              <a:lnSpc>
                <a:spcPts val="17555"/>
              </a:lnSpc>
            </a:pPr>
            <a:r>
              <a:rPr lang="en-US" sz="15959" b="true">
                <a:solidFill>
                  <a:srgbClr val="52674B"/>
                </a:solidFill>
                <a:latin typeface="Alegreya Sans SC Ultra-Bold"/>
                <a:ea typeface="Alegreya Sans SC Ultra-Bold"/>
                <a:cs typeface="Alegreya Sans SC Ultra-Bold"/>
                <a:sym typeface="Alegreya Sans SC Ultra-Bold"/>
              </a:rPr>
              <a:t>Session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392982" y="2661813"/>
            <a:ext cx="9502035" cy="4801449"/>
          </a:xfrm>
          <a:prstGeom prst="rect">
            <a:avLst/>
          </a:prstGeom>
        </p:spPr>
        <p:txBody>
          <a:bodyPr anchor="t" rtlCol="false" tIns="0" lIns="0" bIns="0" rIns="0">
            <a:spAutoFit/>
          </a:bodyPr>
          <a:lstStyle/>
          <a:p>
            <a:pPr algn="ctr">
              <a:lnSpc>
                <a:spcPts val="17555"/>
              </a:lnSpc>
            </a:pPr>
            <a:r>
              <a:rPr lang="en-US" b="true" sz="15959">
                <a:solidFill>
                  <a:srgbClr val="52674B"/>
                </a:solidFill>
                <a:latin typeface="Alegreya Sans SC Ultra-Bold"/>
                <a:ea typeface="Alegreya Sans SC Ultra-Bold"/>
                <a:cs typeface="Alegreya Sans SC Ultra-Bold"/>
                <a:sym typeface="Alegreya Sans SC Ultra-Bold"/>
              </a:rPr>
              <a:t>THANK</a:t>
            </a:r>
          </a:p>
          <a:p>
            <a:pPr algn="ctr">
              <a:lnSpc>
                <a:spcPts val="17555"/>
              </a:lnSpc>
            </a:pPr>
            <a:r>
              <a:rPr lang="en-US" sz="15959" b="true">
                <a:solidFill>
                  <a:srgbClr val="52674B"/>
                </a:solidFill>
                <a:latin typeface="Alegreya Sans SC Ultra-Bold"/>
                <a:ea typeface="Alegreya Sans SC Ultra-Bold"/>
                <a:cs typeface="Alegreya Sans SC Ultra-Bold"/>
                <a:sym typeface="Alegreya Sans SC Ultra-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4807297" y="4115719"/>
            <a:ext cx="3581922" cy="3499016"/>
            <a:chOff x="0" y="0"/>
            <a:chExt cx="4828540" cy="4716780"/>
          </a:xfrm>
        </p:grpSpPr>
        <p:sp>
          <p:nvSpPr>
            <p:cNvPr name="Freeform 9" id="9"/>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0"/>
              <a:stretch>
                <a:fillRect l="-38984" t="-114767" r="-41806" b="-63164"/>
              </a:stretch>
            </a:blipFill>
          </p:spPr>
        </p:sp>
      </p:grpSp>
      <p:sp>
        <p:nvSpPr>
          <p:cNvPr name="TextBox 10" id="10"/>
          <p:cNvSpPr txBox="true"/>
          <p:nvPr/>
        </p:nvSpPr>
        <p:spPr>
          <a:xfrm rot="0">
            <a:off x="5465599" y="1395305"/>
            <a:ext cx="7356803" cy="2079163"/>
          </a:xfrm>
          <a:prstGeom prst="rect">
            <a:avLst/>
          </a:prstGeom>
        </p:spPr>
        <p:txBody>
          <a:bodyPr anchor="t" rtlCol="false" tIns="0" lIns="0" bIns="0" rIns="0">
            <a:spAutoFit/>
          </a:bodyPr>
          <a:lstStyle/>
          <a:p>
            <a:pPr algn="ctr">
              <a:lnSpc>
                <a:spcPts val="15253"/>
              </a:lnSpc>
            </a:pPr>
            <a:r>
              <a:rPr lang="en-US" b="true" sz="10895">
                <a:solidFill>
                  <a:srgbClr val="52674B"/>
                </a:solidFill>
                <a:latin typeface="Alegreya Sans SC Ultra-Bold"/>
                <a:ea typeface="Alegreya Sans SC Ultra-Bold"/>
                <a:cs typeface="Alegreya Sans SC Ultra-Bold"/>
                <a:sym typeface="Alegreya Sans SC Ultra-Bold"/>
              </a:rPr>
              <a:t>OUR TEAM</a:t>
            </a:r>
          </a:p>
        </p:txBody>
      </p:sp>
      <p:sp>
        <p:nvSpPr>
          <p:cNvPr name="TextBox 11" id="11"/>
          <p:cNvSpPr txBox="true"/>
          <p:nvPr/>
        </p:nvSpPr>
        <p:spPr>
          <a:xfrm rot="0">
            <a:off x="4807297" y="7941436"/>
            <a:ext cx="3584108" cy="531159"/>
          </a:xfrm>
          <a:prstGeom prst="rect">
            <a:avLst/>
          </a:prstGeom>
        </p:spPr>
        <p:txBody>
          <a:bodyPr anchor="t" rtlCol="false" tIns="0" lIns="0" bIns="0" rIns="0">
            <a:spAutoFit/>
          </a:bodyPr>
          <a:lstStyle/>
          <a:p>
            <a:pPr algn="ctr">
              <a:lnSpc>
                <a:spcPts val="4323"/>
              </a:lnSpc>
            </a:pPr>
            <a:r>
              <a:rPr lang="en-US" sz="3088" b="true">
                <a:solidFill>
                  <a:srgbClr val="52674B"/>
                </a:solidFill>
                <a:latin typeface="Open Sauce Medium"/>
                <a:ea typeface="Open Sauce Medium"/>
                <a:cs typeface="Open Sauce Medium"/>
                <a:sym typeface="Open Sauce Medium"/>
              </a:rPr>
              <a:t>Hannah Morales</a:t>
            </a:r>
          </a:p>
        </p:txBody>
      </p:sp>
      <p:grpSp>
        <p:nvGrpSpPr>
          <p:cNvPr name="Group 12" id="12"/>
          <p:cNvGrpSpPr/>
          <p:nvPr/>
        </p:nvGrpSpPr>
        <p:grpSpPr>
          <a:xfrm rot="0">
            <a:off x="9896595" y="4115719"/>
            <a:ext cx="3581922" cy="3499016"/>
            <a:chOff x="0" y="0"/>
            <a:chExt cx="4828540" cy="4716780"/>
          </a:xfrm>
        </p:grpSpPr>
        <p:sp>
          <p:nvSpPr>
            <p:cNvPr name="Freeform 13" id="13"/>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1"/>
              <a:stretch>
                <a:fillRect l="-91908" t="-56621" r="-95077" b="-38114"/>
              </a:stretch>
            </a:blipFill>
          </p:spPr>
        </p:sp>
      </p:grpSp>
      <p:sp>
        <p:nvSpPr>
          <p:cNvPr name="TextBox 14" id="14"/>
          <p:cNvSpPr txBox="true"/>
          <p:nvPr/>
        </p:nvSpPr>
        <p:spPr>
          <a:xfrm rot="0">
            <a:off x="9896595" y="7941436"/>
            <a:ext cx="3584108" cy="531159"/>
          </a:xfrm>
          <a:prstGeom prst="rect">
            <a:avLst/>
          </a:prstGeom>
        </p:spPr>
        <p:txBody>
          <a:bodyPr anchor="t" rtlCol="false" tIns="0" lIns="0" bIns="0" rIns="0">
            <a:spAutoFit/>
          </a:bodyPr>
          <a:lstStyle/>
          <a:p>
            <a:pPr algn="ctr">
              <a:lnSpc>
                <a:spcPts val="4323"/>
              </a:lnSpc>
            </a:pPr>
            <a:r>
              <a:rPr lang="en-US" sz="3088" b="true">
                <a:solidFill>
                  <a:srgbClr val="52674B"/>
                </a:solidFill>
                <a:latin typeface="Open Sauce Medium"/>
                <a:ea typeface="Open Sauce Medium"/>
                <a:cs typeface="Open Sauce Medium"/>
                <a:sym typeface="Open Sauce Medium"/>
              </a:rPr>
              <a:t>Donna Stroupe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063683" y="2014755"/>
            <a:ext cx="8160633" cy="2927194"/>
          </a:xfrm>
          <a:prstGeom prst="rect">
            <a:avLst/>
          </a:prstGeom>
        </p:spPr>
        <p:txBody>
          <a:bodyPr anchor="t" rtlCol="false" tIns="0" lIns="0" bIns="0" rIns="0">
            <a:spAutoFit/>
          </a:bodyPr>
          <a:lstStyle/>
          <a:p>
            <a:pPr algn="ctr">
              <a:lnSpc>
                <a:spcPts val="10350"/>
              </a:lnSpc>
            </a:pPr>
            <a:r>
              <a:rPr lang="en-US" b="true" sz="10895">
                <a:solidFill>
                  <a:srgbClr val="52674B"/>
                </a:solidFill>
                <a:latin typeface="Alegreya Sans SC Ultra-Bold"/>
                <a:ea typeface="Alegreya Sans SC Ultra-Bold"/>
                <a:cs typeface="Alegreya Sans SC Ultra-Bold"/>
                <a:sym typeface="Alegreya Sans SC Ultra-Bold"/>
              </a:rPr>
              <a:t>PROJECT OVERVIEW</a:t>
            </a:r>
          </a:p>
        </p:txBody>
      </p:sp>
      <p:sp>
        <p:nvSpPr>
          <p:cNvPr name="TextBox 9" id="9"/>
          <p:cNvSpPr txBox="true"/>
          <p:nvPr/>
        </p:nvSpPr>
        <p:spPr>
          <a:xfrm rot="0">
            <a:off x="4214409" y="5074086"/>
            <a:ext cx="9859183" cy="2702859"/>
          </a:xfrm>
          <a:prstGeom prst="rect">
            <a:avLst/>
          </a:prstGeom>
        </p:spPr>
        <p:txBody>
          <a:bodyPr anchor="t" rtlCol="false" tIns="0" lIns="0" bIns="0" rIns="0">
            <a:spAutoFit/>
          </a:bodyPr>
          <a:lstStyle/>
          <a:p>
            <a:pPr algn="ctr">
              <a:lnSpc>
                <a:spcPts val="4323"/>
              </a:lnSpc>
            </a:pPr>
            <a:r>
              <a:rPr lang="en-US" sz="3088" b="true">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399925" y="2417991"/>
            <a:ext cx="9488151" cy="2079163"/>
          </a:xfrm>
          <a:prstGeom prst="rect">
            <a:avLst/>
          </a:prstGeom>
        </p:spPr>
        <p:txBody>
          <a:bodyPr anchor="t" rtlCol="false" tIns="0" lIns="0" bIns="0" rIns="0">
            <a:spAutoFit/>
          </a:bodyPr>
          <a:lstStyle/>
          <a:p>
            <a:pPr algn="ctr">
              <a:lnSpc>
                <a:spcPts val="15253"/>
              </a:lnSpc>
            </a:pPr>
            <a:r>
              <a:rPr lang="en-US" b="true" sz="10895">
                <a:solidFill>
                  <a:srgbClr val="52674B"/>
                </a:solidFill>
                <a:latin typeface="Alegreya Sans SC Ultra-Bold"/>
                <a:ea typeface="Alegreya Sans SC Ultra-Bold"/>
                <a:cs typeface="Alegreya Sans SC Ultra-Bold"/>
                <a:sym typeface="Alegreya Sans SC Ultra-Bold"/>
              </a:rPr>
              <a:t>BACKGROUND</a:t>
            </a:r>
          </a:p>
        </p:txBody>
      </p:sp>
      <p:sp>
        <p:nvSpPr>
          <p:cNvPr name="TextBox 9" id="9"/>
          <p:cNvSpPr txBox="true"/>
          <p:nvPr/>
        </p:nvSpPr>
        <p:spPr>
          <a:xfrm rot="0">
            <a:off x="4158044" y="4747050"/>
            <a:ext cx="9971913" cy="2702859"/>
          </a:xfrm>
          <a:prstGeom prst="rect">
            <a:avLst/>
          </a:prstGeom>
        </p:spPr>
        <p:txBody>
          <a:bodyPr anchor="t" rtlCol="false" tIns="0" lIns="0" bIns="0" rIns="0">
            <a:spAutoFit/>
          </a:bodyPr>
          <a:lstStyle/>
          <a:p>
            <a:pPr algn="ctr">
              <a:lnSpc>
                <a:spcPts val="4323"/>
              </a:lnSpc>
            </a:pPr>
            <a:r>
              <a:rPr lang="en-US" sz="3088" b="true">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399925" y="1920986"/>
            <a:ext cx="9488151" cy="2079163"/>
          </a:xfrm>
          <a:prstGeom prst="rect">
            <a:avLst/>
          </a:prstGeom>
        </p:spPr>
        <p:txBody>
          <a:bodyPr anchor="t" rtlCol="false" tIns="0" lIns="0" bIns="0" rIns="0">
            <a:spAutoFit/>
          </a:bodyPr>
          <a:lstStyle/>
          <a:p>
            <a:pPr algn="ctr">
              <a:lnSpc>
                <a:spcPts val="15253"/>
              </a:lnSpc>
            </a:pPr>
            <a:r>
              <a:rPr lang="en-US" b="true" sz="10895">
                <a:solidFill>
                  <a:srgbClr val="52674B"/>
                </a:solidFill>
                <a:latin typeface="Alegreya Sans SC Ultra-Bold"/>
                <a:ea typeface="Alegreya Sans SC Ultra-Bold"/>
                <a:cs typeface="Alegreya Sans SC Ultra-Bold"/>
                <a:sym typeface="Alegreya Sans SC Ultra-Bold"/>
              </a:rPr>
              <a:t>OBJECTIVES</a:t>
            </a:r>
          </a:p>
        </p:txBody>
      </p:sp>
      <p:sp>
        <p:nvSpPr>
          <p:cNvPr name="TextBox 9" id="9"/>
          <p:cNvSpPr txBox="true"/>
          <p:nvPr/>
        </p:nvSpPr>
        <p:spPr>
          <a:xfrm rot="0">
            <a:off x="3505590" y="4217596"/>
            <a:ext cx="11276820" cy="1617009"/>
          </a:xfrm>
          <a:prstGeom prst="rect">
            <a:avLst/>
          </a:prstGeom>
        </p:spPr>
        <p:txBody>
          <a:bodyPr anchor="t" rtlCol="false" tIns="0" lIns="0" bIns="0" rIns="0">
            <a:spAutoFit/>
          </a:bodyPr>
          <a:lstStyle/>
          <a:p>
            <a:pPr algn="l" marL="666749" indent="-333374" lvl="1">
              <a:lnSpc>
                <a:spcPts val="4323"/>
              </a:lnSpc>
              <a:buFont typeface="Arial"/>
              <a:buChar char="•"/>
            </a:pPr>
            <a:r>
              <a:rPr lang="en-US" b="true" sz="3088">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
        <p:nvSpPr>
          <p:cNvPr name="TextBox 10" id="10"/>
          <p:cNvSpPr txBox="true"/>
          <p:nvPr/>
        </p:nvSpPr>
        <p:spPr>
          <a:xfrm rot="0">
            <a:off x="3505590" y="6329905"/>
            <a:ext cx="11276820" cy="1617009"/>
          </a:xfrm>
          <a:prstGeom prst="rect">
            <a:avLst/>
          </a:prstGeom>
        </p:spPr>
        <p:txBody>
          <a:bodyPr anchor="t" rtlCol="false" tIns="0" lIns="0" bIns="0" rIns="0">
            <a:spAutoFit/>
          </a:bodyPr>
          <a:lstStyle/>
          <a:p>
            <a:pPr algn="l" marL="666749" indent="-333374" lvl="1">
              <a:lnSpc>
                <a:spcPts val="4323"/>
              </a:lnSpc>
              <a:buFont typeface="Arial"/>
              <a:buChar char="•"/>
            </a:pPr>
            <a:r>
              <a:rPr lang="en-US" b="true" sz="3088">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265139" y="2347144"/>
            <a:ext cx="8160633" cy="1612744"/>
          </a:xfrm>
          <a:prstGeom prst="rect">
            <a:avLst/>
          </a:prstGeom>
        </p:spPr>
        <p:txBody>
          <a:bodyPr anchor="t" rtlCol="false" tIns="0" lIns="0" bIns="0" rIns="0">
            <a:spAutoFit/>
          </a:bodyPr>
          <a:lstStyle/>
          <a:p>
            <a:pPr algn="l">
              <a:lnSpc>
                <a:spcPts val="10350"/>
              </a:lnSpc>
            </a:pPr>
            <a:r>
              <a:rPr lang="en-US" sz="10895" b="true">
                <a:solidFill>
                  <a:srgbClr val="52674B"/>
                </a:solidFill>
                <a:latin typeface="Alegreya Sans SC Ultra-Bold"/>
                <a:ea typeface="Alegreya Sans SC Ultra-Bold"/>
                <a:cs typeface="Alegreya Sans SC Ultra-Bold"/>
                <a:sym typeface="Alegreya Sans SC Ultra-Bold"/>
              </a:rPr>
              <a:t>PROCESS</a:t>
            </a:r>
          </a:p>
        </p:txBody>
      </p:sp>
      <p:sp>
        <p:nvSpPr>
          <p:cNvPr name="TextBox 9" id="9"/>
          <p:cNvSpPr txBox="true"/>
          <p:nvPr/>
        </p:nvSpPr>
        <p:spPr>
          <a:xfrm rot="0">
            <a:off x="2344883" y="4232060"/>
            <a:ext cx="7102210" cy="3788709"/>
          </a:xfrm>
          <a:prstGeom prst="rect">
            <a:avLst/>
          </a:prstGeom>
        </p:spPr>
        <p:txBody>
          <a:bodyPr anchor="t" rtlCol="false" tIns="0" lIns="0" bIns="0" rIns="0">
            <a:spAutoFit/>
          </a:bodyPr>
          <a:lstStyle/>
          <a:p>
            <a:pPr algn="l">
              <a:lnSpc>
                <a:spcPts val="4323"/>
              </a:lnSpc>
            </a:pPr>
            <a:r>
              <a:rPr lang="en-US" sz="3088" b="true">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pic>
        <p:nvPicPr>
          <p:cNvPr name="Picture 10" id="10"/>
          <p:cNvPicPr>
            <a:picLocks noChangeAspect="true"/>
          </p:cNvPicPr>
          <p:nvPr/>
        </p:nvPicPr>
        <p:blipFill>
          <a:blip r:embed="rId10"/>
          <a:stretch>
            <a:fillRect/>
          </a:stretch>
        </p:blipFill>
        <p:spPr>
          <a:xfrm rot="0">
            <a:off x="9948901" y="1690777"/>
            <a:ext cx="6649414" cy="6905446"/>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8562463" y="2330500"/>
            <a:ext cx="7500588" cy="1612744"/>
          </a:xfrm>
          <a:prstGeom prst="rect">
            <a:avLst/>
          </a:prstGeom>
        </p:spPr>
        <p:txBody>
          <a:bodyPr anchor="t" rtlCol="false" tIns="0" lIns="0" bIns="0" rIns="0">
            <a:spAutoFit/>
          </a:bodyPr>
          <a:lstStyle/>
          <a:p>
            <a:pPr algn="l">
              <a:lnSpc>
                <a:spcPts val="10350"/>
              </a:lnSpc>
            </a:pPr>
            <a:r>
              <a:rPr lang="en-US" sz="10895" b="true">
                <a:solidFill>
                  <a:srgbClr val="52674B"/>
                </a:solidFill>
                <a:latin typeface="Alegreya Sans SC Ultra-Bold"/>
                <a:ea typeface="Alegreya Sans SC Ultra-Bold"/>
                <a:cs typeface="Alegreya Sans SC Ultra-Bold"/>
                <a:sym typeface="Alegreya Sans SC Ultra-Bold"/>
              </a:rPr>
              <a:t>RESULT</a:t>
            </a:r>
          </a:p>
        </p:txBody>
      </p:sp>
      <p:sp>
        <p:nvSpPr>
          <p:cNvPr name="TextBox 9" id="9"/>
          <p:cNvSpPr txBox="true"/>
          <p:nvPr/>
        </p:nvSpPr>
        <p:spPr>
          <a:xfrm rot="0">
            <a:off x="8642206" y="4215416"/>
            <a:ext cx="7102210" cy="3788709"/>
          </a:xfrm>
          <a:prstGeom prst="rect">
            <a:avLst/>
          </a:prstGeom>
        </p:spPr>
        <p:txBody>
          <a:bodyPr anchor="t" rtlCol="false" tIns="0" lIns="0" bIns="0" rIns="0">
            <a:spAutoFit/>
          </a:bodyPr>
          <a:lstStyle/>
          <a:p>
            <a:pPr algn="l">
              <a:lnSpc>
                <a:spcPts val="4323"/>
              </a:lnSpc>
            </a:pPr>
            <a:r>
              <a:rPr lang="en-US" sz="3088" b="true">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pic>
        <p:nvPicPr>
          <p:cNvPr name="Picture 10" id="10"/>
          <p:cNvPicPr>
            <a:picLocks noChangeAspect="true"/>
          </p:cNvPicPr>
          <p:nvPr/>
        </p:nvPicPr>
        <p:blipFill>
          <a:blip r:embed="rId10"/>
          <a:stretch>
            <a:fillRect/>
          </a:stretch>
        </p:blipFill>
        <p:spPr>
          <a:xfrm rot="0">
            <a:off x="1533105" y="2527804"/>
            <a:ext cx="6536998" cy="6009819"/>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399925" y="1920986"/>
            <a:ext cx="9488151" cy="2079163"/>
          </a:xfrm>
          <a:prstGeom prst="rect">
            <a:avLst/>
          </a:prstGeom>
        </p:spPr>
        <p:txBody>
          <a:bodyPr anchor="t" rtlCol="false" tIns="0" lIns="0" bIns="0" rIns="0">
            <a:spAutoFit/>
          </a:bodyPr>
          <a:lstStyle/>
          <a:p>
            <a:pPr algn="ctr">
              <a:lnSpc>
                <a:spcPts val="15253"/>
              </a:lnSpc>
            </a:pPr>
            <a:r>
              <a:rPr lang="en-US" b="true" sz="10895">
                <a:solidFill>
                  <a:srgbClr val="52674B"/>
                </a:solidFill>
                <a:latin typeface="Alegreya Sans SC Ultra-Bold"/>
                <a:ea typeface="Alegreya Sans SC Ultra-Bold"/>
                <a:cs typeface="Alegreya Sans SC Ultra-Bold"/>
                <a:sym typeface="Alegreya Sans SC Ultra-Bold"/>
              </a:rPr>
              <a:t>CONCLUSION</a:t>
            </a:r>
          </a:p>
        </p:txBody>
      </p:sp>
      <p:sp>
        <p:nvSpPr>
          <p:cNvPr name="TextBox 9" id="9"/>
          <p:cNvSpPr txBox="true"/>
          <p:nvPr/>
        </p:nvSpPr>
        <p:spPr>
          <a:xfrm rot="0">
            <a:off x="3505590" y="4217596"/>
            <a:ext cx="11276820" cy="1617009"/>
          </a:xfrm>
          <a:prstGeom prst="rect">
            <a:avLst/>
          </a:prstGeom>
        </p:spPr>
        <p:txBody>
          <a:bodyPr anchor="t" rtlCol="false" tIns="0" lIns="0" bIns="0" rIns="0">
            <a:spAutoFit/>
          </a:bodyPr>
          <a:lstStyle/>
          <a:p>
            <a:pPr algn="l" marL="666749" indent="-333374" lvl="1">
              <a:lnSpc>
                <a:spcPts val="4323"/>
              </a:lnSpc>
              <a:buFont typeface="Arial"/>
              <a:buChar char="•"/>
            </a:pPr>
            <a:r>
              <a:rPr lang="en-US" b="true" sz="3088">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
        <p:nvSpPr>
          <p:cNvPr name="TextBox 10" id="10"/>
          <p:cNvSpPr txBox="true"/>
          <p:nvPr/>
        </p:nvSpPr>
        <p:spPr>
          <a:xfrm rot="0">
            <a:off x="3505590" y="6329905"/>
            <a:ext cx="11276820" cy="1617009"/>
          </a:xfrm>
          <a:prstGeom prst="rect">
            <a:avLst/>
          </a:prstGeom>
        </p:spPr>
        <p:txBody>
          <a:bodyPr anchor="t" rtlCol="false" tIns="0" lIns="0" bIns="0" rIns="0">
            <a:spAutoFit/>
          </a:bodyPr>
          <a:lstStyle/>
          <a:p>
            <a:pPr algn="l" marL="666749" indent="-333374" lvl="1">
              <a:lnSpc>
                <a:spcPts val="4323"/>
              </a:lnSpc>
              <a:buFont typeface="Arial"/>
              <a:buChar char="•"/>
            </a:pPr>
            <a:r>
              <a:rPr lang="en-US" b="true" sz="3088">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DAC97"/>
        </a:solidFill>
      </p:bgPr>
    </p:bg>
    <p:spTree>
      <p:nvGrpSpPr>
        <p:cNvPr id="1" name=""/>
        <p:cNvGrpSpPr/>
        <p:nvPr/>
      </p:nvGrpSpPr>
      <p:grpSpPr>
        <a:xfrm>
          <a:off x="0" y="0"/>
          <a:ext cx="0" cy="0"/>
          <a:chOff x="0" y="0"/>
          <a:chExt cx="0" cy="0"/>
        </a:xfrm>
      </p:grpSpPr>
      <p:sp>
        <p:nvSpPr>
          <p:cNvPr name="Freeform 2" id="2"/>
          <p:cNvSpPr/>
          <p:nvPr/>
        </p:nvSpPr>
        <p:spPr>
          <a:xfrm flipH="false" flipV="true" rot="0">
            <a:off x="-658892" y="-1028700"/>
            <a:ext cx="3239470" cy="4114800"/>
          </a:xfrm>
          <a:custGeom>
            <a:avLst/>
            <a:gdLst/>
            <a:ahLst/>
            <a:cxnLst/>
            <a:rect r="r" b="b" t="t" l="l"/>
            <a:pathLst>
              <a:path h="4114800" w="323947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971594">
            <a:off x="14897995" y="7645040"/>
            <a:ext cx="3952307" cy="3226520"/>
          </a:xfrm>
          <a:custGeom>
            <a:avLst/>
            <a:gdLst/>
            <a:ahLst/>
            <a:cxnLst/>
            <a:rect r="r" b="b" t="t" l="l"/>
            <a:pathLst>
              <a:path h="3226520" w="3952307">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3333513" y="-733092"/>
            <a:ext cx="5772561" cy="5772561"/>
          </a:xfrm>
          <a:custGeom>
            <a:avLst/>
            <a:gdLst/>
            <a:ahLst/>
            <a:cxnLst/>
            <a:rect r="r" b="b" t="t" l="l"/>
            <a:pathLst>
              <a:path h="5772561" w="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925438" y="5143500"/>
            <a:ext cx="5772561" cy="5772561"/>
          </a:xfrm>
          <a:custGeom>
            <a:avLst/>
            <a:gdLst/>
            <a:ahLst/>
            <a:cxnLst/>
            <a:rect r="r" b="b" t="t" l="l"/>
            <a:pathLst>
              <a:path h="5772561" w="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649072">
            <a:off x="-3085338" y="8819529"/>
            <a:ext cx="5710378" cy="2934943"/>
          </a:xfrm>
          <a:custGeom>
            <a:avLst/>
            <a:gdLst/>
            <a:ahLst/>
            <a:cxnLst/>
            <a:rect r="r" b="b" t="t" l="l"/>
            <a:pathLst>
              <a:path h="2934943" w="5710378">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4603655" y="-1936310"/>
            <a:ext cx="5710378" cy="2934943"/>
          </a:xfrm>
          <a:custGeom>
            <a:avLst/>
            <a:gdLst/>
            <a:ahLst/>
            <a:cxnLst/>
            <a:rect r="r" b="b" t="t" l="l"/>
            <a:pathLst>
              <a:path h="2934943" w="5710378">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877533" y="2417991"/>
            <a:ext cx="12532934" cy="2079163"/>
          </a:xfrm>
          <a:prstGeom prst="rect">
            <a:avLst/>
          </a:prstGeom>
        </p:spPr>
        <p:txBody>
          <a:bodyPr anchor="t" rtlCol="false" tIns="0" lIns="0" bIns="0" rIns="0">
            <a:spAutoFit/>
          </a:bodyPr>
          <a:lstStyle/>
          <a:p>
            <a:pPr algn="ctr">
              <a:lnSpc>
                <a:spcPts val="15253"/>
              </a:lnSpc>
            </a:pPr>
            <a:r>
              <a:rPr lang="en-US" b="true" sz="10895">
                <a:solidFill>
                  <a:srgbClr val="52674B"/>
                </a:solidFill>
                <a:latin typeface="Alegreya Sans SC Ultra-Bold"/>
                <a:ea typeface="Alegreya Sans SC Ultra-Bold"/>
                <a:cs typeface="Alegreya Sans SC Ultra-Bold"/>
                <a:sym typeface="Alegreya Sans SC Ultra-Bold"/>
              </a:rPr>
              <a:t>RECOMMENDATION</a:t>
            </a:r>
          </a:p>
        </p:txBody>
      </p:sp>
      <p:sp>
        <p:nvSpPr>
          <p:cNvPr name="TextBox 9" id="9"/>
          <p:cNvSpPr txBox="true"/>
          <p:nvPr/>
        </p:nvSpPr>
        <p:spPr>
          <a:xfrm rot="0">
            <a:off x="4158044" y="4747050"/>
            <a:ext cx="9971913" cy="2702859"/>
          </a:xfrm>
          <a:prstGeom prst="rect">
            <a:avLst/>
          </a:prstGeom>
        </p:spPr>
        <p:txBody>
          <a:bodyPr anchor="t" rtlCol="false" tIns="0" lIns="0" bIns="0" rIns="0">
            <a:spAutoFit/>
          </a:bodyPr>
          <a:lstStyle/>
          <a:p>
            <a:pPr algn="ctr">
              <a:lnSpc>
                <a:spcPts val="4323"/>
              </a:lnSpc>
            </a:pPr>
            <a:r>
              <a:rPr lang="en-US" sz="3088" b="true">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DAGnDChYjbc</dc:identifier>
  <dcterms:modified xsi:type="dcterms:W3CDTF">2011-08-01T06:04:30Z</dcterms:modified>
  <cp:revision>1</cp:revision>
  <dc:title>CMPG 315 - Group 2</dc:title>
</cp:coreProperties>
</file>