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legreya Sans SC Ultra-Bold" panose="020B0604020202020204" charset="0"/>
      <p:regular r:id="rId13"/>
    </p:embeddedFont>
    <p:embeddedFont>
      <p:font typeface="Open Sauce Bold" panose="020B0604020202020204" charset="0"/>
      <p:regular r:id="rId14"/>
    </p:embeddedFont>
    <p:embeddedFont>
      <p:font typeface="Open Sauce Medium"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B5C4C6-BF68-488E-812C-4E1BA279F326}" v="2" dt="2025-05-13T16:00:30.4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8" d="100"/>
          <a:sy n="38" d="100"/>
        </p:scale>
        <p:origin x="424"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ska Adriaanzen" userId="81bf44df4e7f0b96" providerId="LiveId" clId="{BBB5C4C6-BF68-488E-812C-4E1BA279F326}"/>
    <pc:docChg chg="modSld">
      <pc:chgData name="Mariska Adriaanzen" userId="81bf44df4e7f0b96" providerId="LiveId" clId="{BBB5C4C6-BF68-488E-812C-4E1BA279F326}" dt="2025-05-13T16:00:30.425" v="1" actId="14100"/>
      <pc:docMkLst>
        <pc:docMk/>
      </pc:docMkLst>
      <pc:sldChg chg="addSp modSp">
        <pc:chgData name="Mariska Adriaanzen" userId="81bf44df4e7f0b96" providerId="LiveId" clId="{BBB5C4C6-BF68-488E-812C-4E1BA279F326}" dt="2025-05-13T16:00:30.425" v="1" actId="14100"/>
        <pc:sldMkLst>
          <pc:docMk/>
          <pc:sldMk cId="0" sldId="262"/>
        </pc:sldMkLst>
        <pc:spChg chg="add mod">
          <ac:chgData name="Mariska Adriaanzen" userId="81bf44df4e7f0b96" providerId="LiveId" clId="{BBB5C4C6-BF68-488E-812C-4E1BA279F326}" dt="2025-05-13T16:00:30.425" v="1" actId="14100"/>
          <ac:spMkLst>
            <pc:docMk/>
            <pc:sldMk cId="0" sldId="262"/>
            <ac:spMk id="12" creationId="{F8861EFD-7AE2-9507-05EE-30CB887C425F}"/>
          </ac:spMkLst>
        </pc:spChg>
        <pc:graphicFrameChg chg="add mod">
          <ac:chgData name="Mariska Adriaanzen" userId="81bf44df4e7f0b96" providerId="LiveId" clId="{BBB5C4C6-BF68-488E-812C-4E1BA279F326}" dt="2025-05-13T16:00:30.425" v="1" actId="14100"/>
          <ac:graphicFrameMkLst>
            <pc:docMk/>
            <pc:sldMk cId="0" sldId="262"/>
            <ac:graphicFrameMk id="11" creationId="{4E7E8553-394D-A6BC-CB42-0FEF3906D3D1}"/>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sv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DAC97"/>
        </a:solidFill>
        <a:effectLst/>
      </p:bgPr>
    </p:bg>
    <p:spTree>
      <p:nvGrpSpPr>
        <p:cNvPr id="1" name=""/>
        <p:cNvGrpSpPr/>
        <p:nvPr/>
      </p:nvGrpSpPr>
      <p:grpSpPr>
        <a:xfrm>
          <a:off x="0" y="0"/>
          <a:ext cx="0" cy="0"/>
          <a:chOff x="0" y="0"/>
          <a:chExt cx="0" cy="0"/>
        </a:xfrm>
      </p:grpSpPr>
      <p:sp>
        <p:nvSpPr>
          <p:cNvPr id="2" name="Freeform 2"/>
          <p:cNvSpPr/>
          <p:nvPr/>
        </p:nvSpPr>
        <p:spPr>
          <a:xfrm flipV="1">
            <a:off x="-658892" y="-1028700"/>
            <a:ext cx="3239470" cy="4114800"/>
          </a:xfrm>
          <a:custGeom>
            <a:avLst/>
            <a:gdLst/>
            <a:ahLst/>
            <a:cxnLst/>
            <a:rect l="l" t="t" r="r" b="b"/>
            <a:pathLst>
              <a:path w="3239470" h="4114800">
                <a:moveTo>
                  <a:pt x="0" y="4114800"/>
                </a:moveTo>
                <a:lnTo>
                  <a:pt x="3239470" y="4114800"/>
                </a:lnTo>
                <a:lnTo>
                  <a:pt x="323947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ZA"/>
          </a:p>
        </p:txBody>
      </p:sp>
      <p:sp>
        <p:nvSpPr>
          <p:cNvPr id="3" name="Freeform 3"/>
          <p:cNvSpPr/>
          <p:nvPr/>
        </p:nvSpPr>
        <p:spPr>
          <a:xfrm rot="4971594">
            <a:off x="14897995" y="7645040"/>
            <a:ext cx="3952307" cy="3226520"/>
          </a:xfrm>
          <a:custGeom>
            <a:avLst/>
            <a:gdLst/>
            <a:ahLst/>
            <a:cxnLst/>
            <a:rect l="l" t="t" r="r" b="b"/>
            <a:pathLst>
              <a:path w="3952307" h="3226520">
                <a:moveTo>
                  <a:pt x="0" y="0"/>
                </a:moveTo>
                <a:lnTo>
                  <a:pt x="3952308" y="0"/>
                </a:lnTo>
                <a:lnTo>
                  <a:pt x="3952308" y="3226520"/>
                </a:lnTo>
                <a:lnTo>
                  <a:pt x="0" y="32265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ZA"/>
          </a:p>
        </p:txBody>
      </p:sp>
      <p:sp>
        <p:nvSpPr>
          <p:cNvPr id="4" name="TextBox 4"/>
          <p:cNvSpPr txBox="1"/>
          <p:nvPr/>
        </p:nvSpPr>
        <p:spPr>
          <a:xfrm>
            <a:off x="2068207" y="3264019"/>
            <a:ext cx="14151587" cy="2627417"/>
          </a:xfrm>
          <a:prstGeom prst="rect">
            <a:avLst/>
          </a:prstGeom>
        </p:spPr>
        <p:txBody>
          <a:bodyPr lIns="0" tIns="0" rIns="0" bIns="0" rtlCol="0" anchor="t">
            <a:spAutoFit/>
          </a:bodyPr>
          <a:lstStyle/>
          <a:p>
            <a:pPr algn="ctr">
              <a:lnSpc>
                <a:spcPts val="19240"/>
              </a:lnSpc>
            </a:pPr>
            <a:r>
              <a:rPr lang="en-US" sz="13743" b="1">
                <a:solidFill>
                  <a:srgbClr val="52674B"/>
                </a:solidFill>
                <a:latin typeface="Alegreya Sans SC Ultra-Bold"/>
                <a:ea typeface="Alegreya Sans SC Ultra-Bold"/>
                <a:cs typeface="Alegreya Sans SC Ultra-Bold"/>
                <a:sym typeface="Alegreya Sans SC Ultra-Bold"/>
              </a:rPr>
              <a:t>GROUP PROJECT</a:t>
            </a:r>
          </a:p>
        </p:txBody>
      </p:sp>
      <p:sp>
        <p:nvSpPr>
          <p:cNvPr id="5" name="TextBox 5"/>
          <p:cNvSpPr txBox="1"/>
          <p:nvPr/>
        </p:nvSpPr>
        <p:spPr>
          <a:xfrm>
            <a:off x="2943591" y="5544294"/>
            <a:ext cx="12400818" cy="945287"/>
          </a:xfrm>
          <a:prstGeom prst="rect">
            <a:avLst/>
          </a:prstGeom>
        </p:spPr>
        <p:txBody>
          <a:bodyPr lIns="0" tIns="0" rIns="0" bIns="0" rtlCol="0" anchor="t">
            <a:spAutoFit/>
          </a:bodyPr>
          <a:lstStyle/>
          <a:p>
            <a:pPr algn="ctr">
              <a:lnSpc>
                <a:spcPts val="7747"/>
              </a:lnSpc>
            </a:pPr>
            <a:r>
              <a:rPr lang="en-US" sz="5533" b="1">
                <a:solidFill>
                  <a:srgbClr val="52674B"/>
                </a:solidFill>
                <a:latin typeface="Open Sauce Bold"/>
                <a:ea typeface="Open Sauce Bold"/>
                <a:cs typeface="Open Sauce Bold"/>
                <a:sym typeface="Open Sauce Bold"/>
              </a:rPr>
              <a:t>CMPG 315</a:t>
            </a:r>
          </a:p>
        </p:txBody>
      </p:sp>
      <p:sp>
        <p:nvSpPr>
          <p:cNvPr id="6" name="Freeform 6"/>
          <p:cNvSpPr/>
          <p:nvPr/>
        </p:nvSpPr>
        <p:spPr>
          <a:xfrm flipV="1">
            <a:off x="13333513" y="-733092"/>
            <a:ext cx="5772561" cy="5772561"/>
          </a:xfrm>
          <a:custGeom>
            <a:avLst/>
            <a:gdLst/>
            <a:ahLst/>
            <a:cxnLst/>
            <a:rect l="l" t="t" r="r" b="b"/>
            <a:pathLst>
              <a:path w="5772561" h="5772561">
                <a:moveTo>
                  <a:pt x="0" y="5772561"/>
                </a:moveTo>
                <a:lnTo>
                  <a:pt x="5772561" y="5772561"/>
                </a:lnTo>
                <a:lnTo>
                  <a:pt x="5772561" y="0"/>
                </a:lnTo>
                <a:lnTo>
                  <a:pt x="0" y="0"/>
                </a:lnTo>
                <a:lnTo>
                  <a:pt x="0" y="5772561"/>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ZA"/>
          </a:p>
        </p:txBody>
      </p:sp>
      <p:sp>
        <p:nvSpPr>
          <p:cNvPr id="7" name="Freeform 7"/>
          <p:cNvSpPr/>
          <p:nvPr/>
        </p:nvSpPr>
        <p:spPr>
          <a:xfrm flipH="1">
            <a:off x="-1925438" y="5143500"/>
            <a:ext cx="5772561" cy="5772561"/>
          </a:xfrm>
          <a:custGeom>
            <a:avLst/>
            <a:gdLst/>
            <a:ahLst/>
            <a:cxnLst/>
            <a:rect l="l" t="t" r="r" b="b"/>
            <a:pathLst>
              <a:path w="5772561" h="5772561">
                <a:moveTo>
                  <a:pt x="5772562" y="0"/>
                </a:moveTo>
                <a:lnTo>
                  <a:pt x="0" y="0"/>
                </a:lnTo>
                <a:lnTo>
                  <a:pt x="0" y="5772561"/>
                </a:lnTo>
                <a:lnTo>
                  <a:pt x="5772562" y="5772561"/>
                </a:lnTo>
                <a:lnTo>
                  <a:pt x="577256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ZA"/>
          </a:p>
        </p:txBody>
      </p:sp>
      <p:sp>
        <p:nvSpPr>
          <p:cNvPr id="8" name="Freeform 8"/>
          <p:cNvSpPr/>
          <p:nvPr/>
        </p:nvSpPr>
        <p:spPr>
          <a:xfrm rot="-8649072">
            <a:off x="-3085338" y="8819529"/>
            <a:ext cx="5710378" cy="2934943"/>
          </a:xfrm>
          <a:custGeom>
            <a:avLst/>
            <a:gdLst/>
            <a:ahLst/>
            <a:cxnLst/>
            <a:rect l="l" t="t" r="r" b="b"/>
            <a:pathLst>
              <a:path w="5710378" h="2934943">
                <a:moveTo>
                  <a:pt x="0" y="0"/>
                </a:moveTo>
                <a:lnTo>
                  <a:pt x="5710378" y="0"/>
                </a:lnTo>
                <a:lnTo>
                  <a:pt x="5710378" y="2934942"/>
                </a:lnTo>
                <a:lnTo>
                  <a:pt x="0" y="293494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ZA"/>
          </a:p>
        </p:txBody>
      </p:sp>
      <p:sp>
        <p:nvSpPr>
          <p:cNvPr id="9" name="Freeform 9"/>
          <p:cNvSpPr/>
          <p:nvPr/>
        </p:nvSpPr>
        <p:spPr>
          <a:xfrm rot="2700000">
            <a:off x="14603655" y="-1936310"/>
            <a:ext cx="5710378" cy="2934943"/>
          </a:xfrm>
          <a:custGeom>
            <a:avLst/>
            <a:gdLst/>
            <a:ahLst/>
            <a:cxnLst/>
            <a:rect l="l" t="t" r="r" b="b"/>
            <a:pathLst>
              <a:path w="5710378" h="2934943">
                <a:moveTo>
                  <a:pt x="0" y="0"/>
                </a:moveTo>
                <a:lnTo>
                  <a:pt x="5710378" y="0"/>
                </a:lnTo>
                <a:lnTo>
                  <a:pt x="5710378" y="2934943"/>
                </a:lnTo>
                <a:lnTo>
                  <a:pt x="0" y="293494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ZA"/>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DAC97"/>
        </a:solidFill>
        <a:effectLst/>
      </p:bgPr>
    </p:bg>
    <p:spTree>
      <p:nvGrpSpPr>
        <p:cNvPr id="1" name=""/>
        <p:cNvGrpSpPr/>
        <p:nvPr/>
      </p:nvGrpSpPr>
      <p:grpSpPr>
        <a:xfrm>
          <a:off x="0" y="0"/>
          <a:ext cx="0" cy="0"/>
          <a:chOff x="0" y="0"/>
          <a:chExt cx="0" cy="0"/>
        </a:xfrm>
      </p:grpSpPr>
      <p:sp>
        <p:nvSpPr>
          <p:cNvPr id="2" name="Freeform 2"/>
          <p:cNvSpPr/>
          <p:nvPr/>
        </p:nvSpPr>
        <p:spPr>
          <a:xfrm flipV="1">
            <a:off x="-658892" y="-1028700"/>
            <a:ext cx="3239470" cy="4114800"/>
          </a:xfrm>
          <a:custGeom>
            <a:avLst/>
            <a:gdLst/>
            <a:ahLst/>
            <a:cxnLst/>
            <a:rect l="l" t="t" r="r" b="b"/>
            <a:pathLst>
              <a:path w="3239470" h="4114800">
                <a:moveTo>
                  <a:pt x="0" y="4114800"/>
                </a:moveTo>
                <a:lnTo>
                  <a:pt x="3239470" y="4114800"/>
                </a:lnTo>
                <a:lnTo>
                  <a:pt x="323947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ZA"/>
          </a:p>
        </p:txBody>
      </p:sp>
      <p:sp>
        <p:nvSpPr>
          <p:cNvPr id="3" name="Freeform 3"/>
          <p:cNvSpPr/>
          <p:nvPr/>
        </p:nvSpPr>
        <p:spPr>
          <a:xfrm rot="4971594">
            <a:off x="14897995" y="7645040"/>
            <a:ext cx="3952307" cy="3226520"/>
          </a:xfrm>
          <a:custGeom>
            <a:avLst/>
            <a:gdLst/>
            <a:ahLst/>
            <a:cxnLst/>
            <a:rect l="l" t="t" r="r" b="b"/>
            <a:pathLst>
              <a:path w="3952307" h="3226520">
                <a:moveTo>
                  <a:pt x="0" y="0"/>
                </a:moveTo>
                <a:lnTo>
                  <a:pt x="3952308" y="0"/>
                </a:lnTo>
                <a:lnTo>
                  <a:pt x="3952308" y="3226520"/>
                </a:lnTo>
                <a:lnTo>
                  <a:pt x="0" y="32265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ZA"/>
          </a:p>
        </p:txBody>
      </p:sp>
      <p:sp>
        <p:nvSpPr>
          <p:cNvPr id="4" name="Freeform 4"/>
          <p:cNvSpPr/>
          <p:nvPr/>
        </p:nvSpPr>
        <p:spPr>
          <a:xfrm flipV="1">
            <a:off x="13333513" y="-733092"/>
            <a:ext cx="5772561" cy="5772561"/>
          </a:xfrm>
          <a:custGeom>
            <a:avLst/>
            <a:gdLst/>
            <a:ahLst/>
            <a:cxnLst/>
            <a:rect l="l" t="t" r="r" b="b"/>
            <a:pathLst>
              <a:path w="5772561" h="5772561">
                <a:moveTo>
                  <a:pt x="0" y="5772561"/>
                </a:moveTo>
                <a:lnTo>
                  <a:pt x="5772561" y="5772561"/>
                </a:lnTo>
                <a:lnTo>
                  <a:pt x="5772561" y="0"/>
                </a:lnTo>
                <a:lnTo>
                  <a:pt x="0" y="0"/>
                </a:lnTo>
                <a:lnTo>
                  <a:pt x="0" y="5772561"/>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ZA"/>
          </a:p>
        </p:txBody>
      </p:sp>
      <p:sp>
        <p:nvSpPr>
          <p:cNvPr id="5" name="Freeform 5"/>
          <p:cNvSpPr/>
          <p:nvPr/>
        </p:nvSpPr>
        <p:spPr>
          <a:xfrm flipH="1">
            <a:off x="-1925438" y="5143500"/>
            <a:ext cx="5772561" cy="5772561"/>
          </a:xfrm>
          <a:custGeom>
            <a:avLst/>
            <a:gdLst/>
            <a:ahLst/>
            <a:cxnLst/>
            <a:rect l="l" t="t" r="r" b="b"/>
            <a:pathLst>
              <a:path w="5772561" h="5772561">
                <a:moveTo>
                  <a:pt x="5772562" y="0"/>
                </a:moveTo>
                <a:lnTo>
                  <a:pt x="0" y="0"/>
                </a:lnTo>
                <a:lnTo>
                  <a:pt x="0" y="5772561"/>
                </a:lnTo>
                <a:lnTo>
                  <a:pt x="5772562" y="5772561"/>
                </a:lnTo>
                <a:lnTo>
                  <a:pt x="577256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ZA"/>
          </a:p>
        </p:txBody>
      </p:sp>
      <p:sp>
        <p:nvSpPr>
          <p:cNvPr id="6" name="Freeform 6"/>
          <p:cNvSpPr/>
          <p:nvPr/>
        </p:nvSpPr>
        <p:spPr>
          <a:xfrm rot="-8649072">
            <a:off x="-3085338" y="8819529"/>
            <a:ext cx="5710378" cy="2934943"/>
          </a:xfrm>
          <a:custGeom>
            <a:avLst/>
            <a:gdLst/>
            <a:ahLst/>
            <a:cxnLst/>
            <a:rect l="l" t="t" r="r" b="b"/>
            <a:pathLst>
              <a:path w="5710378" h="2934943">
                <a:moveTo>
                  <a:pt x="0" y="0"/>
                </a:moveTo>
                <a:lnTo>
                  <a:pt x="5710378" y="0"/>
                </a:lnTo>
                <a:lnTo>
                  <a:pt x="5710378" y="2934942"/>
                </a:lnTo>
                <a:lnTo>
                  <a:pt x="0" y="293494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ZA"/>
          </a:p>
        </p:txBody>
      </p:sp>
      <p:sp>
        <p:nvSpPr>
          <p:cNvPr id="7" name="Freeform 7"/>
          <p:cNvSpPr/>
          <p:nvPr/>
        </p:nvSpPr>
        <p:spPr>
          <a:xfrm rot="2700000">
            <a:off x="14603655" y="-1936310"/>
            <a:ext cx="5710378" cy="2934943"/>
          </a:xfrm>
          <a:custGeom>
            <a:avLst/>
            <a:gdLst/>
            <a:ahLst/>
            <a:cxnLst/>
            <a:rect l="l" t="t" r="r" b="b"/>
            <a:pathLst>
              <a:path w="5710378" h="2934943">
                <a:moveTo>
                  <a:pt x="0" y="0"/>
                </a:moveTo>
                <a:lnTo>
                  <a:pt x="5710378" y="0"/>
                </a:lnTo>
                <a:lnTo>
                  <a:pt x="5710378" y="2934943"/>
                </a:lnTo>
                <a:lnTo>
                  <a:pt x="0" y="293494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ZA"/>
          </a:p>
        </p:txBody>
      </p:sp>
      <p:sp>
        <p:nvSpPr>
          <p:cNvPr id="8" name="TextBox 8"/>
          <p:cNvSpPr txBox="1"/>
          <p:nvPr/>
        </p:nvSpPr>
        <p:spPr>
          <a:xfrm>
            <a:off x="4392982" y="2661813"/>
            <a:ext cx="9502035" cy="4801449"/>
          </a:xfrm>
          <a:prstGeom prst="rect">
            <a:avLst/>
          </a:prstGeom>
        </p:spPr>
        <p:txBody>
          <a:bodyPr lIns="0" tIns="0" rIns="0" bIns="0" rtlCol="0" anchor="t">
            <a:spAutoFit/>
          </a:bodyPr>
          <a:lstStyle/>
          <a:p>
            <a:pPr algn="ctr">
              <a:lnSpc>
                <a:spcPts val="17555"/>
              </a:lnSpc>
            </a:pPr>
            <a:r>
              <a:rPr lang="en-US" sz="15959" b="1">
                <a:solidFill>
                  <a:srgbClr val="52674B"/>
                </a:solidFill>
                <a:latin typeface="Alegreya Sans SC Ultra-Bold"/>
                <a:ea typeface="Alegreya Sans SC Ultra-Bold"/>
                <a:cs typeface="Alegreya Sans SC Ultra-Bold"/>
                <a:sym typeface="Alegreya Sans SC Ultra-Bold"/>
              </a:rPr>
              <a:t>QNA</a:t>
            </a:r>
          </a:p>
          <a:p>
            <a:pPr algn="ctr">
              <a:lnSpc>
                <a:spcPts val="17555"/>
              </a:lnSpc>
            </a:pPr>
            <a:r>
              <a:rPr lang="en-US" sz="15959" b="1">
                <a:solidFill>
                  <a:srgbClr val="52674B"/>
                </a:solidFill>
                <a:latin typeface="Alegreya Sans SC Ultra-Bold"/>
                <a:ea typeface="Alegreya Sans SC Ultra-Bold"/>
                <a:cs typeface="Alegreya Sans SC Ultra-Bold"/>
                <a:sym typeface="Alegreya Sans SC Ultra-Bold"/>
              </a:rPr>
              <a:t>Session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DAC97"/>
        </a:solidFill>
        <a:effectLst/>
      </p:bgPr>
    </p:bg>
    <p:spTree>
      <p:nvGrpSpPr>
        <p:cNvPr id="1" name=""/>
        <p:cNvGrpSpPr/>
        <p:nvPr/>
      </p:nvGrpSpPr>
      <p:grpSpPr>
        <a:xfrm>
          <a:off x="0" y="0"/>
          <a:ext cx="0" cy="0"/>
          <a:chOff x="0" y="0"/>
          <a:chExt cx="0" cy="0"/>
        </a:xfrm>
      </p:grpSpPr>
      <p:sp>
        <p:nvSpPr>
          <p:cNvPr id="2" name="Freeform 2"/>
          <p:cNvSpPr/>
          <p:nvPr/>
        </p:nvSpPr>
        <p:spPr>
          <a:xfrm flipV="1">
            <a:off x="-658892" y="-1028700"/>
            <a:ext cx="3239470" cy="4114800"/>
          </a:xfrm>
          <a:custGeom>
            <a:avLst/>
            <a:gdLst/>
            <a:ahLst/>
            <a:cxnLst/>
            <a:rect l="l" t="t" r="r" b="b"/>
            <a:pathLst>
              <a:path w="3239470" h="4114800">
                <a:moveTo>
                  <a:pt x="0" y="4114800"/>
                </a:moveTo>
                <a:lnTo>
                  <a:pt x="3239470" y="4114800"/>
                </a:lnTo>
                <a:lnTo>
                  <a:pt x="323947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ZA"/>
          </a:p>
        </p:txBody>
      </p:sp>
      <p:sp>
        <p:nvSpPr>
          <p:cNvPr id="3" name="Freeform 3"/>
          <p:cNvSpPr/>
          <p:nvPr/>
        </p:nvSpPr>
        <p:spPr>
          <a:xfrm rot="4971594">
            <a:off x="14897995" y="7645040"/>
            <a:ext cx="3952307" cy="3226520"/>
          </a:xfrm>
          <a:custGeom>
            <a:avLst/>
            <a:gdLst/>
            <a:ahLst/>
            <a:cxnLst/>
            <a:rect l="l" t="t" r="r" b="b"/>
            <a:pathLst>
              <a:path w="3952307" h="3226520">
                <a:moveTo>
                  <a:pt x="0" y="0"/>
                </a:moveTo>
                <a:lnTo>
                  <a:pt x="3952308" y="0"/>
                </a:lnTo>
                <a:lnTo>
                  <a:pt x="3952308" y="3226520"/>
                </a:lnTo>
                <a:lnTo>
                  <a:pt x="0" y="32265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ZA"/>
          </a:p>
        </p:txBody>
      </p:sp>
      <p:sp>
        <p:nvSpPr>
          <p:cNvPr id="4" name="Freeform 4"/>
          <p:cNvSpPr/>
          <p:nvPr/>
        </p:nvSpPr>
        <p:spPr>
          <a:xfrm flipV="1">
            <a:off x="13333513" y="-733092"/>
            <a:ext cx="5772561" cy="5772561"/>
          </a:xfrm>
          <a:custGeom>
            <a:avLst/>
            <a:gdLst/>
            <a:ahLst/>
            <a:cxnLst/>
            <a:rect l="l" t="t" r="r" b="b"/>
            <a:pathLst>
              <a:path w="5772561" h="5772561">
                <a:moveTo>
                  <a:pt x="0" y="5772561"/>
                </a:moveTo>
                <a:lnTo>
                  <a:pt x="5772561" y="5772561"/>
                </a:lnTo>
                <a:lnTo>
                  <a:pt x="5772561" y="0"/>
                </a:lnTo>
                <a:lnTo>
                  <a:pt x="0" y="0"/>
                </a:lnTo>
                <a:lnTo>
                  <a:pt x="0" y="5772561"/>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ZA"/>
          </a:p>
        </p:txBody>
      </p:sp>
      <p:sp>
        <p:nvSpPr>
          <p:cNvPr id="5" name="Freeform 5"/>
          <p:cNvSpPr/>
          <p:nvPr/>
        </p:nvSpPr>
        <p:spPr>
          <a:xfrm flipH="1">
            <a:off x="-1925438" y="5143500"/>
            <a:ext cx="5772561" cy="5772561"/>
          </a:xfrm>
          <a:custGeom>
            <a:avLst/>
            <a:gdLst/>
            <a:ahLst/>
            <a:cxnLst/>
            <a:rect l="l" t="t" r="r" b="b"/>
            <a:pathLst>
              <a:path w="5772561" h="5772561">
                <a:moveTo>
                  <a:pt x="5772562" y="0"/>
                </a:moveTo>
                <a:lnTo>
                  <a:pt x="0" y="0"/>
                </a:lnTo>
                <a:lnTo>
                  <a:pt x="0" y="5772561"/>
                </a:lnTo>
                <a:lnTo>
                  <a:pt x="5772562" y="5772561"/>
                </a:lnTo>
                <a:lnTo>
                  <a:pt x="577256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ZA"/>
          </a:p>
        </p:txBody>
      </p:sp>
      <p:sp>
        <p:nvSpPr>
          <p:cNvPr id="6" name="Freeform 6"/>
          <p:cNvSpPr/>
          <p:nvPr/>
        </p:nvSpPr>
        <p:spPr>
          <a:xfrm rot="-8649072">
            <a:off x="-3085338" y="8819529"/>
            <a:ext cx="5710378" cy="2934943"/>
          </a:xfrm>
          <a:custGeom>
            <a:avLst/>
            <a:gdLst/>
            <a:ahLst/>
            <a:cxnLst/>
            <a:rect l="l" t="t" r="r" b="b"/>
            <a:pathLst>
              <a:path w="5710378" h="2934943">
                <a:moveTo>
                  <a:pt x="0" y="0"/>
                </a:moveTo>
                <a:lnTo>
                  <a:pt x="5710378" y="0"/>
                </a:lnTo>
                <a:lnTo>
                  <a:pt x="5710378" y="2934942"/>
                </a:lnTo>
                <a:lnTo>
                  <a:pt x="0" y="293494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ZA"/>
          </a:p>
        </p:txBody>
      </p:sp>
      <p:sp>
        <p:nvSpPr>
          <p:cNvPr id="7" name="Freeform 7"/>
          <p:cNvSpPr/>
          <p:nvPr/>
        </p:nvSpPr>
        <p:spPr>
          <a:xfrm rot="2700000">
            <a:off x="14603655" y="-1936310"/>
            <a:ext cx="5710378" cy="2934943"/>
          </a:xfrm>
          <a:custGeom>
            <a:avLst/>
            <a:gdLst/>
            <a:ahLst/>
            <a:cxnLst/>
            <a:rect l="l" t="t" r="r" b="b"/>
            <a:pathLst>
              <a:path w="5710378" h="2934943">
                <a:moveTo>
                  <a:pt x="0" y="0"/>
                </a:moveTo>
                <a:lnTo>
                  <a:pt x="5710378" y="0"/>
                </a:lnTo>
                <a:lnTo>
                  <a:pt x="5710378" y="2934943"/>
                </a:lnTo>
                <a:lnTo>
                  <a:pt x="0" y="293494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ZA"/>
          </a:p>
        </p:txBody>
      </p:sp>
      <p:sp>
        <p:nvSpPr>
          <p:cNvPr id="8" name="TextBox 8"/>
          <p:cNvSpPr txBox="1"/>
          <p:nvPr/>
        </p:nvSpPr>
        <p:spPr>
          <a:xfrm>
            <a:off x="4392982" y="2661813"/>
            <a:ext cx="9502035" cy="4801449"/>
          </a:xfrm>
          <a:prstGeom prst="rect">
            <a:avLst/>
          </a:prstGeom>
        </p:spPr>
        <p:txBody>
          <a:bodyPr lIns="0" tIns="0" rIns="0" bIns="0" rtlCol="0" anchor="t">
            <a:spAutoFit/>
          </a:bodyPr>
          <a:lstStyle/>
          <a:p>
            <a:pPr algn="ctr">
              <a:lnSpc>
                <a:spcPts val="17555"/>
              </a:lnSpc>
            </a:pPr>
            <a:r>
              <a:rPr lang="en-US" sz="15959" b="1">
                <a:solidFill>
                  <a:srgbClr val="52674B"/>
                </a:solidFill>
                <a:latin typeface="Alegreya Sans SC Ultra-Bold"/>
                <a:ea typeface="Alegreya Sans SC Ultra-Bold"/>
                <a:cs typeface="Alegreya Sans SC Ultra-Bold"/>
                <a:sym typeface="Alegreya Sans SC Ultra-Bold"/>
              </a:rPr>
              <a:t>THANK</a:t>
            </a:r>
          </a:p>
          <a:p>
            <a:pPr algn="ctr">
              <a:lnSpc>
                <a:spcPts val="17555"/>
              </a:lnSpc>
            </a:pPr>
            <a:r>
              <a:rPr lang="en-US" sz="15959" b="1">
                <a:solidFill>
                  <a:srgbClr val="52674B"/>
                </a:solidFill>
                <a:latin typeface="Alegreya Sans SC Ultra-Bold"/>
                <a:ea typeface="Alegreya Sans SC Ultra-Bold"/>
                <a:cs typeface="Alegreya Sans SC Ultra-Bold"/>
                <a:sym typeface="Alegreya Sans SC Ultra-Bold"/>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DAC97"/>
        </a:solidFill>
        <a:effectLst/>
      </p:bgPr>
    </p:bg>
    <p:spTree>
      <p:nvGrpSpPr>
        <p:cNvPr id="1" name=""/>
        <p:cNvGrpSpPr/>
        <p:nvPr/>
      </p:nvGrpSpPr>
      <p:grpSpPr>
        <a:xfrm>
          <a:off x="0" y="0"/>
          <a:ext cx="0" cy="0"/>
          <a:chOff x="0" y="0"/>
          <a:chExt cx="0" cy="0"/>
        </a:xfrm>
      </p:grpSpPr>
      <p:sp>
        <p:nvSpPr>
          <p:cNvPr id="2" name="Freeform 2"/>
          <p:cNvSpPr/>
          <p:nvPr/>
        </p:nvSpPr>
        <p:spPr>
          <a:xfrm flipV="1">
            <a:off x="-658892" y="-1028700"/>
            <a:ext cx="3239470" cy="4114800"/>
          </a:xfrm>
          <a:custGeom>
            <a:avLst/>
            <a:gdLst/>
            <a:ahLst/>
            <a:cxnLst/>
            <a:rect l="l" t="t" r="r" b="b"/>
            <a:pathLst>
              <a:path w="3239470" h="4114800">
                <a:moveTo>
                  <a:pt x="0" y="4114800"/>
                </a:moveTo>
                <a:lnTo>
                  <a:pt x="3239470" y="4114800"/>
                </a:lnTo>
                <a:lnTo>
                  <a:pt x="323947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ZA"/>
          </a:p>
        </p:txBody>
      </p:sp>
      <p:sp>
        <p:nvSpPr>
          <p:cNvPr id="3" name="Freeform 3"/>
          <p:cNvSpPr/>
          <p:nvPr/>
        </p:nvSpPr>
        <p:spPr>
          <a:xfrm rot="4971594">
            <a:off x="14897995" y="7645040"/>
            <a:ext cx="3952307" cy="3226520"/>
          </a:xfrm>
          <a:custGeom>
            <a:avLst/>
            <a:gdLst/>
            <a:ahLst/>
            <a:cxnLst/>
            <a:rect l="l" t="t" r="r" b="b"/>
            <a:pathLst>
              <a:path w="3952307" h="3226520">
                <a:moveTo>
                  <a:pt x="0" y="0"/>
                </a:moveTo>
                <a:lnTo>
                  <a:pt x="3952308" y="0"/>
                </a:lnTo>
                <a:lnTo>
                  <a:pt x="3952308" y="3226520"/>
                </a:lnTo>
                <a:lnTo>
                  <a:pt x="0" y="32265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ZA"/>
          </a:p>
        </p:txBody>
      </p:sp>
      <p:sp>
        <p:nvSpPr>
          <p:cNvPr id="4" name="Freeform 4"/>
          <p:cNvSpPr/>
          <p:nvPr/>
        </p:nvSpPr>
        <p:spPr>
          <a:xfrm flipV="1">
            <a:off x="13333513" y="-733092"/>
            <a:ext cx="5772561" cy="5772561"/>
          </a:xfrm>
          <a:custGeom>
            <a:avLst/>
            <a:gdLst/>
            <a:ahLst/>
            <a:cxnLst/>
            <a:rect l="l" t="t" r="r" b="b"/>
            <a:pathLst>
              <a:path w="5772561" h="5772561">
                <a:moveTo>
                  <a:pt x="0" y="5772561"/>
                </a:moveTo>
                <a:lnTo>
                  <a:pt x="5772561" y="5772561"/>
                </a:lnTo>
                <a:lnTo>
                  <a:pt x="5772561" y="0"/>
                </a:lnTo>
                <a:lnTo>
                  <a:pt x="0" y="0"/>
                </a:lnTo>
                <a:lnTo>
                  <a:pt x="0" y="5772561"/>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ZA"/>
          </a:p>
        </p:txBody>
      </p:sp>
      <p:sp>
        <p:nvSpPr>
          <p:cNvPr id="5" name="Freeform 5"/>
          <p:cNvSpPr/>
          <p:nvPr/>
        </p:nvSpPr>
        <p:spPr>
          <a:xfrm flipH="1">
            <a:off x="-1925438" y="5143500"/>
            <a:ext cx="5772561" cy="5772561"/>
          </a:xfrm>
          <a:custGeom>
            <a:avLst/>
            <a:gdLst/>
            <a:ahLst/>
            <a:cxnLst/>
            <a:rect l="l" t="t" r="r" b="b"/>
            <a:pathLst>
              <a:path w="5772561" h="5772561">
                <a:moveTo>
                  <a:pt x="5772562" y="0"/>
                </a:moveTo>
                <a:lnTo>
                  <a:pt x="0" y="0"/>
                </a:lnTo>
                <a:lnTo>
                  <a:pt x="0" y="5772561"/>
                </a:lnTo>
                <a:lnTo>
                  <a:pt x="5772562" y="5772561"/>
                </a:lnTo>
                <a:lnTo>
                  <a:pt x="577256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ZA"/>
          </a:p>
        </p:txBody>
      </p:sp>
      <p:sp>
        <p:nvSpPr>
          <p:cNvPr id="6" name="Freeform 6"/>
          <p:cNvSpPr/>
          <p:nvPr/>
        </p:nvSpPr>
        <p:spPr>
          <a:xfrm rot="-8649072">
            <a:off x="-3085338" y="8819529"/>
            <a:ext cx="5710378" cy="2934943"/>
          </a:xfrm>
          <a:custGeom>
            <a:avLst/>
            <a:gdLst/>
            <a:ahLst/>
            <a:cxnLst/>
            <a:rect l="l" t="t" r="r" b="b"/>
            <a:pathLst>
              <a:path w="5710378" h="2934943">
                <a:moveTo>
                  <a:pt x="0" y="0"/>
                </a:moveTo>
                <a:lnTo>
                  <a:pt x="5710378" y="0"/>
                </a:lnTo>
                <a:lnTo>
                  <a:pt x="5710378" y="2934942"/>
                </a:lnTo>
                <a:lnTo>
                  <a:pt x="0" y="293494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ZA"/>
          </a:p>
        </p:txBody>
      </p:sp>
      <p:sp>
        <p:nvSpPr>
          <p:cNvPr id="7" name="Freeform 7"/>
          <p:cNvSpPr/>
          <p:nvPr/>
        </p:nvSpPr>
        <p:spPr>
          <a:xfrm rot="2700000">
            <a:off x="14603655" y="-1936310"/>
            <a:ext cx="5710378" cy="2934943"/>
          </a:xfrm>
          <a:custGeom>
            <a:avLst/>
            <a:gdLst/>
            <a:ahLst/>
            <a:cxnLst/>
            <a:rect l="l" t="t" r="r" b="b"/>
            <a:pathLst>
              <a:path w="5710378" h="2934943">
                <a:moveTo>
                  <a:pt x="0" y="0"/>
                </a:moveTo>
                <a:lnTo>
                  <a:pt x="5710378" y="0"/>
                </a:lnTo>
                <a:lnTo>
                  <a:pt x="5710378" y="2934943"/>
                </a:lnTo>
                <a:lnTo>
                  <a:pt x="0" y="293494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ZA"/>
          </a:p>
        </p:txBody>
      </p:sp>
      <p:grpSp>
        <p:nvGrpSpPr>
          <p:cNvPr id="8" name="Group 8"/>
          <p:cNvGrpSpPr/>
          <p:nvPr/>
        </p:nvGrpSpPr>
        <p:grpSpPr>
          <a:xfrm>
            <a:off x="4807297" y="4115719"/>
            <a:ext cx="3581922" cy="3499016"/>
            <a:chOff x="0" y="0"/>
            <a:chExt cx="4828540" cy="4716780"/>
          </a:xfrm>
        </p:grpSpPr>
        <p:sp>
          <p:nvSpPr>
            <p:cNvPr id="9" name="Freeform 9"/>
            <p:cNvSpPr/>
            <p:nvPr/>
          </p:nvSpPr>
          <p:spPr>
            <a:xfrm>
              <a:off x="0" y="-7620"/>
              <a:ext cx="4833620" cy="4726940"/>
            </a:xfrm>
            <a:custGeom>
              <a:avLst/>
              <a:gdLst/>
              <a:ahLst/>
              <a:cxnLst/>
              <a:rect l="l" t="t" r="r" b="b"/>
              <a:pathLst>
                <a:path w="4833620" h="4726940">
                  <a:moveTo>
                    <a:pt x="3416300" y="4662170"/>
                  </a:moveTo>
                  <a:cubicBezTo>
                    <a:pt x="3388360" y="4669790"/>
                    <a:pt x="3366770" y="4679950"/>
                    <a:pt x="3345180" y="4682490"/>
                  </a:cubicBezTo>
                  <a:cubicBezTo>
                    <a:pt x="3223260" y="4692650"/>
                    <a:pt x="3102610" y="4702810"/>
                    <a:pt x="2980690" y="4711700"/>
                  </a:cubicBezTo>
                  <a:cubicBezTo>
                    <a:pt x="2918460" y="4715510"/>
                    <a:pt x="2856230" y="4719320"/>
                    <a:pt x="2794000" y="4720590"/>
                  </a:cubicBezTo>
                  <a:cubicBezTo>
                    <a:pt x="2726690" y="4723130"/>
                    <a:pt x="2659380" y="4726940"/>
                    <a:pt x="2593340" y="4724400"/>
                  </a:cubicBezTo>
                  <a:cubicBezTo>
                    <a:pt x="2529840" y="4723130"/>
                    <a:pt x="2466340" y="4719320"/>
                    <a:pt x="2405380" y="4707890"/>
                  </a:cubicBezTo>
                  <a:cubicBezTo>
                    <a:pt x="2326640" y="4693920"/>
                    <a:pt x="2246630" y="4693920"/>
                    <a:pt x="2169160" y="4681220"/>
                  </a:cubicBezTo>
                  <a:cubicBezTo>
                    <a:pt x="1967230" y="4648200"/>
                    <a:pt x="1761490" y="4657090"/>
                    <a:pt x="1558290" y="4643120"/>
                  </a:cubicBezTo>
                  <a:cubicBezTo>
                    <a:pt x="1443990" y="4635500"/>
                    <a:pt x="1329690" y="4617720"/>
                    <a:pt x="1215390" y="4602480"/>
                  </a:cubicBezTo>
                  <a:cubicBezTo>
                    <a:pt x="1085850" y="4585970"/>
                    <a:pt x="956310" y="4566920"/>
                    <a:pt x="825500" y="4549140"/>
                  </a:cubicBezTo>
                  <a:cubicBezTo>
                    <a:pt x="730250" y="4536440"/>
                    <a:pt x="633730" y="4523740"/>
                    <a:pt x="538480" y="4511040"/>
                  </a:cubicBezTo>
                  <a:cubicBezTo>
                    <a:pt x="535940" y="4511040"/>
                    <a:pt x="533400" y="4509770"/>
                    <a:pt x="530860" y="4509770"/>
                  </a:cubicBezTo>
                  <a:cubicBezTo>
                    <a:pt x="450850" y="4475480"/>
                    <a:pt x="365760" y="4448810"/>
                    <a:pt x="292100" y="4404360"/>
                  </a:cubicBezTo>
                  <a:cubicBezTo>
                    <a:pt x="167640" y="4328160"/>
                    <a:pt x="114300" y="4206240"/>
                    <a:pt x="109220" y="4062730"/>
                  </a:cubicBezTo>
                  <a:cubicBezTo>
                    <a:pt x="107950" y="4013200"/>
                    <a:pt x="101600" y="3964940"/>
                    <a:pt x="101600" y="3915410"/>
                  </a:cubicBezTo>
                  <a:cubicBezTo>
                    <a:pt x="102870" y="3846830"/>
                    <a:pt x="107950" y="3779520"/>
                    <a:pt x="111760" y="3712210"/>
                  </a:cubicBezTo>
                  <a:cubicBezTo>
                    <a:pt x="121920" y="3511550"/>
                    <a:pt x="127000" y="3310890"/>
                    <a:pt x="111760" y="3110230"/>
                  </a:cubicBezTo>
                  <a:cubicBezTo>
                    <a:pt x="97790" y="2929890"/>
                    <a:pt x="85090" y="2750820"/>
                    <a:pt x="71120" y="2570480"/>
                  </a:cubicBezTo>
                  <a:cubicBezTo>
                    <a:pt x="62230" y="2454910"/>
                    <a:pt x="50800" y="2340610"/>
                    <a:pt x="43180" y="2225040"/>
                  </a:cubicBezTo>
                  <a:cubicBezTo>
                    <a:pt x="38100" y="2148840"/>
                    <a:pt x="39370" y="2071370"/>
                    <a:pt x="34290" y="1995170"/>
                  </a:cubicBezTo>
                  <a:cubicBezTo>
                    <a:pt x="31750" y="1951990"/>
                    <a:pt x="17780" y="1910080"/>
                    <a:pt x="16510" y="1866900"/>
                  </a:cubicBezTo>
                  <a:cubicBezTo>
                    <a:pt x="11430" y="1762760"/>
                    <a:pt x="10160" y="1657350"/>
                    <a:pt x="7620" y="1551940"/>
                  </a:cubicBezTo>
                  <a:cubicBezTo>
                    <a:pt x="6350" y="1511300"/>
                    <a:pt x="0" y="1470660"/>
                    <a:pt x="1270" y="1430020"/>
                  </a:cubicBezTo>
                  <a:cubicBezTo>
                    <a:pt x="2540" y="1366520"/>
                    <a:pt x="10160" y="1303020"/>
                    <a:pt x="11430" y="1239520"/>
                  </a:cubicBezTo>
                  <a:cubicBezTo>
                    <a:pt x="12700" y="1165860"/>
                    <a:pt x="5080" y="1092200"/>
                    <a:pt x="7620" y="1019810"/>
                  </a:cubicBezTo>
                  <a:cubicBezTo>
                    <a:pt x="7620" y="949960"/>
                    <a:pt x="16510" y="881380"/>
                    <a:pt x="25400" y="811530"/>
                  </a:cubicBezTo>
                  <a:cubicBezTo>
                    <a:pt x="27940" y="787400"/>
                    <a:pt x="45720" y="765810"/>
                    <a:pt x="50800" y="741680"/>
                  </a:cubicBezTo>
                  <a:cubicBezTo>
                    <a:pt x="72390" y="622300"/>
                    <a:pt x="95250" y="502920"/>
                    <a:pt x="151130" y="392430"/>
                  </a:cubicBezTo>
                  <a:cubicBezTo>
                    <a:pt x="163830" y="368300"/>
                    <a:pt x="184150" y="346710"/>
                    <a:pt x="203200" y="327660"/>
                  </a:cubicBezTo>
                  <a:cubicBezTo>
                    <a:pt x="209550" y="321310"/>
                    <a:pt x="224790" y="325120"/>
                    <a:pt x="228600" y="325120"/>
                  </a:cubicBezTo>
                  <a:cubicBezTo>
                    <a:pt x="237490" y="308610"/>
                    <a:pt x="242570" y="292100"/>
                    <a:pt x="252730" y="284480"/>
                  </a:cubicBezTo>
                  <a:cubicBezTo>
                    <a:pt x="307340" y="242570"/>
                    <a:pt x="364490" y="212090"/>
                    <a:pt x="435610" y="204470"/>
                  </a:cubicBezTo>
                  <a:cubicBezTo>
                    <a:pt x="488950" y="198120"/>
                    <a:pt x="541020" y="175260"/>
                    <a:pt x="594360" y="162560"/>
                  </a:cubicBezTo>
                  <a:cubicBezTo>
                    <a:pt x="659130" y="147320"/>
                    <a:pt x="723900" y="129540"/>
                    <a:pt x="791210" y="120650"/>
                  </a:cubicBezTo>
                  <a:cubicBezTo>
                    <a:pt x="852170" y="113030"/>
                    <a:pt x="910590" y="96520"/>
                    <a:pt x="972820" y="91440"/>
                  </a:cubicBezTo>
                  <a:cubicBezTo>
                    <a:pt x="1036320" y="86360"/>
                    <a:pt x="1099820" y="71120"/>
                    <a:pt x="1164590" y="66040"/>
                  </a:cubicBezTo>
                  <a:cubicBezTo>
                    <a:pt x="1339850" y="53340"/>
                    <a:pt x="1516380" y="44450"/>
                    <a:pt x="1691640" y="34290"/>
                  </a:cubicBezTo>
                  <a:cubicBezTo>
                    <a:pt x="1734820" y="31750"/>
                    <a:pt x="1778000" y="34290"/>
                    <a:pt x="1821180" y="35560"/>
                  </a:cubicBezTo>
                  <a:cubicBezTo>
                    <a:pt x="1842770" y="36830"/>
                    <a:pt x="1864360" y="41910"/>
                    <a:pt x="1887220" y="44450"/>
                  </a:cubicBezTo>
                  <a:cubicBezTo>
                    <a:pt x="1897380" y="45720"/>
                    <a:pt x="1907540" y="41910"/>
                    <a:pt x="1917700" y="41910"/>
                  </a:cubicBezTo>
                  <a:cubicBezTo>
                    <a:pt x="1948180" y="41910"/>
                    <a:pt x="1979930" y="41910"/>
                    <a:pt x="2010410" y="40640"/>
                  </a:cubicBezTo>
                  <a:cubicBezTo>
                    <a:pt x="2068830" y="38100"/>
                    <a:pt x="2128520" y="31750"/>
                    <a:pt x="2186940" y="31750"/>
                  </a:cubicBezTo>
                  <a:cubicBezTo>
                    <a:pt x="2244090" y="31750"/>
                    <a:pt x="2301240" y="35560"/>
                    <a:pt x="2358390" y="38100"/>
                  </a:cubicBezTo>
                  <a:lnTo>
                    <a:pt x="2404110" y="38100"/>
                  </a:lnTo>
                  <a:cubicBezTo>
                    <a:pt x="2473960" y="35560"/>
                    <a:pt x="2542540" y="35560"/>
                    <a:pt x="2612390" y="31750"/>
                  </a:cubicBezTo>
                  <a:cubicBezTo>
                    <a:pt x="2679700" y="27940"/>
                    <a:pt x="2745740" y="19050"/>
                    <a:pt x="2813050" y="15240"/>
                  </a:cubicBezTo>
                  <a:cubicBezTo>
                    <a:pt x="2844800" y="12700"/>
                    <a:pt x="2877820" y="12700"/>
                    <a:pt x="2909570" y="19050"/>
                  </a:cubicBezTo>
                  <a:cubicBezTo>
                    <a:pt x="2957830" y="27940"/>
                    <a:pt x="3003550" y="33020"/>
                    <a:pt x="3051810" y="19050"/>
                  </a:cubicBezTo>
                  <a:cubicBezTo>
                    <a:pt x="3069590" y="13970"/>
                    <a:pt x="3092450" y="22860"/>
                    <a:pt x="3112770" y="25400"/>
                  </a:cubicBezTo>
                  <a:cubicBezTo>
                    <a:pt x="3121660" y="26670"/>
                    <a:pt x="3131820" y="29210"/>
                    <a:pt x="3136900" y="25400"/>
                  </a:cubicBezTo>
                  <a:cubicBezTo>
                    <a:pt x="3171190" y="0"/>
                    <a:pt x="3202940" y="6350"/>
                    <a:pt x="3235960" y="27940"/>
                  </a:cubicBezTo>
                  <a:cubicBezTo>
                    <a:pt x="3239770" y="30480"/>
                    <a:pt x="3249930" y="24130"/>
                    <a:pt x="3257550" y="24130"/>
                  </a:cubicBezTo>
                  <a:cubicBezTo>
                    <a:pt x="3288030" y="24130"/>
                    <a:pt x="3318510" y="24130"/>
                    <a:pt x="3350260" y="25400"/>
                  </a:cubicBezTo>
                  <a:cubicBezTo>
                    <a:pt x="3373120" y="26670"/>
                    <a:pt x="3394710" y="34290"/>
                    <a:pt x="3417570" y="36830"/>
                  </a:cubicBezTo>
                  <a:cubicBezTo>
                    <a:pt x="3467100" y="43180"/>
                    <a:pt x="3517900" y="53340"/>
                    <a:pt x="3568700" y="53340"/>
                  </a:cubicBezTo>
                  <a:cubicBezTo>
                    <a:pt x="3663950" y="54610"/>
                    <a:pt x="3759200" y="58420"/>
                    <a:pt x="3853180" y="78740"/>
                  </a:cubicBezTo>
                  <a:cubicBezTo>
                    <a:pt x="3940810" y="97790"/>
                    <a:pt x="4030980" y="97790"/>
                    <a:pt x="4119880" y="113030"/>
                  </a:cubicBezTo>
                  <a:cubicBezTo>
                    <a:pt x="4173220" y="121920"/>
                    <a:pt x="4227830" y="138430"/>
                    <a:pt x="4273550" y="165100"/>
                  </a:cubicBezTo>
                  <a:cubicBezTo>
                    <a:pt x="4323080" y="193040"/>
                    <a:pt x="4361180" y="238760"/>
                    <a:pt x="4405630" y="276860"/>
                  </a:cubicBezTo>
                  <a:cubicBezTo>
                    <a:pt x="4422140" y="290830"/>
                    <a:pt x="4446270" y="300990"/>
                    <a:pt x="4457700" y="318770"/>
                  </a:cubicBezTo>
                  <a:cubicBezTo>
                    <a:pt x="4490720" y="367030"/>
                    <a:pt x="4519930" y="417830"/>
                    <a:pt x="4549140" y="468630"/>
                  </a:cubicBezTo>
                  <a:cubicBezTo>
                    <a:pt x="4570730" y="505460"/>
                    <a:pt x="4592320" y="543560"/>
                    <a:pt x="4608830" y="581660"/>
                  </a:cubicBezTo>
                  <a:cubicBezTo>
                    <a:pt x="4626610" y="626110"/>
                    <a:pt x="4640580" y="671830"/>
                    <a:pt x="4654550" y="718820"/>
                  </a:cubicBezTo>
                  <a:cubicBezTo>
                    <a:pt x="4676140" y="792480"/>
                    <a:pt x="4701540" y="866140"/>
                    <a:pt x="4715510" y="942340"/>
                  </a:cubicBezTo>
                  <a:cubicBezTo>
                    <a:pt x="4735830" y="1049020"/>
                    <a:pt x="4745990" y="1158240"/>
                    <a:pt x="4761230" y="1266190"/>
                  </a:cubicBezTo>
                  <a:cubicBezTo>
                    <a:pt x="4766310" y="1301750"/>
                    <a:pt x="4772660" y="1337310"/>
                    <a:pt x="4775200" y="1372870"/>
                  </a:cubicBezTo>
                  <a:cubicBezTo>
                    <a:pt x="4782820" y="1474470"/>
                    <a:pt x="4787900" y="1574800"/>
                    <a:pt x="4794250" y="1676400"/>
                  </a:cubicBezTo>
                  <a:cubicBezTo>
                    <a:pt x="4803140" y="1802130"/>
                    <a:pt x="4815840" y="1926590"/>
                    <a:pt x="4822190" y="2052320"/>
                  </a:cubicBezTo>
                  <a:cubicBezTo>
                    <a:pt x="4828540" y="2172970"/>
                    <a:pt x="4833620" y="2294890"/>
                    <a:pt x="4831080" y="2416810"/>
                  </a:cubicBezTo>
                  <a:cubicBezTo>
                    <a:pt x="4827270" y="2620010"/>
                    <a:pt x="4817110" y="2821940"/>
                    <a:pt x="4806950" y="3025140"/>
                  </a:cubicBezTo>
                  <a:cubicBezTo>
                    <a:pt x="4800600" y="3150870"/>
                    <a:pt x="4791710" y="3275330"/>
                    <a:pt x="4779010" y="3399790"/>
                  </a:cubicBezTo>
                  <a:cubicBezTo>
                    <a:pt x="4766310" y="3524250"/>
                    <a:pt x="4747260" y="3647440"/>
                    <a:pt x="4733290" y="3771900"/>
                  </a:cubicBezTo>
                  <a:cubicBezTo>
                    <a:pt x="4723130" y="3858260"/>
                    <a:pt x="4720590" y="3944620"/>
                    <a:pt x="4709160" y="4029710"/>
                  </a:cubicBezTo>
                  <a:cubicBezTo>
                    <a:pt x="4699000" y="4107180"/>
                    <a:pt x="4660900" y="4175760"/>
                    <a:pt x="4610100" y="4232910"/>
                  </a:cubicBezTo>
                  <a:cubicBezTo>
                    <a:pt x="4568190" y="4281170"/>
                    <a:pt x="4535170" y="4335780"/>
                    <a:pt x="4491990" y="4382770"/>
                  </a:cubicBezTo>
                  <a:cubicBezTo>
                    <a:pt x="4453890" y="4424680"/>
                    <a:pt x="4411980" y="4466590"/>
                    <a:pt x="4345940" y="4467860"/>
                  </a:cubicBezTo>
                  <a:cubicBezTo>
                    <a:pt x="4330700" y="4467860"/>
                    <a:pt x="4316730" y="4483100"/>
                    <a:pt x="4301490" y="4490720"/>
                  </a:cubicBezTo>
                  <a:cubicBezTo>
                    <a:pt x="4236720" y="4518660"/>
                    <a:pt x="4169410" y="4542790"/>
                    <a:pt x="4105910" y="4573270"/>
                  </a:cubicBezTo>
                  <a:cubicBezTo>
                    <a:pt x="3989070" y="4629150"/>
                    <a:pt x="3863340" y="4638040"/>
                    <a:pt x="3737610" y="4643120"/>
                  </a:cubicBezTo>
                  <a:cubicBezTo>
                    <a:pt x="3689350" y="4645660"/>
                    <a:pt x="3639820" y="4641850"/>
                    <a:pt x="3591560" y="4645660"/>
                  </a:cubicBezTo>
                  <a:cubicBezTo>
                    <a:pt x="3567430" y="4646930"/>
                    <a:pt x="3544570" y="4658360"/>
                    <a:pt x="3521710" y="4663440"/>
                  </a:cubicBezTo>
                  <a:cubicBezTo>
                    <a:pt x="3511550" y="4665980"/>
                    <a:pt x="3501390" y="4664710"/>
                    <a:pt x="3489960" y="4665980"/>
                  </a:cubicBezTo>
                  <a:cubicBezTo>
                    <a:pt x="3474720" y="4667250"/>
                    <a:pt x="3459480" y="4671060"/>
                    <a:pt x="3444240" y="4669790"/>
                  </a:cubicBezTo>
                  <a:cubicBezTo>
                    <a:pt x="3429000" y="4667250"/>
                    <a:pt x="3418840" y="4662170"/>
                    <a:pt x="3416300" y="4662170"/>
                  </a:cubicBezTo>
                  <a:close/>
                </a:path>
              </a:pathLst>
            </a:custGeom>
            <a:blipFill>
              <a:blip r:embed="rId10"/>
              <a:stretch>
                <a:fillRect l="-38984" t="-114767" r="-41806" b="-63164"/>
              </a:stretch>
            </a:blipFill>
          </p:spPr>
          <p:txBody>
            <a:bodyPr/>
            <a:lstStyle/>
            <a:p>
              <a:endParaRPr lang="en-ZA"/>
            </a:p>
          </p:txBody>
        </p:sp>
      </p:grpSp>
      <p:sp>
        <p:nvSpPr>
          <p:cNvPr id="10" name="TextBox 10"/>
          <p:cNvSpPr txBox="1"/>
          <p:nvPr/>
        </p:nvSpPr>
        <p:spPr>
          <a:xfrm>
            <a:off x="5465599" y="1395305"/>
            <a:ext cx="7356803" cy="2079163"/>
          </a:xfrm>
          <a:prstGeom prst="rect">
            <a:avLst/>
          </a:prstGeom>
        </p:spPr>
        <p:txBody>
          <a:bodyPr lIns="0" tIns="0" rIns="0" bIns="0" rtlCol="0" anchor="t">
            <a:spAutoFit/>
          </a:bodyPr>
          <a:lstStyle/>
          <a:p>
            <a:pPr algn="ctr">
              <a:lnSpc>
                <a:spcPts val="15253"/>
              </a:lnSpc>
            </a:pPr>
            <a:r>
              <a:rPr lang="en-US" sz="10895" b="1">
                <a:solidFill>
                  <a:srgbClr val="52674B"/>
                </a:solidFill>
                <a:latin typeface="Alegreya Sans SC Ultra-Bold"/>
                <a:ea typeface="Alegreya Sans SC Ultra-Bold"/>
                <a:cs typeface="Alegreya Sans SC Ultra-Bold"/>
                <a:sym typeface="Alegreya Sans SC Ultra-Bold"/>
              </a:rPr>
              <a:t>OUR TEAM</a:t>
            </a:r>
          </a:p>
        </p:txBody>
      </p:sp>
      <p:sp>
        <p:nvSpPr>
          <p:cNvPr id="11" name="TextBox 11"/>
          <p:cNvSpPr txBox="1"/>
          <p:nvPr/>
        </p:nvSpPr>
        <p:spPr>
          <a:xfrm>
            <a:off x="4807297" y="7941436"/>
            <a:ext cx="3584108" cy="531159"/>
          </a:xfrm>
          <a:prstGeom prst="rect">
            <a:avLst/>
          </a:prstGeom>
        </p:spPr>
        <p:txBody>
          <a:bodyPr lIns="0" tIns="0" rIns="0" bIns="0" rtlCol="0" anchor="t">
            <a:spAutoFit/>
          </a:bodyPr>
          <a:lstStyle/>
          <a:p>
            <a:pPr algn="ctr">
              <a:lnSpc>
                <a:spcPts val="4323"/>
              </a:lnSpc>
            </a:pPr>
            <a:r>
              <a:rPr lang="en-US" sz="3088" b="1">
                <a:solidFill>
                  <a:srgbClr val="52674B"/>
                </a:solidFill>
                <a:latin typeface="Open Sauce Medium"/>
                <a:ea typeface="Open Sauce Medium"/>
                <a:cs typeface="Open Sauce Medium"/>
                <a:sym typeface="Open Sauce Medium"/>
              </a:rPr>
              <a:t>Hannah Morales</a:t>
            </a:r>
          </a:p>
        </p:txBody>
      </p:sp>
      <p:grpSp>
        <p:nvGrpSpPr>
          <p:cNvPr id="12" name="Group 12"/>
          <p:cNvGrpSpPr/>
          <p:nvPr/>
        </p:nvGrpSpPr>
        <p:grpSpPr>
          <a:xfrm>
            <a:off x="9896595" y="4115719"/>
            <a:ext cx="3581922" cy="3499016"/>
            <a:chOff x="0" y="0"/>
            <a:chExt cx="4828540" cy="4716780"/>
          </a:xfrm>
        </p:grpSpPr>
        <p:sp>
          <p:nvSpPr>
            <p:cNvPr id="13" name="Freeform 13"/>
            <p:cNvSpPr/>
            <p:nvPr/>
          </p:nvSpPr>
          <p:spPr>
            <a:xfrm>
              <a:off x="0" y="-7620"/>
              <a:ext cx="4833620" cy="4726940"/>
            </a:xfrm>
            <a:custGeom>
              <a:avLst/>
              <a:gdLst/>
              <a:ahLst/>
              <a:cxnLst/>
              <a:rect l="l" t="t" r="r" b="b"/>
              <a:pathLst>
                <a:path w="4833620" h="4726940">
                  <a:moveTo>
                    <a:pt x="3416300" y="4662170"/>
                  </a:moveTo>
                  <a:cubicBezTo>
                    <a:pt x="3388360" y="4669790"/>
                    <a:pt x="3366770" y="4679950"/>
                    <a:pt x="3345180" y="4682490"/>
                  </a:cubicBezTo>
                  <a:cubicBezTo>
                    <a:pt x="3223260" y="4692650"/>
                    <a:pt x="3102610" y="4702810"/>
                    <a:pt x="2980690" y="4711700"/>
                  </a:cubicBezTo>
                  <a:cubicBezTo>
                    <a:pt x="2918460" y="4715510"/>
                    <a:pt x="2856230" y="4719320"/>
                    <a:pt x="2794000" y="4720590"/>
                  </a:cubicBezTo>
                  <a:cubicBezTo>
                    <a:pt x="2726690" y="4723130"/>
                    <a:pt x="2659380" y="4726940"/>
                    <a:pt x="2593340" y="4724400"/>
                  </a:cubicBezTo>
                  <a:cubicBezTo>
                    <a:pt x="2529840" y="4723130"/>
                    <a:pt x="2466340" y="4719320"/>
                    <a:pt x="2405380" y="4707890"/>
                  </a:cubicBezTo>
                  <a:cubicBezTo>
                    <a:pt x="2326640" y="4693920"/>
                    <a:pt x="2246630" y="4693920"/>
                    <a:pt x="2169160" y="4681220"/>
                  </a:cubicBezTo>
                  <a:cubicBezTo>
                    <a:pt x="1967230" y="4648200"/>
                    <a:pt x="1761490" y="4657090"/>
                    <a:pt x="1558290" y="4643120"/>
                  </a:cubicBezTo>
                  <a:cubicBezTo>
                    <a:pt x="1443990" y="4635500"/>
                    <a:pt x="1329690" y="4617720"/>
                    <a:pt x="1215390" y="4602480"/>
                  </a:cubicBezTo>
                  <a:cubicBezTo>
                    <a:pt x="1085850" y="4585970"/>
                    <a:pt x="956310" y="4566920"/>
                    <a:pt x="825500" y="4549140"/>
                  </a:cubicBezTo>
                  <a:cubicBezTo>
                    <a:pt x="730250" y="4536440"/>
                    <a:pt x="633730" y="4523740"/>
                    <a:pt x="538480" y="4511040"/>
                  </a:cubicBezTo>
                  <a:cubicBezTo>
                    <a:pt x="535940" y="4511040"/>
                    <a:pt x="533400" y="4509770"/>
                    <a:pt x="530860" y="4509770"/>
                  </a:cubicBezTo>
                  <a:cubicBezTo>
                    <a:pt x="450850" y="4475480"/>
                    <a:pt x="365760" y="4448810"/>
                    <a:pt x="292100" y="4404360"/>
                  </a:cubicBezTo>
                  <a:cubicBezTo>
                    <a:pt x="167640" y="4328160"/>
                    <a:pt x="114300" y="4206240"/>
                    <a:pt x="109220" y="4062730"/>
                  </a:cubicBezTo>
                  <a:cubicBezTo>
                    <a:pt x="107950" y="4013200"/>
                    <a:pt x="101600" y="3964940"/>
                    <a:pt x="101600" y="3915410"/>
                  </a:cubicBezTo>
                  <a:cubicBezTo>
                    <a:pt x="102870" y="3846830"/>
                    <a:pt x="107950" y="3779520"/>
                    <a:pt x="111760" y="3712210"/>
                  </a:cubicBezTo>
                  <a:cubicBezTo>
                    <a:pt x="121920" y="3511550"/>
                    <a:pt x="127000" y="3310890"/>
                    <a:pt x="111760" y="3110230"/>
                  </a:cubicBezTo>
                  <a:cubicBezTo>
                    <a:pt x="97790" y="2929890"/>
                    <a:pt x="85090" y="2750820"/>
                    <a:pt x="71120" y="2570480"/>
                  </a:cubicBezTo>
                  <a:cubicBezTo>
                    <a:pt x="62230" y="2454910"/>
                    <a:pt x="50800" y="2340610"/>
                    <a:pt x="43180" y="2225040"/>
                  </a:cubicBezTo>
                  <a:cubicBezTo>
                    <a:pt x="38100" y="2148840"/>
                    <a:pt x="39370" y="2071370"/>
                    <a:pt x="34290" y="1995170"/>
                  </a:cubicBezTo>
                  <a:cubicBezTo>
                    <a:pt x="31750" y="1951990"/>
                    <a:pt x="17780" y="1910080"/>
                    <a:pt x="16510" y="1866900"/>
                  </a:cubicBezTo>
                  <a:cubicBezTo>
                    <a:pt x="11430" y="1762760"/>
                    <a:pt x="10160" y="1657350"/>
                    <a:pt x="7620" y="1551940"/>
                  </a:cubicBezTo>
                  <a:cubicBezTo>
                    <a:pt x="6350" y="1511300"/>
                    <a:pt x="0" y="1470660"/>
                    <a:pt x="1270" y="1430020"/>
                  </a:cubicBezTo>
                  <a:cubicBezTo>
                    <a:pt x="2540" y="1366520"/>
                    <a:pt x="10160" y="1303020"/>
                    <a:pt x="11430" y="1239520"/>
                  </a:cubicBezTo>
                  <a:cubicBezTo>
                    <a:pt x="12700" y="1165860"/>
                    <a:pt x="5080" y="1092200"/>
                    <a:pt x="7620" y="1019810"/>
                  </a:cubicBezTo>
                  <a:cubicBezTo>
                    <a:pt x="7620" y="949960"/>
                    <a:pt x="16510" y="881380"/>
                    <a:pt x="25400" y="811530"/>
                  </a:cubicBezTo>
                  <a:cubicBezTo>
                    <a:pt x="27940" y="787400"/>
                    <a:pt x="45720" y="765810"/>
                    <a:pt x="50800" y="741680"/>
                  </a:cubicBezTo>
                  <a:cubicBezTo>
                    <a:pt x="72390" y="622300"/>
                    <a:pt x="95250" y="502920"/>
                    <a:pt x="151130" y="392430"/>
                  </a:cubicBezTo>
                  <a:cubicBezTo>
                    <a:pt x="163830" y="368300"/>
                    <a:pt x="184150" y="346710"/>
                    <a:pt x="203200" y="327660"/>
                  </a:cubicBezTo>
                  <a:cubicBezTo>
                    <a:pt x="209550" y="321310"/>
                    <a:pt x="224790" y="325120"/>
                    <a:pt x="228600" y="325120"/>
                  </a:cubicBezTo>
                  <a:cubicBezTo>
                    <a:pt x="237490" y="308610"/>
                    <a:pt x="242570" y="292100"/>
                    <a:pt x="252730" y="284480"/>
                  </a:cubicBezTo>
                  <a:cubicBezTo>
                    <a:pt x="307340" y="242570"/>
                    <a:pt x="364490" y="212090"/>
                    <a:pt x="435610" y="204470"/>
                  </a:cubicBezTo>
                  <a:cubicBezTo>
                    <a:pt x="488950" y="198120"/>
                    <a:pt x="541020" y="175260"/>
                    <a:pt x="594360" y="162560"/>
                  </a:cubicBezTo>
                  <a:cubicBezTo>
                    <a:pt x="659130" y="147320"/>
                    <a:pt x="723900" y="129540"/>
                    <a:pt x="791210" y="120650"/>
                  </a:cubicBezTo>
                  <a:cubicBezTo>
                    <a:pt x="852170" y="113030"/>
                    <a:pt x="910590" y="96520"/>
                    <a:pt x="972820" y="91440"/>
                  </a:cubicBezTo>
                  <a:cubicBezTo>
                    <a:pt x="1036320" y="86360"/>
                    <a:pt x="1099820" y="71120"/>
                    <a:pt x="1164590" y="66040"/>
                  </a:cubicBezTo>
                  <a:cubicBezTo>
                    <a:pt x="1339850" y="53340"/>
                    <a:pt x="1516380" y="44450"/>
                    <a:pt x="1691640" y="34290"/>
                  </a:cubicBezTo>
                  <a:cubicBezTo>
                    <a:pt x="1734820" y="31750"/>
                    <a:pt x="1778000" y="34290"/>
                    <a:pt x="1821180" y="35560"/>
                  </a:cubicBezTo>
                  <a:cubicBezTo>
                    <a:pt x="1842770" y="36830"/>
                    <a:pt x="1864360" y="41910"/>
                    <a:pt x="1887220" y="44450"/>
                  </a:cubicBezTo>
                  <a:cubicBezTo>
                    <a:pt x="1897380" y="45720"/>
                    <a:pt x="1907540" y="41910"/>
                    <a:pt x="1917700" y="41910"/>
                  </a:cubicBezTo>
                  <a:cubicBezTo>
                    <a:pt x="1948180" y="41910"/>
                    <a:pt x="1979930" y="41910"/>
                    <a:pt x="2010410" y="40640"/>
                  </a:cubicBezTo>
                  <a:cubicBezTo>
                    <a:pt x="2068830" y="38100"/>
                    <a:pt x="2128520" y="31750"/>
                    <a:pt x="2186940" y="31750"/>
                  </a:cubicBezTo>
                  <a:cubicBezTo>
                    <a:pt x="2244090" y="31750"/>
                    <a:pt x="2301240" y="35560"/>
                    <a:pt x="2358390" y="38100"/>
                  </a:cubicBezTo>
                  <a:lnTo>
                    <a:pt x="2404110" y="38100"/>
                  </a:lnTo>
                  <a:cubicBezTo>
                    <a:pt x="2473960" y="35560"/>
                    <a:pt x="2542540" y="35560"/>
                    <a:pt x="2612390" y="31750"/>
                  </a:cubicBezTo>
                  <a:cubicBezTo>
                    <a:pt x="2679700" y="27940"/>
                    <a:pt x="2745740" y="19050"/>
                    <a:pt x="2813050" y="15240"/>
                  </a:cubicBezTo>
                  <a:cubicBezTo>
                    <a:pt x="2844800" y="12700"/>
                    <a:pt x="2877820" y="12700"/>
                    <a:pt x="2909570" y="19050"/>
                  </a:cubicBezTo>
                  <a:cubicBezTo>
                    <a:pt x="2957830" y="27940"/>
                    <a:pt x="3003550" y="33020"/>
                    <a:pt x="3051810" y="19050"/>
                  </a:cubicBezTo>
                  <a:cubicBezTo>
                    <a:pt x="3069590" y="13970"/>
                    <a:pt x="3092450" y="22860"/>
                    <a:pt x="3112770" y="25400"/>
                  </a:cubicBezTo>
                  <a:cubicBezTo>
                    <a:pt x="3121660" y="26670"/>
                    <a:pt x="3131820" y="29210"/>
                    <a:pt x="3136900" y="25400"/>
                  </a:cubicBezTo>
                  <a:cubicBezTo>
                    <a:pt x="3171190" y="0"/>
                    <a:pt x="3202940" y="6350"/>
                    <a:pt x="3235960" y="27940"/>
                  </a:cubicBezTo>
                  <a:cubicBezTo>
                    <a:pt x="3239770" y="30480"/>
                    <a:pt x="3249930" y="24130"/>
                    <a:pt x="3257550" y="24130"/>
                  </a:cubicBezTo>
                  <a:cubicBezTo>
                    <a:pt x="3288030" y="24130"/>
                    <a:pt x="3318510" y="24130"/>
                    <a:pt x="3350260" y="25400"/>
                  </a:cubicBezTo>
                  <a:cubicBezTo>
                    <a:pt x="3373120" y="26670"/>
                    <a:pt x="3394710" y="34290"/>
                    <a:pt x="3417570" y="36830"/>
                  </a:cubicBezTo>
                  <a:cubicBezTo>
                    <a:pt x="3467100" y="43180"/>
                    <a:pt x="3517900" y="53340"/>
                    <a:pt x="3568700" y="53340"/>
                  </a:cubicBezTo>
                  <a:cubicBezTo>
                    <a:pt x="3663950" y="54610"/>
                    <a:pt x="3759200" y="58420"/>
                    <a:pt x="3853180" y="78740"/>
                  </a:cubicBezTo>
                  <a:cubicBezTo>
                    <a:pt x="3940810" y="97790"/>
                    <a:pt x="4030980" y="97790"/>
                    <a:pt x="4119880" y="113030"/>
                  </a:cubicBezTo>
                  <a:cubicBezTo>
                    <a:pt x="4173220" y="121920"/>
                    <a:pt x="4227830" y="138430"/>
                    <a:pt x="4273550" y="165100"/>
                  </a:cubicBezTo>
                  <a:cubicBezTo>
                    <a:pt x="4323080" y="193040"/>
                    <a:pt x="4361180" y="238760"/>
                    <a:pt x="4405630" y="276860"/>
                  </a:cubicBezTo>
                  <a:cubicBezTo>
                    <a:pt x="4422140" y="290830"/>
                    <a:pt x="4446270" y="300990"/>
                    <a:pt x="4457700" y="318770"/>
                  </a:cubicBezTo>
                  <a:cubicBezTo>
                    <a:pt x="4490720" y="367030"/>
                    <a:pt x="4519930" y="417830"/>
                    <a:pt x="4549140" y="468630"/>
                  </a:cubicBezTo>
                  <a:cubicBezTo>
                    <a:pt x="4570730" y="505460"/>
                    <a:pt x="4592320" y="543560"/>
                    <a:pt x="4608830" y="581660"/>
                  </a:cubicBezTo>
                  <a:cubicBezTo>
                    <a:pt x="4626610" y="626110"/>
                    <a:pt x="4640580" y="671830"/>
                    <a:pt x="4654550" y="718820"/>
                  </a:cubicBezTo>
                  <a:cubicBezTo>
                    <a:pt x="4676140" y="792480"/>
                    <a:pt x="4701540" y="866140"/>
                    <a:pt x="4715510" y="942340"/>
                  </a:cubicBezTo>
                  <a:cubicBezTo>
                    <a:pt x="4735830" y="1049020"/>
                    <a:pt x="4745990" y="1158240"/>
                    <a:pt x="4761230" y="1266190"/>
                  </a:cubicBezTo>
                  <a:cubicBezTo>
                    <a:pt x="4766310" y="1301750"/>
                    <a:pt x="4772660" y="1337310"/>
                    <a:pt x="4775200" y="1372870"/>
                  </a:cubicBezTo>
                  <a:cubicBezTo>
                    <a:pt x="4782820" y="1474470"/>
                    <a:pt x="4787900" y="1574800"/>
                    <a:pt x="4794250" y="1676400"/>
                  </a:cubicBezTo>
                  <a:cubicBezTo>
                    <a:pt x="4803140" y="1802130"/>
                    <a:pt x="4815840" y="1926590"/>
                    <a:pt x="4822190" y="2052320"/>
                  </a:cubicBezTo>
                  <a:cubicBezTo>
                    <a:pt x="4828540" y="2172970"/>
                    <a:pt x="4833620" y="2294890"/>
                    <a:pt x="4831080" y="2416810"/>
                  </a:cubicBezTo>
                  <a:cubicBezTo>
                    <a:pt x="4827270" y="2620010"/>
                    <a:pt x="4817110" y="2821940"/>
                    <a:pt x="4806950" y="3025140"/>
                  </a:cubicBezTo>
                  <a:cubicBezTo>
                    <a:pt x="4800600" y="3150870"/>
                    <a:pt x="4791710" y="3275330"/>
                    <a:pt x="4779010" y="3399790"/>
                  </a:cubicBezTo>
                  <a:cubicBezTo>
                    <a:pt x="4766310" y="3524250"/>
                    <a:pt x="4747260" y="3647440"/>
                    <a:pt x="4733290" y="3771900"/>
                  </a:cubicBezTo>
                  <a:cubicBezTo>
                    <a:pt x="4723130" y="3858260"/>
                    <a:pt x="4720590" y="3944620"/>
                    <a:pt x="4709160" y="4029710"/>
                  </a:cubicBezTo>
                  <a:cubicBezTo>
                    <a:pt x="4699000" y="4107180"/>
                    <a:pt x="4660900" y="4175760"/>
                    <a:pt x="4610100" y="4232910"/>
                  </a:cubicBezTo>
                  <a:cubicBezTo>
                    <a:pt x="4568190" y="4281170"/>
                    <a:pt x="4535170" y="4335780"/>
                    <a:pt x="4491990" y="4382770"/>
                  </a:cubicBezTo>
                  <a:cubicBezTo>
                    <a:pt x="4453890" y="4424680"/>
                    <a:pt x="4411980" y="4466590"/>
                    <a:pt x="4345940" y="4467860"/>
                  </a:cubicBezTo>
                  <a:cubicBezTo>
                    <a:pt x="4330700" y="4467860"/>
                    <a:pt x="4316730" y="4483100"/>
                    <a:pt x="4301490" y="4490720"/>
                  </a:cubicBezTo>
                  <a:cubicBezTo>
                    <a:pt x="4236720" y="4518660"/>
                    <a:pt x="4169410" y="4542790"/>
                    <a:pt x="4105910" y="4573270"/>
                  </a:cubicBezTo>
                  <a:cubicBezTo>
                    <a:pt x="3989070" y="4629150"/>
                    <a:pt x="3863340" y="4638040"/>
                    <a:pt x="3737610" y="4643120"/>
                  </a:cubicBezTo>
                  <a:cubicBezTo>
                    <a:pt x="3689350" y="4645660"/>
                    <a:pt x="3639820" y="4641850"/>
                    <a:pt x="3591560" y="4645660"/>
                  </a:cubicBezTo>
                  <a:cubicBezTo>
                    <a:pt x="3567430" y="4646930"/>
                    <a:pt x="3544570" y="4658360"/>
                    <a:pt x="3521710" y="4663440"/>
                  </a:cubicBezTo>
                  <a:cubicBezTo>
                    <a:pt x="3511550" y="4665980"/>
                    <a:pt x="3501390" y="4664710"/>
                    <a:pt x="3489960" y="4665980"/>
                  </a:cubicBezTo>
                  <a:cubicBezTo>
                    <a:pt x="3474720" y="4667250"/>
                    <a:pt x="3459480" y="4671060"/>
                    <a:pt x="3444240" y="4669790"/>
                  </a:cubicBezTo>
                  <a:cubicBezTo>
                    <a:pt x="3429000" y="4667250"/>
                    <a:pt x="3418840" y="4662170"/>
                    <a:pt x="3416300" y="4662170"/>
                  </a:cubicBezTo>
                  <a:close/>
                </a:path>
              </a:pathLst>
            </a:custGeom>
            <a:blipFill>
              <a:blip r:embed="rId11"/>
              <a:stretch>
                <a:fillRect l="-91908" t="-56621" r="-95077" b="-38114"/>
              </a:stretch>
            </a:blipFill>
          </p:spPr>
          <p:txBody>
            <a:bodyPr/>
            <a:lstStyle/>
            <a:p>
              <a:endParaRPr lang="en-ZA"/>
            </a:p>
          </p:txBody>
        </p:sp>
      </p:grpSp>
      <p:sp>
        <p:nvSpPr>
          <p:cNvPr id="14" name="TextBox 14"/>
          <p:cNvSpPr txBox="1"/>
          <p:nvPr/>
        </p:nvSpPr>
        <p:spPr>
          <a:xfrm>
            <a:off x="9896595" y="7941436"/>
            <a:ext cx="3584108" cy="531159"/>
          </a:xfrm>
          <a:prstGeom prst="rect">
            <a:avLst/>
          </a:prstGeom>
        </p:spPr>
        <p:txBody>
          <a:bodyPr lIns="0" tIns="0" rIns="0" bIns="0" rtlCol="0" anchor="t">
            <a:spAutoFit/>
          </a:bodyPr>
          <a:lstStyle/>
          <a:p>
            <a:pPr algn="ctr">
              <a:lnSpc>
                <a:spcPts val="4323"/>
              </a:lnSpc>
            </a:pPr>
            <a:r>
              <a:rPr lang="en-US" sz="3088" b="1">
                <a:solidFill>
                  <a:srgbClr val="52674B"/>
                </a:solidFill>
                <a:latin typeface="Open Sauce Medium"/>
                <a:ea typeface="Open Sauce Medium"/>
                <a:cs typeface="Open Sauce Medium"/>
                <a:sym typeface="Open Sauce Medium"/>
              </a:rPr>
              <a:t>Donna Stroupe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DAC97"/>
        </a:solidFill>
        <a:effectLst/>
      </p:bgPr>
    </p:bg>
    <p:spTree>
      <p:nvGrpSpPr>
        <p:cNvPr id="1" name=""/>
        <p:cNvGrpSpPr/>
        <p:nvPr/>
      </p:nvGrpSpPr>
      <p:grpSpPr>
        <a:xfrm>
          <a:off x="0" y="0"/>
          <a:ext cx="0" cy="0"/>
          <a:chOff x="0" y="0"/>
          <a:chExt cx="0" cy="0"/>
        </a:xfrm>
      </p:grpSpPr>
      <p:sp>
        <p:nvSpPr>
          <p:cNvPr id="2" name="Freeform 2"/>
          <p:cNvSpPr/>
          <p:nvPr/>
        </p:nvSpPr>
        <p:spPr>
          <a:xfrm flipV="1">
            <a:off x="-658892" y="-1028700"/>
            <a:ext cx="3239470" cy="4114800"/>
          </a:xfrm>
          <a:custGeom>
            <a:avLst/>
            <a:gdLst/>
            <a:ahLst/>
            <a:cxnLst/>
            <a:rect l="l" t="t" r="r" b="b"/>
            <a:pathLst>
              <a:path w="3239470" h="4114800">
                <a:moveTo>
                  <a:pt x="0" y="4114800"/>
                </a:moveTo>
                <a:lnTo>
                  <a:pt x="3239470" y="4114800"/>
                </a:lnTo>
                <a:lnTo>
                  <a:pt x="323947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ZA"/>
          </a:p>
        </p:txBody>
      </p:sp>
      <p:sp>
        <p:nvSpPr>
          <p:cNvPr id="3" name="Freeform 3"/>
          <p:cNvSpPr/>
          <p:nvPr/>
        </p:nvSpPr>
        <p:spPr>
          <a:xfrm rot="4971594">
            <a:off x="14897995" y="7645040"/>
            <a:ext cx="3952307" cy="3226520"/>
          </a:xfrm>
          <a:custGeom>
            <a:avLst/>
            <a:gdLst/>
            <a:ahLst/>
            <a:cxnLst/>
            <a:rect l="l" t="t" r="r" b="b"/>
            <a:pathLst>
              <a:path w="3952307" h="3226520">
                <a:moveTo>
                  <a:pt x="0" y="0"/>
                </a:moveTo>
                <a:lnTo>
                  <a:pt x="3952308" y="0"/>
                </a:lnTo>
                <a:lnTo>
                  <a:pt x="3952308" y="3226520"/>
                </a:lnTo>
                <a:lnTo>
                  <a:pt x="0" y="32265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ZA"/>
          </a:p>
        </p:txBody>
      </p:sp>
      <p:sp>
        <p:nvSpPr>
          <p:cNvPr id="4" name="Freeform 4"/>
          <p:cNvSpPr/>
          <p:nvPr/>
        </p:nvSpPr>
        <p:spPr>
          <a:xfrm flipV="1">
            <a:off x="13333513" y="-733092"/>
            <a:ext cx="5772561" cy="5772561"/>
          </a:xfrm>
          <a:custGeom>
            <a:avLst/>
            <a:gdLst/>
            <a:ahLst/>
            <a:cxnLst/>
            <a:rect l="l" t="t" r="r" b="b"/>
            <a:pathLst>
              <a:path w="5772561" h="5772561">
                <a:moveTo>
                  <a:pt x="0" y="5772561"/>
                </a:moveTo>
                <a:lnTo>
                  <a:pt x="5772561" y="5772561"/>
                </a:lnTo>
                <a:lnTo>
                  <a:pt x="5772561" y="0"/>
                </a:lnTo>
                <a:lnTo>
                  <a:pt x="0" y="0"/>
                </a:lnTo>
                <a:lnTo>
                  <a:pt x="0" y="5772561"/>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ZA"/>
          </a:p>
        </p:txBody>
      </p:sp>
      <p:sp>
        <p:nvSpPr>
          <p:cNvPr id="5" name="Freeform 5"/>
          <p:cNvSpPr/>
          <p:nvPr/>
        </p:nvSpPr>
        <p:spPr>
          <a:xfrm flipH="1">
            <a:off x="-1925438" y="5143500"/>
            <a:ext cx="5772561" cy="5772561"/>
          </a:xfrm>
          <a:custGeom>
            <a:avLst/>
            <a:gdLst/>
            <a:ahLst/>
            <a:cxnLst/>
            <a:rect l="l" t="t" r="r" b="b"/>
            <a:pathLst>
              <a:path w="5772561" h="5772561">
                <a:moveTo>
                  <a:pt x="5772562" y="0"/>
                </a:moveTo>
                <a:lnTo>
                  <a:pt x="0" y="0"/>
                </a:lnTo>
                <a:lnTo>
                  <a:pt x="0" y="5772561"/>
                </a:lnTo>
                <a:lnTo>
                  <a:pt x="5772562" y="5772561"/>
                </a:lnTo>
                <a:lnTo>
                  <a:pt x="577256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ZA"/>
          </a:p>
        </p:txBody>
      </p:sp>
      <p:sp>
        <p:nvSpPr>
          <p:cNvPr id="6" name="Freeform 6"/>
          <p:cNvSpPr/>
          <p:nvPr/>
        </p:nvSpPr>
        <p:spPr>
          <a:xfrm rot="-8649072">
            <a:off x="-3085338" y="8819529"/>
            <a:ext cx="5710378" cy="2934943"/>
          </a:xfrm>
          <a:custGeom>
            <a:avLst/>
            <a:gdLst/>
            <a:ahLst/>
            <a:cxnLst/>
            <a:rect l="l" t="t" r="r" b="b"/>
            <a:pathLst>
              <a:path w="5710378" h="2934943">
                <a:moveTo>
                  <a:pt x="0" y="0"/>
                </a:moveTo>
                <a:lnTo>
                  <a:pt x="5710378" y="0"/>
                </a:lnTo>
                <a:lnTo>
                  <a:pt x="5710378" y="2934942"/>
                </a:lnTo>
                <a:lnTo>
                  <a:pt x="0" y="293494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ZA"/>
          </a:p>
        </p:txBody>
      </p:sp>
      <p:sp>
        <p:nvSpPr>
          <p:cNvPr id="7" name="Freeform 7"/>
          <p:cNvSpPr/>
          <p:nvPr/>
        </p:nvSpPr>
        <p:spPr>
          <a:xfrm rot="2700000">
            <a:off x="14603655" y="-1936310"/>
            <a:ext cx="5710378" cy="2934943"/>
          </a:xfrm>
          <a:custGeom>
            <a:avLst/>
            <a:gdLst/>
            <a:ahLst/>
            <a:cxnLst/>
            <a:rect l="l" t="t" r="r" b="b"/>
            <a:pathLst>
              <a:path w="5710378" h="2934943">
                <a:moveTo>
                  <a:pt x="0" y="0"/>
                </a:moveTo>
                <a:lnTo>
                  <a:pt x="5710378" y="0"/>
                </a:lnTo>
                <a:lnTo>
                  <a:pt x="5710378" y="2934943"/>
                </a:lnTo>
                <a:lnTo>
                  <a:pt x="0" y="293494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ZA"/>
          </a:p>
        </p:txBody>
      </p:sp>
      <p:sp>
        <p:nvSpPr>
          <p:cNvPr id="8" name="TextBox 8"/>
          <p:cNvSpPr txBox="1"/>
          <p:nvPr/>
        </p:nvSpPr>
        <p:spPr>
          <a:xfrm>
            <a:off x="5063683" y="2014755"/>
            <a:ext cx="8160633" cy="2927194"/>
          </a:xfrm>
          <a:prstGeom prst="rect">
            <a:avLst/>
          </a:prstGeom>
        </p:spPr>
        <p:txBody>
          <a:bodyPr lIns="0" tIns="0" rIns="0" bIns="0" rtlCol="0" anchor="t">
            <a:spAutoFit/>
          </a:bodyPr>
          <a:lstStyle/>
          <a:p>
            <a:pPr algn="ctr">
              <a:lnSpc>
                <a:spcPts val="10350"/>
              </a:lnSpc>
            </a:pPr>
            <a:r>
              <a:rPr lang="en-US" sz="10895" b="1">
                <a:solidFill>
                  <a:srgbClr val="52674B"/>
                </a:solidFill>
                <a:latin typeface="Alegreya Sans SC Ultra-Bold"/>
                <a:ea typeface="Alegreya Sans SC Ultra-Bold"/>
                <a:cs typeface="Alegreya Sans SC Ultra-Bold"/>
                <a:sym typeface="Alegreya Sans SC Ultra-Bold"/>
              </a:rPr>
              <a:t>PROJECT OVERVIEW</a:t>
            </a:r>
          </a:p>
        </p:txBody>
      </p:sp>
      <p:sp>
        <p:nvSpPr>
          <p:cNvPr id="9" name="TextBox 9"/>
          <p:cNvSpPr txBox="1"/>
          <p:nvPr/>
        </p:nvSpPr>
        <p:spPr>
          <a:xfrm>
            <a:off x="4214409" y="5074086"/>
            <a:ext cx="9859183" cy="2702859"/>
          </a:xfrm>
          <a:prstGeom prst="rect">
            <a:avLst/>
          </a:prstGeom>
        </p:spPr>
        <p:txBody>
          <a:bodyPr lIns="0" tIns="0" rIns="0" bIns="0" rtlCol="0" anchor="t">
            <a:spAutoFit/>
          </a:bodyPr>
          <a:lstStyle/>
          <a:p>
            <a:pPr algn="ctr">
              <a:lnSpc>
                <a:spcPts val="4323"/>
              </a:lnSpc>
            </a:pPr>
            <a:r>
              <a:rPr lang="en-US" sz="3088" b="1">
                <a:solidFill>
                  <a:srgbClr val="52674B"/>
                </a:solidFill>
                <a:latin typeface="Open Sauce Medium"/>
                <a:ea typeface="Open Sauce Medium"/>
                <a:cs typeface="Open Sauce Medium"/>
                <a:sym typeface="Open Sauce Medium"/>
              </a:rPr>
              <a:t>Lorem ipsum dolor sit amet, consectetur adipiscing elit. Cras arcu metus, feugiat vitae ante ac, aliquet tempus ante. In euismod nibh eget lacinia imperdiet. Maecenas tristique risus felis, ut ultrices lectus ultrices lobortis.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DAC97"/>
        </a:solidFill>
        <a:effectLst/>
      </p:bgPr>
    </p:bg>
    <p:spTree>
      <p:nvGrpSpPr>
        <p:cNvPr id="1" name=""/>
        <p:cNvGrpSpPr/>
        <p:nvPr/>
      </p:nvGrpSpPr>
      <p:grpSpPr>
        <a:xfrm>
          <a:off x="0" y="0"/>
          <a:ext cx="0" cy="0"/>
          <a:chOff x="0" y="0"/>
          <a:chExt cx="0" cy="0"/>
        </a:xfrm>
      </p:grpSpPr>
      <p:sp>
        <p:nvSpPr>
          <p:cNvPr id="2" name="Freeform 2"/>
          <p:cNvSpPr/>
          <p:nvPr/>
        </p:nvSpPr>
        <p:spPr>
          <a:xfrm flipV="1">
            <a:off x="-658892" y="-1028700"/>
            <a:ext cx="3239470" cy="4114800"/>
          </a:xfrm>
          <a:custGeom>
            <a:avLst/>
            <a:gdLst/>
            <a:ahLst/>
            <a:cxnLst/>
            <a:rect l="l" t="t" r="r" b="b"/>
            <a:pathLst>
              <a:path w="3239470" h="4114800">
                <a:moveTo>
                  <a:pt x="0" y="4114800"/>
                </a:moveTo>
                <a:lnTo>
                  <a:pt x="3239470" y="4114800"/>
                </a:lnTo>
                <a:lnTo>
                  <a:pt x="323947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ZA"/>
          </a:p>
        </p:txBody>
      </p:sp>
      <p:sp>
        <p:nvSpPr>
          <p:cNvPr id="3" name="Freeform 3"/>
          <p:cNvSpPr/>
          <p:nvPr/>
        </p:nvSpPr>
        <p:spPr>
          <a:xfrm rot="4971594">
            <a:off x="14897995" y="7645040"/>
            <a:ext cx="3952307" cy="3226520"/>
          </a:xfrm>
          <a:custGeom>
            <a:avLst/>
            <a:gdLst/>
            <a:ahLst/>
            <a:cxnLst/>
            <a:rect l="l" t="t" r="r" b="b"/>
            <a:pathLst>
              <a:path w="3952307" h="3226520">
                <a:moveTo>
                  <a:pt x="0" y="0"/>
                </a:moveTo>
                <a:lnTo>
                  <a:pt x="3952308" y="0"/>
                </a:lnTo>
                <a:lnTo>
                  <a:pt x="3952308" y="3226520"/>
                </a:lnTo>
                <a:lnTo>
                  <a:pt x="0" y="32265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ZA"/>
          </a:p>
        </p:txBody>
      </p:sp>
      <p:sp>
        <p:nvSpPr>
          <p:cNvPr id="4" name="Freeform 4"/>
          <p:cNvSpPr/>
          <p:nvPr/>
        </p:nvSpPr>
        <p:spPr>
          <a:xfrm flipV="1">
            <a:off x="13333513" y="-733092"/>
            <a:ext cx="5772561" cy="5772561"/>
          </a:xfrm>
          <a:custGeom>
            <a:avLst/>
            <a:gdLst/>
            <a:ahLst/>
            <a:cxnLst/>
            <a:rect l="l" t="t" r="r" b="b"/>
            <a:pathLst>
              <a:path w="5772561" h="5772561">
                <a:moveTo>
                  <a:pt x="0" y="5772561"/>
                </a:moveTo>
                <a:lnTo>
                  <a:pt x="5772561" y="5772561"/>
                </a:lnTo>
                <a:lnTo>
                  <a:pt x="5772561" y="0"/>
                </a:lnTo>
                <a:lnTo>
                  <a:pt x="0" y="0"/>
                </a:lnTo>
                <a:lnTo>
                  <a:pt x="0" y="5772561"/>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ZA"/>
          </a:p>
        </p:txBody>
      </p:sp>
      <p:sp>
        <p:nvSpPr>
          <p:cNvPr id="5" name="Freeform 5"/>
          <p:cNvSpPr/>
          <p:nvPr/>
        </p:nvSpPr>
        <p:spPr>
          <a:xfrm flipH="1">
            <a:off x="-1925438" y="5143500"/>
            <a:ext cx="5772561" cy="5772561"/>
          </a:xfrm>
          <a:custGeom>
            <a:avLst/>
            <a:gdLst/>
            <a:ahLst/>
            <a:cxnLst/>
            <a:rect l="l" t="t" r="r" b="b"/>
            <a:pathLst>
              <a:path w="5772561" h="5772561">
                <a:moveTo>
                  <a:pt x="5772562" y="0"/>
                </a:moveTo>
                <a:lnTo>
                  <a:pt x="0" y="0"/>
                </a:lnTo>
                <a:lnTo>
                  <a:pt x="0" y="5772561"/>
                </a:lnTo>
                <a:lnTo>
                  <a:pt x="5772562" y="5772561"/>
                </a:lnTo>
                <a:lnTo>
                  <a:pt x="577256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ZA"/>
          </a:p>
        </p:txBody>
      </p:sp>
      <p:sp>
        <p:nvSpPr>
          <p:cNvPr id="6" name="Freeform 6"/>
          <p:cNvSpPr/>
          <p:nvPr/>
        </p:nvSpPr>
        <p:spPr>
          <a:xfrm rot="-8649072">
            <a:off x="-3085338" y="8819529"/>
            <a:ext cx="5710378" cy="2934943"/>
          </a:xfrm>
          <a:custGeom>
            <a:avLst/>
            <a:gdLst/>
            <a:ahLst/>
            <a:cxnLst/>
            <a:rect l="l" t="t" r="r" b="b"/>
            <a:pathLst>
              <a:path w="5710378" h="2934943">
                <a:moveTo>
                  <a:pt x="0" y="0"/>
                </a:moveTo>
                <a:lnTo>
                  <a:pt x="5710378" y="0"/>
                </a:lnTo>
                <a:lnTo>
                  <a:pt x="5710378" y="2934942"/>
                </a:lnTo>
                <a:lnTo>
                  <a:pt x="0" y="293494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ZA"/>
          </a:p>
        </p:txBody>
      </p:sp>
      <p:sp>
        <p:nvSpPr>
          <p:cNvPr id="7" name="Freeform 7"/>
          <p:cNvSpPr/>
          <p:nvPr/>
        </p:nvSpPr>
        <p:spPr>
          <a:xfrm rot="2700000">
            <a:off x="14603655" y="-1936310"/>
            <a:ext cx="5710378" cy="2934943"/>
          </a:xfrm>
          <a:custGeom>
            <a:avLst/>
            <a:gdLst/>
            <a:ahLst/>
            <a:cxnLst/>
            <a:rect l="l" t="t" r="r" b="b"/>
            <a:pathLst>
              <a:path w="5710378" h="2934943">
                <a:moveTo>
                  <a:pt x="0" y="0"/>
                </a:moveTo>
                <a:lnTo>
                  <a:pt x="5710378" y="0"/>
                </a:lnTo>
                <a:lnTo>
                  <a:pt x="5710378" y="2934943"/>
                </a:lnTo>
                <a:lnTo>
                  <a:pt x="0" y="293494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ZA"/>
          </a:p>
        </p:txBody>
      </p:sp>
      <p:sp>
        <p:nvSpPr>
          <p:cNvPr id="8" name="TextBox 8"/>
          <p:cNvSpPr txBox="1"/>
          <p:nvPr/>
        </p:nvSpPr>
        <p:spPr>
          <a:xfrm>
            <a:off x="4399925" y="2417991"/>
            <a:ext cx="9488151" cy="2079163"/>
          </a:xfrm>
          <a:prstGeom prst="rect">
            <a:avLst/>
          </a:prstGeom>
        </p:spPr>
        <p:txBody>
          <a:bodyPr lIns="0" tIns="0" rIns="0" bIns="0" rtlCol="0" anchor="t">
            <a:spAutoFit/>
          </a:bodyPr>
          <a:lstStyle/>
          <a:p>
            <a:pPr algn="ctr">
              <a:lnSpc>
                <a:spcPts val="15253"/>
              </a:lnSpc>
            </a:pPr>
            <a:r>
              <a:rPr lang="en-US" sz="10895" b="1">
                <a:solidFill>
                  <a:srgbClr val="52674B"/>
                </a:solidFill>
                <a:latin typeface="Alegreya Sans SC Ultra-Bold"/>
                <a:ea typeface="Alegreya Sans SC Ultra-Bold"/>
                <a:cs typeface="Alegreya Sans SC Ultra-Bold"/>
                <a:sym typeface="Alegreya Sans SC Ultra-Bold"/>
              </a:rPr>
              <a:t>BACKGROUND</a:t>
            </a:r>
          </a:p>
        </p:txBody>
      </p:sp>
      <p:sp>
        <p:nvSpPr>
          <p:cNvPr id="9" name="TextBox 9"/>
          <p:cNvSpPr txBox="1"/>
          <p:nvPr/>
        </p:nvSpPr>
        <p:spPr>
          <a:xfrm>
            <a:off x="4158044" y="4747050"/>
            <a:ext cx="9971913" cy="2702859"/>
          </a:xfrm>
          <a:prstGeom prst="rect">
            <a:avLst/>
          </a:prstGeom>
        </p:spPr>
        <p:txBody>
          <a:bodyPr lIns="0" tIns="0" rIns="0" bIns="0" rtlCol="0" anchor="t">
            <a:spAutoFit/>
          </a:bodyPr>
          <a:lstStyle/>
          <a:p>
            <a:pPr algn="ctr">
              <a:lnSpc>
                <a:spcPts val="4323"/>
              </a:lnSpc>
            </a:pPr>
            <a:r>
              <a:rPr lang="en-US" sz="3088" b="1">
                <a:solidFill>
                  <a:srgbClr val="52674B"/>
                </a:solidFill>
                <a:latin typeface="Open Sauce Medium"/>
                <a:ea typeface="Open Sauce Medium"/>
                <a:cs typeface="Open Sauce Medium"/>
                <a:sym typeface="Open Sauce Medium"/>
              </a:rPr>
              <a:t>Lorem ipsum dolor sit amet, consectetur adipiscing elit. Cras arcu metus, feugiat vitae ante ac, aliquet tempus ante. In euismod nibh eget lacinia imperdiet. Maecenas tristique risus felis, ut ultrices lectus ultrices lobortis.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DAC97"/>
        </a:solidFill>
        <a:effectLst/>
      </p:bgPr>
    </p:bg>
    <p:spTree>
      <p:nvGrpSpPr>
        <p:cNvPr id="1" name=""/>
        <p:cNvGrpSpPr/>
        <p:nvPr/>
      </p:nvGrpSpPr>
      <p:grpSpPr>
        <a:xfrm>
          <a:off x="0" y="0"/>
          <a:ext cx="0" cy="0"/>
          <a:chOff x="0" y="0"/>
          <a:chExt cx="0" cy="0"/>
        </a:xfrm>
      </p:grpSpPr>
      <p:sp>
        <p:nvSpPr>
          <p:cNvPr id="2" name="Freeform 2"/>
          <p:cNvSpPr/>
          <p:nvPr/>
        </p:nvSpPr>
        <p:spPr>
          <a:xfrm flipV="1">
            <a:off x="-658892" y="-1028700"/>
            <a:ext cx="3239470" cy="4114800"/>
          </a:xfrm>
          <a:custGeom>
            <a:avLst/>
            <a:gdLst/>
            <a:ahLst/>
            <a:cxnLst/>
            <a:rect l="l" t="t" r="r" b="b"/>
            <a:pathLst>
              <a:path w="3239470" h="4114800">
                <a:moveTo>
                  <a:pt x="0" y="4114800"/>
                </a:moveTo>
                <a:lnTo>
                  <a:pt x="3239470" y="4114800"/>
                </a:lnTo>
                <a:lnTo>
                  <a:pt x="323947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ZA"/>
          </a:p>
        </p:txBody>
      </p:sp>
      <p:sp>
        <p:nvSpPr>
          <p:cNvPr id="3" name="Freeform 3"/>
          <p:cNvSpPr/>
          <p:nvPr/>
        </p:nvSpPr>
        <p:spPr>
          <a:xfrm rot="4971594">
            <a:off x="14897995" y="7645040"/>
            <a:ext cx="3952307" cy="3226520"/>
          </a:xfrm>
          <a:custGeom>
            <a:avLst/>
            <a:gdLst/>
            <a:ahLst/>
            <a:cxnLst/>
            <a:rect l="l" t="t" r="r" b="b"/>
            <a:pathLst>
              <a:path w="3952307" h="3226520">
                <a:moveTo>
                  <a:pt x="0" y="0"/>
                </a:moveTo>
                <a:lnTo>
                  <a:pt x="3952308" y="0"/>
                </a:lnTo>
                <a:lnTo>
                  <a:pt x="3952308" y="3226520"/>
                </a:lnTo>
                <a:lnTo>
                  <a:pt x="0" y="32265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ZA"/>
          </a:p>
        </p:txBody>
      </p:sp>
      <p:sp>
        <p:nvSpPr>
          <p:cNvPr id="4" name="Freeform 4"/>
          <p:cNvSpPr/>
          <p:nvPr/>
        </p:nvSpPr>
        <p:spPr>
          <a:xfrm flipV="1">
            <a:off x="13333513" y="-733092"/>
            <a:ext cx="5772561" cy="5772561"/>
          </a:xfrm>
          <a:custGeom>
            <a:avLst/>
            <a:gdLst/>
            <a:ahLst/>
            <a:cxnLst/>
            <a:rect l="l" t="t" r="r" b="b"/>
            <a:pathLst>
              <a:path w="5772561" h="5772561">
                <a:moveTo>
                  <a:pt x="0" y="5772561"/>
                </a:moveTo>
                <a:lnTo>
                  <a:pt x="5772561" y="5772561"/>
                </a:lnTo>
                <a:lnTo>
                  <a:pt x="5772561" y="0"/>
                </a:lnTo>
                <a:lnTo>
                  <a:pt x="0" y="0"/>
                </a:lnTo>
                <a:lnTo>
                  <a:pt x="0" y="5772561"/>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ZA"/>
          </a:p>
        </p:txBody>
      </p:sp>
      <p:sp>
        <p:nvSpPr>
          <p:cNvPr id="5" name="Freeform 5"/>
          <p:cNvSpPr/>
          <p:nvPr/>
        </p:nvSpPr>
        <p:spPr>
          <a:xfrm flipH="1">
            <a:off x="-1925438" y="5143500"/>
            <a:ext cx="5772561" cy="5772561"/>
          </a:xfrm>
          <a:custGeom>
            <a:avLst/>
            <a:gdLst/>
            <a:ahLst/>
            <a:cxnLst/>
            <a:rect l="l" t="t" r="r" b="b"/>
            <a:pathLst>
              <a:path w="5772561" h="5772561">
                <a:moveTo>
                  <a:pt x="5772562" y="0"/>
                </a:moveTo>
                <a:lnTo>
                  <a:pt x="0" y="0"/>
                </a:lnTo>
                <a:lnTo>
                  <a:pt x="0" y="5772561"/>
                </a:lnTo>
                <a:lnTo>
                  <a:pt x="5772562" y="5772561"/>
                </a:lnTo>
                <a:lnTo>
                  <a:pt x="577256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ZA"/>
          </a:p>
        </p:txBody>
      </p:sp>
      <p:sp>
        <p:nvSpPr>
          <p:cNvPr id="6" name="Freeform 6"/>
          <p:cNvSpPr/>
          <p:nvPr/>
        </p:nvSpPr>
        <p:spPr>
          <a:xfrm rot="-8649072">
            <a:off x="-3085338" y="8819529"/>
            <a:ext cx="5710378" cy="2934943"/>
          </a:xfrm>
          <a:custGeom>
            <a:avLst/>
            <a:gdLst/>
            <a:ahLst/>
            <a:cxnLst/>
            <a:rect l="l" t="t" r="r" b="b"/>
            <a:pathLst>
              <a:path w="5710378" h="2934943">
                <a:moveTo>
                  <a:pt x="0" y="0"/>
                </a:moveTo>
                <a:lnTo>
                  <a:pt x="5710378" y="0"/>
                </a:lnTo>
                <a:lnTo>
                  <a:pt x="5710378" y="2934942"/>
                </a:lnTo>
                <a:lnTo>
                  <a:pt x="0" y="293494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ZA"/>
          </a:p>
        </p:txBody>
      </p:sp>
      <p:sp>
        <p:nvSpPr>
          <p:cNvPr id="7" name="Freeform 7"/>
          <p:cNvSpPr/>
          <p:nvPr/>
        </p:nvSpPr>
        <p:spPr>
          <a:xfrm rot="2700000">
            <a:off x="14603655" y="-1936310"/>
            <a:ext cx="5710378" cy="2934943"/>
          </a:xfrm>
          <a:custGeom>
            <a:avLst/>
            <a:gdLst/>
            <a:ahLst/>
            <a:cxnLst/>
            <a:rect l="l" t="t" r="r" b="b"/>
            <a:pathLst>
              <a:path w="5710378" h="2934943">
                <a:moveTo>
                  <a:pt x="0" y="0"/>
                </a:moveTo>
                <a:lnTo>
                  <a:pt x="5710378" y="0"/>
                </a:lnTo>
                <a:lnTo>
                  <a:pt x="5710378" y="2934943"/>
                </a:lnTo>
                <a:lnTo>
                  <a:pt x="0" y="293494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ZA"/>
          </a:p>
        </p:txBody>
      </p:sp>
      <p:sp>
        <p:nvSpPr>
          <p:cNvPr id="8" name="TextBox 8"/>
          <p:cNvSpPr txBox="1"/>
          <p:nvPr/>
        </p:nvSpPr>
        <p:spPr>
          <a:xfrm>
            <a:off x="4399925" y="1920986"/>
            <a:ext cx="9488151" cy="2079163"/>
          </a:xfrm>
          <a:prstGeom prst="rect">
            <a:avLst/>
          </a:prstGeom>
        </p:spPr>
        <p:txBody>
          <a:bodyPr lIns="0" tIns="0" rIns="0" bIns="0" rtlCol="0" anchor="t">
            <a:spAutoFit/>
          </a:bodyPr>
          <a:lstStyle/>
          <a:p>
            <a:pPr algn="ctr">
              <a:lnSpc>
                <a:spcPts val="15253"/>
              </a:lnSpc>
            </a:pPr>
            <a:r>
              <a:rPr lang="en-US" sz="10895" b="1">
                <a:solidFill>
                  <a:srgbClr val="52674B"/>
                </a:solidFill>
                <a:latin typeface="Alegreya Sans SC Ultra-Bold"/>
                <a:ea typeface="Alegreya Sans SC Ultra-Bold"/>
                <a:cs typeface="Alegreya Sans SC Ultra-Bold"/>
                <a:sym typeface="Alegreya Sans SC Ultra-Bold"/>
              </a:rPr>
              <a:t>OBJECTIVES</a:t>
            </a:r>
          </a:p>
        </p:txBody>
      </p:sp>
      <p:sp>
        <p:nvSpPr>
          <p:cNvPr id="9" name="TextBox 9"/>
          <p:cNvSpPr txBox="1"/>
          <p:nvPr/>
        </p:nvSpPr>
        <p:spPr>
          <a:xfrm>
            <a:off x="3505590" y="4217596"/>
            <a:ext cx="11276820" cy="1617009"/>
          </a:xfrm>
          <a:prstGeom prst="rect">
            <a:avLst/>
          </a:prstGeom>
        </p:spPr>
        <p:txBody>
          <a:bodyPr lIns="0" tIns="0" rIns="0" bIns="0" rtlCol="0" anchor="t">
            <a:spAutoFit/>
          </a:bodyPr>
          <a:lstStyle/>
          <a:p>
            <a:pPr marL="666749" lvl="1" indent="-333374" algn="l">
              <a:lnSpc>
                <a:spcPts val="4323"/>
              </a:lnSpc>
              <a:buFont typeface="Arial"/>
              <a:buChar char="•"/>
            </a:pPr>
            <a:r>
              <a:rPr lang="en-US" sz="3088" b="1">
                <a:solidFill>
                  <a:srgbClr val="52674B"/>
                </a:solidFill>
                <a:latin typeface="Open Sauce Medium"/>
                <a:ea typeface="Open Sauce Medium"/>
                <a:cs typeface="Open Sauce Medium"/>
                <a:sym typeface="Open Sauce Medium"/>
              </a:rPr>
              <a:t>Lorem ipsum dolor sit amet, consectetur adipiscing elit. Cras arcu metus, feugiat vitae ante ac, aliquet tempus ante. In euismod nibh eget lacinia imperdiet. </a:t>
            </a:r>
          </a:p>
        </p:txBody>
      </p:sp>
      <p:sp>
        <p:nvSpPr>
          <p:cNvPr id="10" name="TextBox 10"/>
          <p:cNvSpPr txBox="1"/>
          <p:nvPr/>
        </p:nvSpPr>
        <p:spPr>
          <a:xfrm>
            <a:off x="3505590" y="6329905"/>
            <a:ext cx="11276820" cy="1617009"/>
          </a:xfrm>
          <a:prstGeom prst="rect">
            <a:avLst/>
          </a:prstGeom>
        </p:spPr>
        <p:txBody>
          <a:bodyPr lIns="0" tIns="0" rIns="0" bIns="0" rtlCol="0" anchor="t">
            <a:spAutoFit/>
          </a:bodyPr>
          <a:lstStyle/>
          <a:p>
            <a:pPr marL="666749" lvl="1" indent="-333374" algn="l">
              <a:lnSpc>
                <a:spcPts val="4323"/>
              </a:lnSpc>
              <a:buFont typeface="Arial"/>
              <a:buChar char="•"/>
            </a:pPr>
            <a:r>
              <a:rPr lang="en-US" sz="3088" b="1">
                <a:solidFill>
                  <a:srgbClr val="52674B"/>
                </a:solidFill>
                <a:latin typeface="Open Sauce Medium"/>
                <a:ea typeface="Open Sauce Medium"/>
                <a:cs typeface="Open Sauce Medium"/>
                <a:sym typeface="Open Sauce Medium"/>
              </a:rPr>
              <a:t>Lorem ipsum dolor sit amet, consectetur adipiscing elit. Cras arcu metus, feugiat vitae ante ac, aliquet tempus ante. In euismod nibh eget lacinia imperdiet.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DAC97"/>
        </a:solidFill>
        <a:effectLst/>
      </p:bgPr>
    </p:bg>
    <p:spTree>
      <p:nvGrpSpPr>
        <p:cNvPr id="1" name=""/>
        <p:cNvGrpSpPr/>
        <p:nvPr/>
      </p:nvGrpSpPr>
      <p:grpSpPr>
        <a:xfrm>
          <a:off x="0" y="0"/>
          <a:ext cx="0" cy="0"/>
          <a:chOff x="0" y="0"/>
          <a:chExt cx="0" cy="0"/>
        </a:xfrm>
      </p:grpSpPr>
      <p:sp>
        <p:nvSpPr>
          <p:cNvPr id="2" name="Freeform 2"/>
          <p:cNvSpPr/>
          <p:nvPr/>
        </p:nvSpPr>
        <p:spPr>
          <a:xfrm flipV="1">
            <a:off x="-658892" y="-1028700"/>
            <a:ext cx="3239470" cy="4114800"/>
          </a:xfrm>
          <a:custGeom>
            <a:avLst/>
            <a:gdLst/>
            <a:ahLst/>
            <a:cxnLst/>
            <a:rect l="l" t="t" r="r" b="b"/>
            <a:pathLst>
              <a:path w="3239470" h="4114800">
                <a:moveTo>
                  <a:pt x="0" y="4114800"/>
                </a:moveTo>
                <a:lnTo>
                  <a:pt x="3239470" y="4114800"/>
                </a:lnTo>
                <a:lnTo>
                  <a:pt x="323947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ZA"/>
          </a:p>
        </p:txBody>
      </p:sp>
      <p:sp>
        <p:nvSpPr>
          <p:cNvPr id="3" name="Freeform 3"/>
          <p:cNvSpPr/>
          <p:nvPr/>
        </p:nvSpPr>
        <p:spPr>
          <a:xfrm rot="4971594">
            <a:off x="14897995" y="7645040"/>
            <a:ext cx="3952307" cy="3226520"/>
          </a:xfrm>
          <a:custGeom>
            <a:avLst/>
            <a:gdLst/>
            <a:ahLst/>
            <a:cxnLst/>
            <a:rect l="l" t="t" r="r" b="b"/>
            <a:pathLst>
              <a:path w="3952307" h="3226520">
                <a:moveTo>
                  <a:pt x="0" y="0"/>
                </a:moveTo>
                <a:lnTo>
                  <a:pt x="3952308" y="0"/>
                </a:lnTo>
                <a:lnTo>
                  <a:pt x="3952308" y="3226520"/>
                </a:lnTo>
                <a:lnTo>
                  <a:pt x="0" y="32265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ZA"/>
          </a:p>
        </p:txBody>
      </p:sp>
      <p:sp>
        <p:nvSpPr>
          <p:cNvPr id="4" name="Freeform 4"/>
          <p:cNvSpPr/>
          <p:nvPr/>
        </p:nvSpPr>
        <p:spPr>
          <a:xfrm flipV="1">
            <a:off x="13333513" y="-733092"/>
            <a:ext cx="5772561" cy="5772561"/>
          </a:xfrm>
          <a:custGeom>
            <a:avLst/>
            <a:gdLst/>
            <a:ahLst/>
            <a:cxnLst/>
            <a:rect l="l" t="t" r="r" b="b"/>
            <a:pathLst>
              <a:path w="5772561" h="5772561">
                <a:moveTo>
                  <a:pt x="0" y="5772561"/>
                </a:moveTo>
                <a:lnTo>
                  <a:pt x="5772561" y="5772561"/>
                </a:lnTo>
                <a:lnTo>
                  <a:pt x="5772561" y="0"/>
                </a:lnTo>
                <a:lnTo>
                  <a:pt x="0" y="0"/>
                </a:lnTo>
                <a:lnTo>
                  <a:pt x="0" y="5772561"/>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ZA"/>
          </a:p>
        </p:txBody>
      </p:sp>
      <p:sp>
        <p:nvSpPr>
          <p:cNvPr id="5" name="Freeform 5"/>
          <p:cNvSpPr/>
          <p:nvPr/>
        </p:nvSpPr>
        <p:spPr>
          <a:xfrm flipH="1">
            <a:off x="-1925438" y="5143500"/>
            <a:ext cx="5772561" cy="5772561"/>
          </a:xfrm>
          <a:custGeom>
            <a:avLst/>
            <a:gdLst/>
            <a:ahLst/>
            <a:cxnLst/>
            <a:rect l="l" t="t" r="r" b="b"/>
            <a:pathLst>
              <a:path w="5772561" h="5772561">
                <a:moveTo>
                  <a:pt x="5772562" y="0"/>
                </a:moveTo>
                <a:lnTo>
                  <a:pt x="0" y="0"/>
                </a:lnTo>
                <a:lnTo>
                  <a:pt x="0" y="5772561"/>
                </a:lnTo>
                <a:lnTo>
                  <a:pt x="5772562" y="5772561"/>
                </a:lnTo>
                <a:lnTo>
                  <a:pt x="577256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ZA"/>
          </a:p>
        </p:txBody>
      </p:sp>
      <p:sp>
        <p:nvSpPr>
          <p:cNvPr id="6" name="Freeform 6"/>
          <p:cNvSpPr/>
          <p:nvPr/>
        </p:nvSpPr>
        <p:spPr>
          <a:xfrm rot="-8649072">
            <a:off x="-3085338" y="8819529"/>
            <a:ext cx="5710378" cy="2934943"/>
          </a:xfrm>
          <a:custGeom>
            <a:avLst/>
            <a:gdLst/>
            <a:ahLst/>
            <a:cxnLst/>
            <a:rect l="l" t="t" r="r" b="b"/>
            <a:pathLst>
              <a:path w="5710378" h="2934943">
                <a:moveTo>
                  <a:pt x="0" y="0"/>
                </a:moveTo>
                <a:lnTo>
                  <a:pt x="5710378" y="0"/>
                </a:lnTo>
                <a:lnTo>
                  <a:pt x="5710378" y="2934942"/>
                </a:lnTo>
                <a:lnTo>
                  <a:pt x="0" y="293494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ZA"/>
          </a:p>
        </p:txBody>
      </p:sp>
      <p:sp>
        <p:nvSpPr>
          <p:cNvPr id="7" name="Freeform 7"/>
          <p:cNvSpPr/>
          <p:nvPr/>
        </p:nvSpPr>
        <p:spPr>
          <a:xfrm rot="2700000">
            <a:off x="14603655" y="-1936310"/>
            <a:ext cx="5710378" cy="2934943"/>
          </a:xfrm>
          <a:custGeom>
            <a:avLst/>
            <a:gdLst/>
            <a:ahLst/>
            <a:cxnLst/>
            <a:rect l="l" t="t" r="r" b="b"/>
            <a:pathLst>
              <a:path w="5710378" h="2934943">
                <a:moveTo>
                  <a:pt x="0" y="0"/>
                </a:moveTo>
                <a:lnTo>
                  <a:pt x="5710378" y="0"/>
                </a:lnTo>
                <a:lnTo>
                  <a:pt x="5710378" y="2934943"/>
                </a:lnTo>
                <a:lnTo>
                  <a:pt x="0" y="293494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ZA"/>
          </a:p>
        </p:txBody>
      </p:sp>
      <p:sp>
        <p:nvSpPr>
          <p:cNvPr id="8" name="TextBox 8"/>
          <p:cNvSpPr txBox="1"/>
          <p:nvPr/>
        </p:nvSpPr>
        <p:spPr>
          <a:xfrm>
            <a:off x="2265139" y="2347144"/>
            <a:ext cx="8160633" cy="1612744"/>
          </a:xfrm>
          <a:prstGeom prst="rect">
            <a:avLst/>
          </a:prstGeom>
        </p:spPr>
        <p:txBody>
          <a:bodyPr lIns="0" tIns="0" rIns="0" bIns="0" rtlCol="0" anchor="t">
            <a:spAutoFit/>
          </a:bodyPr>
          <a:lstStyle/>
          <a:p>
            <a:pPr algn="l">
              <a:lnSpc>
                <a:spcPts val="10350"/>
              </a:lnSpc>
            </a:pPr>
            <a:r>
              <a:rPr lang="en-US" sz="10895" b="1">
                <a:solidFill>
                  <a:srgbClr val="52674B"/>
                </a:solidFill>
                <a:latin typeface="Alegreya Sans SC Ultra-Bold"/>
                <a:ea typeface="Alegreya Sans SC Ultra-Bold"/>
                <a:cs typeface="Alegreya Sans SC Ultra-Bold"/>
                <a:sym typeface="Alegreya Sans SC Ultra-Bold"/>
              </a:rPr>
              <a:t>PROCESS</a:t>
            </a:r>
          </a:p>
        </p:txBody>
      </p:sp>
      <p:sp>
        <p:nvSpPr>
          <p:cNvPr id="9" name="TextBox 9"/>
          <p:cNvSpPr txBox="1"/>
          <p:nvPr/>
        </p:nvSpPr>
        <p:spPr>
          <a:xfrm>
            <a:off x="2344883" y="4232060"/>
            <a:ext cx="7102210" cy="3788709"/>
          </a:xfrm>
          <a:prstGeom prst="rect">
            <a:avLst/>
          </a:prstGeom>
        </p:spPr>
        <p:txBody>
          <a:bodyPr lIns="0" tIns="0" rIns="0" bIns="0" rtlCol="0" anchor="t">
            <a:spAutoFit/>
          </a:bodyPr>
          <a:lstStyle/>
          <a:p>
            <a:pPr algn="l">
              <a:lnSpc>
                <a:spcPts val="4323"/>
              </a:lnSpc>
            </a:pPr>
            <a:r>
              <a:rPr lang="en-US" sz="3088" b="1">
                <a:solidFill>
                  <a:srgbClr val="52674B"/>
                </a:solidFill>
                <a:latin typeface="Open Sauce Medium"/>
                <a:ea typeface="Open Sauce Medium"/>
                <a:cs typeface="Open Sauce Medium"/>
                <a:sym typeface="Open Sauce Medium"/>
              </a:rPr>
              <a:t>Lorem ipsum dolor sit amet, consectetur adipiscing elit. Cras arcu metus, feugiat vitae ante ac, aliquet tempus ante. In euismod nibh eget lacinia imperdiet. Maecenas tristique risus felis, ut ultrices lectus ultrices lobortis.</a:t>
            </a:r>
          </a:p>
        </p:txBody>
      </p:sp>
      <p:pic>
        <p:nvPicPr>
          <p:cNvPr id="10" name="Picture 10"/>
          <p:cNvPicPr>
            <a:picLocks noChangeAspect="1"/>
          </p:cNvPicPr>
          <p:nvPr/>
        </p:nvPicPr>
        <p:blipFill>
          <a:blip r:embed="rId10"/>
          <a:stretch>
            <a:fillRect/>
          </a:stretch>
        </p:blipFill>
        <p:spPr>
          <a:xfrm>
            <a:off x="9948901" y="1690777"/>
            <a:ext cx="6649414" cy="690544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DAC97"/>
        </a:solidFill>
        <a:effectLst/>
      </p:bgPr>
    </p:bg>
    <p:spTree>
      <p:nvGrpSpPr>
        <p:cNvPr id="1" name=""/>
        <p:cNvGrpSpPr/>
        <p:nvPr/>
      </p:nvGrpSpPr>
      <p:grpSpPr>
        <a:xfrm>
          <a:off x="0" y="0"/>
          <a:ext cx="0" cy="0"/>
          <a:chOff x="0" y="0"/>
          <a:chExt cx="0" cy="0"/>
        </a:xfrm>
      </p:grpSpPr>
      <p:sp>
        <p:nvSpPr>
          <p:cNvPr id="2" name="Freeform 2"/>
          <p:cNvSpPr/>
          <p:nvPr/>
        </p:nvSpPr>
        <p:spPr>
          <a:xfrm flipV="1">
            <a:off x="-658892" y="-1028700"/>
            <a:ext cx="3239470" cy="4114800"/>
          </a:xfrm>
          <a:custGeom>
            <a:avLst/>
            <a:gdLst/>
            <a:ahLst/>
            <a:cxnLst/>
            <a:rect l="l" t="t" r="r" b="b"/>
            <a:pathLst>
              <a:path w="3239470" h="4114800">
                <a:moveTo>
                  <a:pt x="0" y="4114800"/>
                </a:moveTo>
                <a:lnTo>
                  <a:pt x="3239470" y="4114800"/>
                </a:lnTo>
                <a:lnTo>
                  <a:pt x="323947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ZA"/>
          </a:p>
        </p:txBody>
      </p:sp>
      <p:sp>
        <p:nvSpPr>
          <p:cNvPr id="3" name="Freeform 3"/>
          <p:cNvSpPr/>
          <p:nvPr/>
        </p:nvSpPr>
        <p:spPr>
          <a:xfrm rot="4971594">
            <a:off x="14897995" y="7645040"/>
            <a:ext cx="3952307" cy="3226520"/>
          </a:xfrm>
          <a:custGeom>
            <a:avLst/>
            <a:gdLst/>
            <a:ahLst/>
            <a:cxnLst/>
            <a:rect l="l" t="t" r="r" b="b"/>
            <a:pathLst>
              <a:path w="3952307" h="3226520">
                <a:moveTo>
                  <a:pt x="0" y="0"/>
                </a:moveTo>
                <a:lnTo>
                  <a:pt x="3952308" y="0"/>
                </a:lnTo>
                <a:lnTo>
                  <a:pt x="3952308" y="3226520"/>
                </a:lnTo>
                <a:lnTo>
                  <a:pt x="0" y="32265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ZA"/>
          </a:p>
        </p:txBody>
      </p:sp>
      <p:sp>
        <p:nvSpPr>
          <p:cNvPr id="4" name="Freeform 4"/>
          <p:cNvSpPr/>
          <p:nvPr/>
        </p:nvSpPr>
        <p:spPr>
          <a:xfrm flipV="1">
            <a:off x="13333513" y="-733092"/>
            <a:ext cx="5772561" cy="5772561"/>
          </a:xfrm>
          <a:custGeom>
            <a:avLst/>
            <a:gdLst/>
            <a:ahLst/>
            <a:cxnLst/>
            <a:rect l="l" t="t" r="r" b="b"/>
            <a:pathLst>
              <a:path w="5772561" h="5772561">
                <a:moveTo>
                  <a:pt x="0" y="5772561"/>
                </a:moveTo>
                <a:lnTo>
                  <a:pt x="5772561" y="5772561"/>
                </a:lnTo>
                <a:lnTo>
                  <a:pt x="5772561" y="0"/>
                </a:lnTo>
                <a:lnTo>
                  <a:pt x="0" y="0"/>
                </a:lnTo>
                <a:lnTo>
                  <a:pt x="0" y="5772561"/>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ZA"/>
          </a:p>
        </p:txBody>
      </p:sp>
      <p:sp>
        <p:nvSpPr>
          <p:cNvPr id="5" name="Freeform 5"/>
          <p:cNvSpPr/>
          <p:nvPr/>
        </p:nvSpPr>
        <p:spPr>
          <a:xfrm flipH="1">
            <a:off x="-1925438" y="5143500"/>
            <a:ext cx="5772561" cy="5772561"/>
          </a:xfrm>
          <a:custGeom>
            <a:avLst/>
            <a:gdLst/>
            <a:ahLst/>
            <a:cxnLst/>
            <a:rect l="l" t="t" r="r" b="b"/>
            <a:pathLst>
              <a:path w="5772561" h="5772561">
                <a:moveTo>
                  <a:pt x="5772562" y="0"/>
                </a:moveTo>
                <a:lnTo>
                  <a:pt x="0" y="0"/>
                </a:lnTo>
                <a:lnTo>
                  <a:pt x="0" y="5772561"/>
                </a:lnTo>
                <a:lnTo>
                  <a:pt x="5772562" y="5772561"/>
                </a:lnTo>
                <a:lnTo>
                  <a:pt x="577256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ZA"/>
          </a:p>
        </p:txBody>
      </p:sp>
      <p:sp>
        <p:nvSpPr>
          <p:cNvPr id="6" name="Freeform 6"/>
          <p:cNvSpPr/>
          <p:nvPr/>
        </p:nvSpPr>
        <p:spPr>
          <a:xfrm rot="-8649072">
            <a:off x="-3085338" y="8819529"/>
            <a:ext cx="5710378" cy="2934943"/>
          </a:xfrm>
          <a:custGeom>
            <a:avLst/>
            <a:gdLst/>
            <a:ahLst/>
            <a:cxnLst/>
            <a:rect l="l" t="t" r="r" b="b"/>
            <a:pathLst>
              <a:path w="5710378" h="2934943">
                <a:moveTo>
                  <a:pt x="0" y="0"/>
                </a:moveTo>
                <a:lnTo>
                  <a:pt x="5710378" y="0"/>
                </a:lnTo>
                <a:lnTo>
                  <a:pt x="5710378" y="2934942"/>
                </a:lnTo>
                <a:lnTo>
                  <a:pt x="0" y="293494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ZA"/>
          </a:p>
        </p:txBody>
      </p:sp>
      <p:sp>
        <p:nvSpPr>
          <p:cNvPr id="7" name="Freeform 7"/>
          <p:cNvSpPr/>
          <p:nvPr/>
        </p:nvSpPr>
        <p:spPr>
          <a:xfrm rot="2700000">
            <a:off x="14603655" y="-1936310"/>
            <a:ext cx="5710378" cy="2934943"/>
          </a:xfrm>
          <a:custGeom>
            <a:avLst/>
            <a:gdLst/>
            <a:ahLst/>
            <a:cxnLst/>
            <a:rect l="l" t="t" r="r" b="b"/>
            <a:pathLst>
              <a:path w="5710378" h="2934943">
                <a:moveTo>
                  <a:pt x="0" y="0"/>
                </a:moveTo>
                <a:lnTo>
                  <a:pt x="5710378" y="0"/>
                </a:lnTo>
                <a:lnTo>
                  <a:pt x="5710378" y="2934943"/>
                </a:lnTo>
                <a:lnTo>
                  <a:pt x="0" y="293494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ZA"/>
          </a:p>
        </p:txBody>
      </p:sp>
      <p:sp>
        <p:nvSpPr>
          <p:cNvPr id="8" name="TextBox 8"/>
          <p:cNvSpPr txBox="1"/>
          <p:nvPr/>
        </p:nvSpPr>
        <p:spPr>
          <a:xfrm>
            <a:off x="8562463" y="2330500"/>
            <a:ext cx="7500588" cy="1612744"/>
          </a:xfrm>
          <a:prstGeom prst="rect">
            <a:avLst/>
          </a:prstGeom>
        </p:spPr>
        <p:txBody>
          <a:bodyPr lIns="0" tIns="0" rIns="0" bIns="0" rtlCol="0" anchor="t">
            <a:spAutoFit/>
          </a:bodyPr>
          <a:lstStyle/>
          <a:p>
            <a:pPr algn="l">
              <a:lnSpc>
                <a:spcPts val="10350"/>
              </a:lnSpc>
            </a:pPr>
            <a:r>
              <a:rPr lang="en-US" sz="10895" b="1">
                <a:solidFill>
                  <a:srgbClr val="52674B"/>
                </a:solidFill>
                <a:latin typeface="Alegreya Sans SC Ultra-Bold"/>
                <a:ea typeface="Alegreya Sans SC Ultra-Bold"/>
                <a:cs typeface="Alegreya Sans SC Ultra-Bold"/>
                <a:sym typeface="Alegreya Sans SC Ultra-Bold"/>
              </a:rPr>
              <a:t>RESULT</a:t>
            </a:r>
          </a:p>
        </p:txBody>
      </p:sp>
      <p:sp>
        <p:nvSpPr>
          <p:cNvPr id="9" name="TextBox 9"/>
          <p:cNvSpPr txBox="1"/>
          <p:nvPr/>
        </p:nvSpPr>
        <p:spPr>
          <a:xfrm>
            <a:off x="8642206" y="4215416"/>
            <a:ext cx="7102210" cy="3788709"/>
          </a:xfrm>
          <a:prstGeom prst="rect">
            <a:avLst/>
          </a:prstGeom>
        </p:spPr>
        <p:txBody>
          <a:bodyPr lIns="0" tIns="0" rIns="0" bIns="0" rtlCol="0" anchor="t">
            <a:spAutoFit/>
          </a:bodyPr>
          <a:lstStyle/>
          <a:p>
            <a:pPr algn="l">
              <a:lnSpc>
                <a:spcPts val="4323"/>
              </a:lnSpc>
            </a:pPr>
            <a:r>
              <a:rPr lang="en-US" sz="3088" b="1" dirty="0">
                <a:solidFill>
                  <a:srgbClr val="52674B"/>
                </a:solidFill>
                <a:latin typeface="Open Sauce Medium"/>
                <a:ea typeface="Open Sauce Medium"/>
                <a:cs typeface="Open Sauce Medium"/>
                <a:sym typeface="Open Sauce Medium"/>
              </a:rPr>
              <a:t>Lorem ipsum dolor sit </a:t>
            </a:r>
            <a:r>
              <a:rPr lang="en-US" sz="3088" b="1" dirty="0" err="1">
                <a:solidFill>
                  <a:srgbClr val="52674B"/>
                </a:solidFill>
                <a:latin typeface="Open Sauce Medium"/>
                <a:ea typeface="Open Sauce Medium"/>
                <a:cs typeface="Open Sauce Medium"/>
                <a:sym typeface="Open Sauce Medium"/>
              </a:rPr>
              <a:t>amet</a:t>
            </a:r>
            <a:r>
              <a:rPr lang="en-US" sz="3088" b="1" dirty="0">
                <a:solidFill>
                  <a:srgbClr val="52674B"/>
                </a:solidFill>
                <a:latin typeface="Open Sauce Medium"/>
                <a:ea typeface="Open Sauce Medium"/>
                <a:cs typeface="Open Sauce Medium"/>
                <a:sym typeface="Open Sauce Medium"/>
              </a:rPr>
              <a:t>, </a:t>
            </a:r>
            <a:r>
              <a:rPr lang="en-US" sz="3088" b="1" dirty="0" err="1">
                <a:solidFill>
                  <a:srgbClr val="52674B"/>
                </a:solidFill>
                <a:latin typeface="Open Sauce Medium"/>
                <a:ea typeface="Open Sauce Medium"/>
                <a:cs typeface="Open Sauce Medium"/>
                <a:sym typeface="Open Sauce Medium"/>
              </a:rPr>
              <a:t>consectetur</a:t>
            </a:r>
            <a:r>
              <a:rPr lang="en-US" sz="3088" b="1" dirty="0">
                <a:solidFill>
                  <a:srgbClr val="52674B"/>
                </a:solidFill>
                <a:latin typeface="Open Sauce Medium"/>
                <a:ea typeface="Open Sauce Medium"/>
                <a:cs typeface="Open Sauce Medium"/>
                <a:sym typeface="Open Sauce Medium"/>
              </a:rPr>
              <a:t> </a:t>
            </a:r>
            <a:r>
              <a:rPr lang="en-US" sz="3088" b="1" dirty="0" err="1">
                <a:solidFill>
                  <a:srgbClr val="52674B"/>
                </a:solidFill>
                <a:latin typeface="Open Sauce Medium"/>
                <a:ea typeface="Open Sauce Medium"/>
                <a:cs typeface="Open Sauce Medium"/>
                <a:sym typeface="Open Sauce Medium"/>
              </a:rPr>
              <a:t>adipiscing</a:t>
            </a:r>
            <a:r>
              <a:rPr lang="en-US" sz="3088" b="1" dirty="0">
                <a:solidFill>
                  <a:srgbClr val="52674B"/>
                </a:solidFill>
                <a:latin typeface="Open Sauce Medium"/>
                <a:ea typeface="Open Sauce Medium"/>
                <a:cs typeface="Open Sauce Medium"/>
                <a:sym typeface="Open Sauce Medium"/>
              </a:rPr>
              <a:t> </a:t>
            </a:r>
            <a:r>
              <a:rPr lang="en-US" sz="3088" b="1" dirty="0" err="1">
                <a:solidFill>
                  <a:srgbClr val="52674B"/>
                </a:solidFill>
                <a:latin typeface="Open Sauce Medium"/>
                <a:ea typeface="Open Sauce Medium"/>
                <a:cs typeface="Open Sauce Medium"/>
                <a:sym typeface="Open Sauce Medium"/>
              </a:rPr>
              <a:t>elit</a:t>
            </a:r>
            <a:r>
              <a:rPr lang="en-US" sz="3088" b="1" dirty="0">
                <a:solidFill>
                  <a:srgbClr val="52674B"/>
                </a:solidFill>
                <a:latin typeface="Open Sauce Medium"/>
                <a:ea typeface="Open Sauce Medium"/>
                <a:cs typeface="Open Sauce Medium"/>
                <a:sym typeface="Open Sauce Medium"/>
              </a:rPr>
              <a:t>. Cras </a:t>
            </a:r>
            <a:r>
              <a:rPr lang="en-US" sz="3088" b="1" dirty="0" err="1">
                <a:solidFill>
                  <a:srgbClr val="52674B"/>
                </a:solidFill>
                <a:latin typeface="Open Sauce Medium"/>
                <a:ea typeface="Open Sauce Medium"/>
                <a:cs typeface="Open Sauce Medium"/>
                <a:sym typeface="Open Sauce Medium"/>
              </a:rPr>
              <a:t>arcu</a:t>
            </a:r>
            <a:r>
              <a:rPr lang="en-US" sz="3088" b="1" dirty="0">
                <a:solidFill>
                  <a:srgbClr val="52674B"/>
                </a:solidFill>
                <a:latin typeface="Open Sauce Medium"/>
                <a:ea typeface="Open Sauce Medium"/>
                <a:cs typeface="Open Sauce Medium"/>
                <a:sym typeface="Open Sauce Medium"/>
              </a:rPr>
              <a:t> </a:t>
            </a:r>
            <a:r>
              <a:rPr lang="en-US" sz="3088" b="1" dirty="0" err="1">
                <a:solidFill>
                  <a:srgbClr val="52674B"/>
                </a:solidFill>
                <a:latin typeface="Open Sauce Medium"/>
                <a:ea typeface="Open Sauce Medium"/>
                <a:cs typeface="Open Sauce Medium"/>
                <a:sym typeface="Open Sauce Medium"/>
              </a:rPr>
              <a:t>metus</a:t>
            </a:r>
            <a:r>
              <a:rPr lang="en-US" sz="3088" b="1" dirty="0">
                <a:solidFill>
                  <a:srgbClr val="52674B"/>
                </a:solidFill>
                <a:latin typeface="Open Sauce Medium"/>
                <a:ea typeface="Open Sauce Medium"/>
                <a:cs typeface="Open Sauce Medium"/>
                <a:sym typeface="Open Sauce Medium"/>
              </a:rPr>
              <a:t>, </a:t>
            </a:r>
            <a:r>
              <a:rPr lang="en-US" sz="3088" b="1" dirty="0" err="1">
                <a:solidFill>
                  <a:srgbClr val="52674B"/>
                </a:solidFill>
                <a:latin typeface="Open Sauce Medium"/>
                <a:ea typeface="Open Sauce Medium"/>
                <a:cs typeface="Open Sauce Medium"/>
                <a:sym typeface="Open Sauce Medium"/>
              </a:rPr>
              <a:t>feugiat</a:t>
            </a:r>
            <a:r>
              <a:rPr lang="en-US" sz="3088" b="1" dirty="0">
                <a:solidFill>
                  <a:srgbClr val="52674B"/>
                </a:solidFill>
                <a:latin typeface="Open Sauce Medium"/>
                <a:ea typeface="Open Sauce Medium"/>
                <a:cs typeface="Open Sauce Medium"/>
                <a:sym typeface="Open Sauce Medium"/>
              </a:rPr>
              <a:t> vitae ante ac, </a:t>
            </a:r>
            <a:r>
              <a:rPr lang="en-US" sz="3088" b="1" dirty="0" err="1">
                <a:solidFill>
                  <a:srgbClr val="52674B"/>
                </a:solidFill>
                <a:latin typeface="Open Sauce Medium"/>
                <a:ea typeface="Open Sauce Medium"/>
                <a:cs typeface="Open Sauce Medium"/>
                <a:sym typeface="Open Sauce Medium"/>
              </a:rPr>
              <a:t>aliquet</a:t>
            </a:r>
            <a:r>
              <a:rPr lang="en-US" sz="3088" b="1" dirty="0">
                <a:solidFill>
                  <a:srgbClr val="52674B"/>
                </a:solidFill>
                <a:latin typeface="Open Sauce Medium"/>
                <a:ea typeface="Open Sauce Medium"/>
                <a:cs typeface="Open Sauce Medium"/>
                <a:sym typeface="Open Sauce Medium"/>
              </a:rPr>
              <a:t> tempus ante. In </a:t>
            </a:r>
            <a:r>
              <a:rPr lang="en-US" sz="3088" b="1" dirty="0" err="1">
                <a:solidFill>
                  <a:srgbClr val="52674B"/>
                </a:solidFill>
                <a:latin typeface="Open Sauce Medium"/>
                <a:ea typeface="Open Sauce Medium"/>
                <a:cs typeface="Open Sauce Medium"/>
                <a:sym typeface="Open Sauce Medium"/>
              </a:rPr>
              <a:t>euismod</a:t>
            </a:r>
            <a:r>
              <a:rPr lang="en-US" sz="3088" b="1" dirty="0">
                <a:solidFill>
                  <a:srgbClr val="52674B"/>
                </a:solidFill>
                <a:latin typeface="Open Sauce Medium"/>
                <a:ea typeface="Open Sauce Medium"/>
                <a:cs typeface="Open Sauce Medium"/>
                <a:sym typeface="Open Sauce Medium"/>
              </a:rPr>
              <a:t> </a:t>
            </a:r>
            <a:r>
              <a:rPr lang="en-US" sz="3088" b="1" dirty="0" err="1">
                <a:solidFill>
                  <a:srgbClr val="52674B"/>
                </a:solidFill>
                <a:latin typeface="Open Sauce Medium"/>
                <a:ea typeface="Open Sauce Medium"/>
                <a:cs typeface="Open Sauce Medium"/>
                <a:sym typeface="Open Sauce Medium"/>
              </a:rPr>
              <a:t>nibh</a:t>
            </a:r>
            <a:r>
              <a:rPr lang="en-US" sz="3088" b="1" dirty="0">
                <a:solidFill>
                  <a:srgbClr val="52674B"/>
                </a:solidFill>
                <a:latin typeface="Open Sauce Medium"/>
                <a:ea typeface="Open Sauce Medium"/>
                <a:cs typeface="Open Sauce Medium"/>
                <a:sym typeface="Open Sauce Medium"/>
              </a:rPr>
              <a:t> </a:t>
            </a:r>
            <a:r>
              <a:rPr lang="en-US" sz="3088" b="1" dirty="0" err="1">
                <a:solidFill>
                  <a:srgbClr val="52674B"/>
                </a:solidFill>
                <a:latin typeface="Open Sauce Medium"/>
                <a:ea typeface="Open Sauce Medium"/>
                <a:cs typeface="Open Sauce Medium"/>
                <a:sym typeface="Open Sauce Medium"/>
              </a:rPr>
              <a:t>eget</a:t>
            </a:r>
            <a:r>
              <a:rPr lang="en-US" sz="3088" b="1" dirty="0">
                <a:solidFill>
                  <a:srgbClr val="52674B"/>
                </a:solidFill>
                <a:latin typeface="Open Sauce Medium"/>
                <a:ea typeface="Open Sauce Medium"/>
                <a:cs typeface="Open Sauce Medium"/>
                <a:sym typeface="Open Sauce Medium"/>
              </a:rPr>
              <a:t> lacinia </a:t>
            </a:r>
            <a:r>
              <a:rPr lang="en-US" sz="3088" b="1" dirty="0" err="1">
                <a:solidFill>
                  <a:srgbClr val="52674B"/>
                </a:solidFill>
                <a:latin typeface="Open Sauce Medium"/>
                <a:ea typeface="Open Sauce Medium"/>
                <a:cs typeface="Open Sauce Medium"/>
                <a:sym typeface="Open Sauce Medium"/>
              </a:rPr>
              <a:t>imperdiet</a:t>
            </a:r>
            <a:r>
              <a:rPr lang="en-US" sz="3088" b="1" dirty="0">
                <a:solidFill>
                  <a:srgbClr val="52674B"/>
                </a:solidFill>
                <a:latin typeface="Open Sauce Medium"/>
                <a:ea typeface="Open Sauce Medium"/>
                <a:cs typeface="Open Sauce Medium"/>
                <a:sym typeface="Open Sauce Medium"/>
              </a:rPr>
              <a:t>. Maecenas </a:t>
            </a:r>
            <a:r>
              <a:rPr lang="en-US" sz="3088" b="1" dirty="0" err="1">
                <a:solidFill>
                  <a:srgbClr val="52674B"/>
                </a:solidFill>
                <a:latin typeface="Open Sauce Medium"/>
                <a:ea typeface="Open Sauce Medium"/>
                <a:cs typeface="Open Sauce Medium"/>
                <a:sym typeface="Open Sauce Medium"/>
              </a:rPr>
              <a:t>tristique</a:t>
            </a:r>
            <a:r>
              <a:rPr lang="en-US" sz="3088" b="1" dirty="0">
                <a:solidFill>
                  <a:srgbClr val="52674B"/>
                </a:solidFill>
                <a:latin typeface="Open Sauce Medium"/>
                <a:ea typeface="Open Sauce Medium"/>
                <a:cs typeface="Open Sauce Medium"/>
                <a:sym typeface="Open Sauce Medium"/>
              </a:rPr>
              <a:t> </a:t>
            </a:r>
            <a:r>
              <a:rPr lang="en-US" sz="3088" b="1" dirty="0" err="1">
                <a:solidFill>
                  <a:srgbClr val="52674B"/>
                </a:solidFill>
                <a:latin typeface="Open Sauce Medium"/>
                <a:ea typeface="Open Sauce Medium"/>
                <a:cs typeface="Open Sauce Medium"/>
                <a:sym typeface="Open Sauce Medium"/>
              </a:rPr>
              <a:t>risus</a:t>
            </a:r>
            <a:r>
              <a:rPr lang="en-US" sz="3088" b="1" dirty="0">
                <a:solidFill>
                  <a:srgbClr val="52674B"/>
                </a:solidFill>
                <a:latin typeface="Open Sauce Medium"/>
                <a:ea typeface="Open Sauce Medium"/>
                <a:cs typeface="Open Sauce Medium"/>
                <a:sym typeface="Open Sauce Medium"/>
              </a:rPr>
              <a:t> </a:t>
            </a:r>
            <a:r>
              <a:rPr lang="en-US" sz="3088" b="1" dirty="0" err="1">
                <a:solidFill>
                  <a:srgbClr val="52674B"/>
                </a:solidFill>
                <a:latin typeface="Open Sauce Medium"/>
                <a:ea typeface="Open Sauce Medium"/>
                <a:cs typeface="Open Sauce Medium"/>
                <a:sym typeface="Open Sauce Medium"/>
              </a:rPr>
              <a:t>felis</a:t>
            </a:r>
            <a:r>
              <a:rPr lang="en-US" sz="3088" b="1" dirty="0">
                <a:solidFill>
                  <a:srgbClr val="52674B"/>
                </a:solidFill>
                <a:latin typeface="Open Sauce Medium"/>
                <a:ea typeface="Open Sauce Medium"/>
                <a:cs typeface="Open Sauce Medium"/>
                <a:sym typeface="Open Sauce Medium"/>
              </a:rPr>
              <a:t>, </a:t>
            </a:r>
            <a:r>
              <a:rPr lang="en-US" sz="3088" b="1" dirty="0" err="1">
                <a:solidFill>
                  <a:srgbClr val="52674B"/>
                </a:solidFill>
                <a:latin typeface="Open Sauce Medium"/>
                <a:ea typeface="Open Sauce Medium"/>
                <a:cs typeface="Open Sauce Medium"/>
                <a:sym typeface="Open Sauce Medium"/>
              </a:rPr>
              <a:t>ut</a:t>
            </a:r>
            <a:r>
              <a:rPr lang="en-US" sz="3088" b="1" dirty="0">
                <a:solidFill>
                  <a:srgbClr val="52674B"/>
                </a:solidFill>
                <a:latin typeface="Open Sauce Medium"/>
                <a:ea typeface="Open Sauce Medium"/>
                <a:cs typeface="Open Sauce Medium"/>
                <a:sym typeface="Open Sauce Medium"/>
              </a:rPr>
              <a:t> </a:t>
            </a:r>
            <a:r>
              <a:rPr lang="en-US" sz="3088" b="1" dirty="0" err="1">
                <a:solidFill>
                  <a:srgbClr val="52674B"/>
                </a:solidFill>
                <a:latin typeface="Open Sauce Medium"/>
                <a:ea typeface="Open Sauce Medium"/>
                <a:cs typeface="Open Sauce Medium"/>
                <a:sym typeface="Open Sauce Medium"/>
              </a:rPr>
              <a:t>ultrices</a:t>
            </a:r>
            <a:r>
              <a:rPr lang="en-US" sz="3088" b="1" dirty="0">
                <a:solidFill>
                  <a:srgbClr val="52674B"/>
                </a:solidFill>
                <a:latin typeface="Open Sauce Medium"/>
                <a:ea typeface="Open Sauce Medium"/>
                <a:cs typeface="Open Sauce Medium"/>
                <a:sym typeface="Open Sauce Medium"/>
              </a:rPr>
              <a:t> </a:t>
            </a:r>
            <a:r>
              <a:rPr lang="en-US" sz="3088" b="1" dirty="0" err="1">
                <a:solidFill>
                  <a:srgbClr val="52674B"/>
                </a:solidFill>
                <a:latin typeface="Open Sauce Medium"/>
                <a:ea typeface="Open Sauce Medium"/>
                <a:cs typeface="Open Sauce Medium"/>
                <a:sym typeface="Open Sauce Medium"/>
              </a:rPr>
              <a:t>lectus</a:t>
            </a:r>
            <a:r>
              <a:rPr lang="en-US" sz="3088" b="1" dirty="0">
                <a:solidFill>
                  <a:srgbClr val="52674B"/>
                </a:solidFill>
                <a:latin typeface="Open Sauce Medium"/>
                <a:ea typeface="Open Sauce Medium"/>
                <a:cs typeface="Open Sauce Medium"/>
                <a:sym typeface="Open Sauce Medium"/>
              </a:rPr>
              <a:t> </a:t>
            </a:r>
            <a:r>
              <a:rPr lang="en-US" sz="3088" b="1" dirty="0" err="1">
                <a:solidFill>
                  <a:srgbClr val="52674B"/>
                </a:solidFill>
                <a:latin typeface="Open Sauce Medium"/>
                <a:ea typeface="Open Sauce Medium"/>
                <a:cs typeface="Open Sauce Medium"/>
                <a:sym typeface="Open Sauce Medium"/>
              </a:rPr>
              <a:t>ultrices</a:t>
            </a:r>
            <a:r>
              <a:rPr lang="en-US" sz="3088" b="1" dirty="0">
                <a:solidFill>
                  <a:srgbClr val="52674B"/>
                </a:solidFill>
                <a:latin typeface="Open Sauce Medium"/>
                <a:ea typeface="Open Sauce Medium"/>
                <a:cs typeface="Open Sauce Medium"/>
                <a:sym typeface="Open Sauce Medium"/>
              </a:rPr>
              <a:t> </a:t>
            </a:r>
            <a:r>
              <a:rPr lang="en-US" sz="3088" b="1" dirty="0" err="1">
                <a:solidFill>
                  <a:srgbClr val="52674B"/>
                </a:solidFill>
                <a:latin typeface="Open Sauce Medium"/>
                <a:ea typeface="Open Sauce Medium"/>
                <a:cs typeface="Open Sauce Medium"/>
                <a:sym typeface="Open Sauce Medium"/>
              </a:rPr>
              <a:t>lobortis</a:t>
            </a:r>
            <a:r>
              <a:rPr lang="en-US" sz="3088" b="1" dirty="0">
                <a:solidFill>
                  <a:srgbClr val="52674B"/>
                </a:solidFill>
                <a:latin typeface="Open Sauce Medium"/>
                <a:ea typeface="Open Sauce Medium"/>
                <a:cs typeface="Open Sauce Medium"/>
                <a:sym typeface="Open Sauce Medium"/>
              </a:rPr>
              <a:t>.</a:t>
            </a:r>
          </a:p>
        </p:txBody>
      </p:sp>
      <p:pic>
        <p:nvPicPr>
          <p:cNvPr id="10" name="Picture 10"/>
          <p:cNvPicPr>
            <a:picLocks noChangeAspect="1"/>
          </p:cNvPicPr>
          <p:nvPr/>
        </p:nvPicPr>
        <p:blipFill>
          <a:blip r:embed="rId10"/>
          <a:stretch>
            <a:fillRect/>
          </a:stretch>
        </p:blipFill>
        <p:spPr>
          <a:xfrm>
            <a:off x="1533105" y="2527804"/>
            <a:ext cx="6536998" cy="6009819"/>
          </a:xfrm>
          <a:prstGeom prst="rect">
            <a:avLst/>
          </a:prstGeom>
        </p:spPr>
      </p:pic>
      <p:graphicFrame>
        <p:nvGraphicFramePr>
          <p:cNvPr id="11" name="Table 10">
            <a:extLst>
              <a:ext uri="{FF2B5EF4-FFF2-40B4-BE49-F238E27FC236}">
                <a16:creationId xmlns:a16="http://schemas.microsoft.com/office/drawing/2014/main" id="{4E7E8553-394D-A6BC-CB42-0FEF3906D3D1}"/>
              </a:ext>
            </a:extLst>
          </p:cNvPr>
          <p:cNvGraphicFramePr>
            <a:graphicFrameLocks noGrp="1"/>
          </p:cNvGraphicFramePr>
          <p:nvPr>
            <p:extLst>
              <p:ext uri="{D42A27DB-BD31-4B8C-83A1-F6EECF244321}">
                <p14:modId xmlns:p14="http://schemas.microsoft.com/office/powerpoint/2010/main" val="3289599041"/>
              </p:ext>
            </p:extLst>
          </p:nvPr>
        </p:nvGraphicFramePr>
        <p:xfrm>
          <a:off x="2636520" y="2331561"/>
          <a:ext cx="7879080" cy="2727960"/>
        </p:xfrm>
        <a:graphic>
          <a:graphicData uri="http://schemas.openxmlformats.org/drawingml/2006/table">
            <a:tbl>
              <a:tblPr/>
              <a:tblGrid>
                <a:gridCol w="3893010">
                  <a:extLst>
                    <a:ext uri="{9D8B030D-6E8A-4147-A177-3AD203B41FA5}">
                      <a16:colId xmlns:a16="http://schemas.microsoft.com/office/drawing/2014/main" val="4166950279"/>
                    </a:ext>
                  </a:extLst>
                </a:gridCol>
                <a:gridCol w="884070">
                  <a:extLst>
                    <a:ext uri="{9D8B030D-6E8A-4147-A177-3AD203B41FA5}">
                      <a16:colId xmlns:a16="http://schemas.microsoft.com/office/drawing/2014/main" val="1723546286"/>
                    </a:ext>
                  </a:extLst>
                </a:gridCol>
                <a:gridCol w="1551000">
                  <a:extLst>
                    <a:ext uri="{9D8B030D-6E8A-4147-A177-3AD203B41FA5}">
                      <a16:colId xmlns:a16="http://schemas.microsoft.com/office/drawing/2014/main" val="1964514182"/>
                    </a:ext>
                  </a:extLst>
                </a:gridCol>
                <a:gridCol w="1551000">
                  <a:extLst>
                    <a:ext uri="{9D8B030D-6E8A-4147-A177-3AD203B41FA5}">
                      <a16:colId xmlns:a16="http://schemas.microsoft.com/office/drawing/2014/main" val="3118813914"/>
                    </a:ext>
                  </a:extLst>
                </a:gridCol>
              </a:tblGrid>
              <a:tr h="200025">
                <a:tc>
                  <a:txBody>
                    <a:bodyPr/>
                    <a:lstStyle/>
                    <a:p>
                      <a:pPr rtl="0" fontAlgn="b">
                        <a:buNone/>
                      </a:pPr>
                      <a:r>
                        <a:rPr lang="en-ZA" sz="1100" b="0" i="0" u="none" strike="noStrike">
                          <a:solidFill>
                            <a:srgbClr val="000000"/>
                          </a:solidFill>
                          <a:effectLst/>
                          <a:latin typeface="Arial" panose="020B0604020202020204" pitchFamily="34" charset="0"/>
                        </a:rPr>
                        <a:t>Budget</a:t>
                      </a: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tc>
                  <a:txBody>
                    <a:bodyPr/>
                    <a:lstStyle/>
                    <a:p>
                      <a:pPr fontAlgn="b"/>
                      <a:br>
                        <a:rPr lang="en-ZA">
                          <a:effectLst/>
                        </a:rPr>
                      </a:b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tc>
                  <a:txBody>
                    <a:bodyPr/>
                    <a:lstStyle/>
                    <a:p>
                      <a:pPr fontAlgn="b"/>
                      <a:br>
                        <a:rPr lang="en-ZA">
                          <a:effectLst/>
                        </a:rPr>
                      </a:b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tc>
                  <a:txBody>
                    <a:bodyPr/>
                    <a:lstStyle/>
                    <a:p>
                      <a:pPr fontAlgn="b"/>
                      <a:br>
                        <a:rPr lang="en-ZA">
                          <a:effectLst/>
                        </a:rPr>
                      </a:b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extLst>
                  <a:ext uri="{0D108BD9-81ED-4DB2-BD59-A6C34878D82A}">
                    <a16:rowId xmlns:a16="http://schemas.microsoft.com/office/drawing/2014/main" val="1828263142"/>
                  </a:ext>
                </a:extLst>
              </a:tr>
              <a:tr h="200025">
                <a:tc>
                  <a:txBody>
                    <a:bodyPr/>
                    <a:lstStyle/>
                    <a:p>
                      <a:pPr rtl="0" fontAlgn="b">
                        <a:buNone/>
                      </a:pPr>
                      <a:r>
                        <a:rPr lang="en-ZA" sz="1100" b="0" i="0" u="none" strike="noStrike">
                          <a:solidFill>
                            <a:srgbClr val="000000"/>
                          </a:solidFill>
                          <a:effectLst/>
                          <a:latin typeface="Arial" panose="020B0604020202020204" pitchFamily="34" charset="0"/>
                        </a:rPr>
                        <a:t>Device</a:t>
                      </a: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tc>
                  <a:txBody>
                    <a:bodyPr/>
                    <a:lstStyle/>
                    <a:p>
                      <a:pPr rtl="0" fontAlgn="b">
                        <a:buNone/>
                      </a:pPr>
                      <a:r>
                        <a:rPr lang="en-ZA" sz="1100" b="0" i="0" u="none" strike="noStrike">
                          <a:solidFill>
                            <a:srgbClr val="000000"/>
                          </a:solidFill>
                          <a:effectLst/>
                          <a:latin typeface="Arial" panose="020B0604020202020204" pitchFamily="34" charset="0"/>
                        </a:rPr>
                        <a:t>Quantity</a:t>
                      </a: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tc>
                  <a:txBody>
                    <a:bodyPr/>
                    <a:lstStyle/>
                    <a:p>
                      <a:pPr rtl="0" fontAlgn="b">
                        <a:buNone/>
                      </a:pPr>
                      <a:r>
                        <a:rPr lang="en-ZA" sz="1100" b="0" i="0" u="none" strike="noStrike">
                          <a:solidFill>
                            <a:srgbClr val="000000"/>
                          </a:solidFill>
                          <a:effectLst/>
                          <a:latin typeface="Arial" panose="020B0604020202020204" pitchFamily="34" charset="0"/>
                        </a:rPr>
                        <a:t>Price (R)</a:t>
                      </a: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tc>
                  <a:txBody>
                    <a:bodyPr/>
                    <a:lstStyle/>
                    <a:p>
                      <a:pPr rtl="0" fontAlgn="b">
                        <a:buNone/>
                      </a:pPr>
                      <a:r>
                        <a:rPr lang="en-ZA" sz="1100" b="0" i="0" u="none" strike="noStrike">
                          <a:solidFill>
                            <a:srgbClr val="000000"/>
                          </a:solidFill>
                          <a:effectLst/>
                          <a:latin typeface="Arial" panose="020B0604020202020204" pitchFamily="34" charset="0"/>
                        </a:rPr>
                        <a:t>Total (R)</a:t>
                      </a: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extLst>
                  <a:ext uri="{0D108BD9-81ED-4DB2-BD59-A6C34878D82A}">
                    <a16:rowId xmlns:a16="http://schemas.microsoft.com/office/drawing/2014/main" val="786389416"/>
                  </a:ext>
                </a:extLst>
              </a:tr>
              <a:tr h="200025">
                <a:tc>
                  <a:txBody>
                    <a:bodyPr/>
                    <a:lstStyle/>
                    <a:p>
                      <a:pPr rtl="0" fontAlgn="b">
                        <a:buNone/>
                      </a:pPr>
                      <a:r>
                        <a:rPr lang="en-ZA" sz="1100" b="0" i="0" u="none" strike="noStrike">
                          <a:solidFill>
                            <a:srgbClr val="000000"/>
                          </a:solidFill>
                          <a:effectLst/>
                          <a:latin typeface="Arial" panose="020B0604020202020204" pitchFamily="34" charset="0"/>
                        </a:rPr>
                        <a:t>Switches (3650-24PS)</a:t>
                      </a: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tc>
                  <a:txBody>
                    <a:bodyPr/>
                    <a:lstStyle/>
                    <a:p>
                      <a:pPr rtl="0" fontAlgn="b">
                        <a:buNone/>
                      </a:pPr>
                      <a:r>
                        <a:rPr lang="en-ZA" sz="1100" b="0" i="0" u="none" strike="noStrike">
                          <a:solidFill>
                            <a:srgbClr val="000000"/>
                          </a:solidFill>
                          <a:effectLst/>
                          <a:latin typeface="Arial" panose="020B0604020202020204" pitchFamily="34" charset="0"/>
                        </a:rPr>
                        <a:t>12</a:t>
                      </a: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tc>
                  <a:txBody>
                    <a:bodyPr/>
                    <a:lstStyle/>
                    <a:p>
                      <a:pPr rtl="0" fontAlgn="b">
                        <a:buNone/>
                      </a:pPr>
                      <a:r>
                        <a:rPr lang="en-ZA" sz="1100" b="0" i="0" u="none" strike="noStrike">
                          <a:solidFill>
                            <a:srgbClr val="000000"/>
                          </a:solidFill>
                          <a:effectLst/>
                          <a:latin typeface="Arial" panose="020B0604020202020204" pitchFamily="34" charset="0"/>
                        </a:rPr>
                        <a:t>2,000.00</a:t>
                      </a: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tc>
                  <a:txBody>
                    <a:bodyPr/>
                    <a:lstStyle/>
                    <a:p>
                      <a:pPr rtl="0" fontAlgn="b">
                        <a:buNone/>
                      </a:pPr>
                      <a:r>
                        <a:rPr lang="en-ZA" sz="1100" b="0" i="0" u="none" strike="noStrike">
                          <a:solidFill>
                            <a:srgbClr val="000000"/>
                          </a:solidFill>
                          <a:effectLst/>
                          <a:latin typeface="Arial" panose="020B0604020202020204" pitchFamily="34" charset="0"/>
                        </a:rPr>
                        <a:t>24,000.00</a:t>
                      </a: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extLst>
                  <a:ext uri="{0D108BD9-81ED-4DB2-BD59-A6C34878D82A}">
                    <a16:rowId xmlns:a16="http://schemas.microsoft.com/office/drawing/2014/main" val="1741584863"/>
                  </a:ext>
                </a:extLst>
              </a:tr>
              <a:tr h="200025">
                <a:tc>
                  <a:txBody>
                    <a:bodyPr/>
                    <a:lstStyle/>
                    <a:p>
                      <a:pPr rtl="0" fontAlgn="b">
                        <a:buNone/>
                      </a:pPr>
                      <a:r>
                        <a:rPr lang="en-ZA" sz="1100" b="0" i="0" u="none" strike="noStrike">
                          <a:solidFill>
                            <a:srgbClr val="000000"/>
                          </a:solidFill>
                          <a:effectLst/>
                          <a:latin typeface="Arial" panose="020B0604020202020204" pitchFamily="34" charset="0"/>
                        </a:rPr>
                        <a:t>Router (2911)</a:t>
                      </a: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tc>
                  <a:txBody>
                    <a:bodyPr/>
                    <a:lstStyle/>
                    <a:p>
                      <a:pPr rtl="0" fontAlgn="b">
                        <a:buNone/>
                      </a:pPr>
                      <a:r>
                        <a:rPr lang="en-ZA" sz="1100" b="0" i="0" u="none" strike="noStrike">
                          <a:solidFill>
                            <a:srgbClr val="000000"/>
                          </a:solidFill>
                          <a:effectLst/>
                          <a:latin typeface="Arial" panose="020B0604020202020204" pitchFamily="34" charset="0"/>
                        </a:rPr>
                        <a:t>1</a:t>
                      </a: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tc>
                  <a:txBody>
                    <a:bodyPr/>
                    <a:lstStyle/>
                    <a:p>
                      <a:pPr rtl="0" fontAlgn="b">
                        <a:buNone/>
                      </a:pPr>
                      <a:r>
                        <a:rPr lang="en-ZA" sz="1100" b="0" i="0" u="none" strike="noStrike">
                          <a:solidFill>
                            <a:srgbClr val="000000"/>
                          </a:solidFill>
                          <a:effectLst/>
                          <a:latin typeface="Arial" panose="020B0604020202020204" pitchFamily="34" charset="0"/>
                        </a:rPr>
                        <a:t>1,500.00</a:t>
                      </a: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tc>
                  <a:txBody>
                    <a:bodyPr/>
                    <a:lstStyle/>
                    <a:p>
                      <a:pPr rtl="0" fontAlgn="b">
                        <a:buNone/>
                      </a:pPr>
                      <a:r>
                        <a:rPr lang="en-ZA" sz="1100" b="0" i="0" u="none" strike="noStrike">
                          <a:solidFill>
                            <a:srgbClr val="000000"/>
                          </a:solidFill>
                          <a:effectLst/>
                          <a:latin typeface="Arial" panose="020B0604020202020204" pitchFamily="34" charset="0"/>
                        </a:rPr>
                        <a:t>1,500.00</a:t>
                      </a: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extLst>
                  <a:ext uri="{0D108BD9-81ED-4DB2-BD59-A6C34878D82A}">
                    <a16:rowId xmlns:a16="http://schemas.microsoft.com/office/drawing/2014/main" val="377977236"/>
                  </a:ext>
                </a:extLst>
              </a:tr>
              <a:tr h="200025">
                <a:tc>
                  <a:txBody>
                    <a:bodyPr/>
                    <a:lstStyle/>
                    <a:p>
                      <a:pPr rtl="0" fontAlgn="b">
                        <a:buNone/>
                      </a:pPr>
                      <a:r>
                        <a:rPr lang="en-GB" sz="1100" b="0" i="0" u="none" strike="noStrike">
                          <a:solidFill>
                            <a:srgbClr val="000000"/>
                          </a:solidFill>
                          <a:effectLst/>
                          <a:latin typeface="Arial" panose="020B0604020202020204" pitchFamily="34" charset="0"/>
                        </a:rPr>
                        <a:t>Copper Straight Through Cable (100m)</a:t>
                      </a:r>
                      <a:endParaRPr lang="en-GB">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tc>
                  <a:txBody>
                    <a:bodyPr/>
                    <a:lstStyle/>
                    <a:p>
                      <a:pPr rtl="0" fontAlgn="b">
                        <a:buNone/>
                      </a:pPr>
                      <a:r>
                        <a:rPr lang="en-ZA" sz="1100" b="0" i="0" u="none" strike="noStrike">
                          <a:solidFill>
                            <a:srgbClr val="000000"/>
                          </a:solidFill>
                          <a:effectLst/>
                          <a:latin typeface="Arial" panose="020B0604020202020204" pitchFamily="34" charset="0"/>
                        </a:rPr>
                        <a:t>6</a:t>
                      </a: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tc>
                  <a:txBody>
                    <a:bodyPr/>
                    <a:lstStyle/>
                    <a:p>
                      <a:pPr rtl="0" fontAlgn="b">
                        <a:buNone/>
                      </a:pPr>
                      <a:r>
                        <a:rPr lang="en-ZA" sz="1100" b="0" i="0" u="none" strike="noStrike">
                          <a:solidFill>
                            <a:srgbClr val="000000"/>
                          </a:solidFill>
                          <a:effectLst/>
                          <a:latin typeface="Arial" panose="020B0604020202020204" pitchFamily="34" charset="0"/>
                        </a:rPr>
                        <a:t>300.00</a:t>
                      </a: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tc>
                  <a:txBody>
                    <a:bodyPr/>
                    <a:lstStyle/>
                    <a:p>
                      <a:pPr rtl="0" fontAlgn="b">
                        <a:buNone/>
                      </a:pPr>
                      <a:r>
                        <a:rPr lang="en-ZA" sz="1100" b="0" i="0" u="none" strike="noStrike">
                          <a:solidFill>
                            <a:srgbClr val="000000"/>
                          </a:solidFill>
                          <a:effectLst/>
                          <a:latin typeface="Arial" panose="020B0604020202020204" pitchFamily="34" charset="0"/>
                        </a:rPr>
                        <a:t>1,800.00</a:t>
                      </a: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extLst>
                  <a:ext uri="{0D108BD9-81ED-4DB2-BD59-A6C34878D82A}">
                    <a16:rowId xmlns:a16="http://schemas.microsoft.com/office/drawing/2014/main" val="2075436995"/>
                  </a:ext>
                </a:extLst>
              </a:tr>
              <a:tr h="200025">
                <a:tc>
                  <a:txBody>
                    <a:bodyPr/>
                    <a:lstStyle/>
                    <a:p>
                      <a:pPr rtl="0" fontAlgn="b">
                        <a:buNone/>
                      </a:pPr>
                      <a:r>
                        <a:rPr lang="en-ZA" sz="1100" b="0" i="0" u="none" strike="noStrike">
                          <a:solidFill>
                            <a:srgbClr val="000000"/>
                          </a:solidFill>
                          <a:effectLst/>
                          <a:latin typeface="Arial" panose="020B0604020202020204" pitchFamily="34" charset="0"/>
                        </a:rPr>
                        <a:t>Access Point</a:t>
                      </a: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tc>
                  <a:txBody>
                    <a:bodyPr/>
                    <a:lstStyle/>
                    <a:p>
                      <a:pPr rtl="0" fontAlgn="b">
                        <a:buNone/>
                      </a:pPr>
                      <a:r>
                        <a:rPr lang="en-ZA" sz="1100" b="0" i="0" u="none" strike="noStrike">
                          <a:solidFill>
                            <a:srgbClr val="000000"/>
                          </a:solidFill>
                          <a:effectLst/>
                          <a:latin typeface="Arial" panose="020B0604020202020204" pitchFamily="34" charset="0"/>
                        </a:rPr>
                        <a:t>15</a:t>
                      </a: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tc>
                  <a:txBody>
                    <a:bodyPr/>
                    <a:lstStyle/>
                    <a:p>
                      <a:pPr rtl="0" fontAlgn="b">
                        <a:buNone/>
                      </a:pPr>
                      <a:r>
                        <a:rPr lang="en-ZA" sz="1100" b="0" i="0" u="none" strike="noStrike">
                          <a:solidFill>
                            <a:srgbClr val="000000"/>
                          </a:solidFill>
                          <a:effectLst/>
                          <a:latin typeface="Arial" panose="020B0604020202020204" pitchFamily="34" charset="0"/>
                        </a:rPr>
                        <a:t>2,500.00</a:t>
                      </a: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tc>
                  <a:txBody>
                    <a:bodyPr/>
                    <a:lstStyle/>
                    <a:p>
                      <a:pPr rtl="0" fontAlgn="b">
                        <a:buNone/>
                      </a:pPr>
                      <a:r>
                        <a:rPr lang="en-ZA" sz="1100" b="0" i="0" u="none" strike="noStrike">
                          <a:solidFill>
                            <a:srgbClr val="000000"/>
                          </a:solidFill>
                          <a:effectLst/>
                          <a:latin typeface="Arial" panose="020B0604020202020204" pitchFamily="34" charset="0"/>
                        </a:rPr>
                        <a:t>37,500.00</a:t>
                      </a: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extLst>
                  <a:ext uri="{0D108BD9-81ED-4DB2-BD59-A6C34878D82A}">
                    <a16:rowId xmlns:a16="http://schemas.microsoft.com/office/drawing/2014/main" val="3519326407"/>
                  </a:ext>
                </a:extLst>
              </a:tr>
              <a:tr h="200025">
                <a:tc>
                  <a:txBody>
                    <a:bodyPr/>
                    <a:lstStyle/>
                    <a:p>
                      <a:pPr rtl="0" fontAlgn="b">
                        <a:buNone/>
                      </a:pPr>
                      <a:r>
                        <a:rPr lang="en-ZA" sz="1100" b="0" i="0" u="none" strike="noStrike">
                          <a:solidFill>
                            <a:srgbClr val="000000"/>
                          </a:solidFill>
                          <a:effectLst/>
                          <a:latin typeface="Arial" panose="020B0604020202020204" pitchFamily="34" charset="0"/>
                        </a:rPr>
                        <a:t>Labour</a:t>
                      </a: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tc>
                  <a:txBody>
                    <a:bodyPr/>
                    <a:lstStyle/>
                    <a:p>
                      <a:pPr rtl="0" fontAlgn="b">
                        <a:buNone/>
                      </a:pPr>
                      <a:r>
                        <a:rPr lang="en-ZA" sz="1100" b="0" i="0" u="none" strike="noStrike">
                          <a:solidFill>
                            <a:srgbClr val="000000"/>
                          </a:solidFill>
                          <a:effectLst/>
                          <a:latin typeface="Arial" panose="020B0604020202020204" pitchFamily="34" charset="0"/>
                        </a:rPr>
                        <a:t>126</a:t>
                      </a: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tc>
                  <a:txBody>
                    <a:bodyPr/>
                    <a:lstStyle/>
                    <a:p>
                      <a:pPr rtl="0" fontAlgn="b">
                        <a:buNone/>
                      </a:pPr>
                      <a:r>
                        <a:rPr lang="en-ZA" sz="1100" b="0" i="0" u="none" strike="noStrike">
                          <a:solidFill>
                            <a:srgbClr val="000000"/>
                          </a:solidFill>
                          <a:effectLst/>
                          <a:latin typeface="Arial" panose="020B0604020202020204" pitchFamily="34" charset="0"/>
                        </a:rPr>
                        <a:t>450.00</a:t>
                      </a: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tc>
                  <a:txBody>
                    <a:bodyPr/>
                    <a:lstStyle/>
                    <a:p>
                      <a:pPr rtl="0" fontAlgn="b">
                        <a:buNone/>
                      </a:pPr>
                      <a:r>
                        <a:rPr lang="en-ZA" sz="1100" b="0" i="0" u="none" strike="noStrike">
                          <a:solidFill>
                            <a:srgbClr val="000000"/>
                          </a:solidFill>
                          <a:effectLst/>
                          <a:latin typeface="Arial" panose="020B0604020202020204" pitchFamily="34" charset="0"/>
                        </a:rPr>
                        <a:t>56,700.00</a:t>
                      </a: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extLst>
                  <a:ext uri="{0D108BD9-81ED-4DB2-BD59-A6C34878D82A}">
                    <a16:rowId xmlns:a16="http://schemas.microsoft.com/office/drawing/2014/main" val="2228835084"/>
                  </a:ext>
                </a:extLst>
              </a:tr>
              <a:tr h="200025">
                <a:tc>
                  <a:txBody>
                    <a:bodyPr/>
                    <a:lstStyle/>
                    <a:p>
                      <a:pPr rtl="0" fontAlgn="b">
                        <a:buNone/>
                      </a:pPr>
                      <a:r>
                        <a:rPr lang="en-ZA" sz="1100" b="0" i="0" u="none" strike="noStrike">
                          <a:solidFill>
                            <a:srgbClr val="000000"/>
                          </a:solidFill>
                          <a:effectLst/>
                          <a:latin typeface="Arial" panose="020B0604020202020204" pitchFamily="34" charset="0"/>
                        </a:rPr>
                        <a:t>AnyDesk</a:t>
                      </a: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tc>
                  <a:txBody>
                    <a:bodyPr/>
                    <a:lstStyle/>
                    <a:p>
                      <a:pPr rtl="0" fontAlgn="b">
                        <a:buNone/>
                      </a:pPr>
                      <a:r>
                        <a:rPr lang="en-ZA" sz="1100" b="0" i="0" u="none" strike="noStrike">
                          <a:solidFill>
                            <a:srgbClr val="000000"/>
                          </a:solidFill>
                          <a:effectLst/>
                          <a:latin typeface="Arial" panose="020B0604020202020204" pitchFamily="34" charset="0"/>
                        </a:rPr>
                        <a:t>1</a:t>
                      </a: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tc>
                  <a:txBody>
                    <a:bodyPr/>
                    <a:lstStyle/>
                    <a:p>
                      <a:pPr rtl="0" fontAlgn="b">
                        <a:buNone/>
                      </a:pPr>
                      <a:r>
                        <a:rPr lang="en-ZA" sz="1100" b="0" i="0" u="none" strike="noStrike">
                          <a:solidFill>
                            <a:srgbClr val="000000"/>
                          </a:solidFill>
                          <a:effectLst/>
                          <a:latin typeface="Arial" panose="020B0604020202020204" pitchFamily="34" charset="0"/>
                        </a:rPr>
                        <a:t>1244.48</a:t>
                      </a: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tc>
                  <a:txBody>
                    <a:bodyPr/>
                    <a:lstStyle/>
                    <a:p>
                      <a:pPr rtl="0" fontAlgn="b">
                        <a:buNone/>
                      </a:pPr>
                      <a:r>
                        <a:rPr lang="en-ZA" sz="1100" b="0" i="0" u="none" strike="noStrike">
                          <a:solidFill>
                            <a:srgbClr val="000000"/>
                          </a:solidFill>
                          <a:effectLst/>
                          <a:latin typeface="Arial" panose="020B0604020202020204" pitchFamily="34" charset="0"/>
                        </a:rPr>
                        <a:t>1,244.48</a:t>
                      </a: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extLst>
                  <a:ext uri="{0D108BD9-81ED-4DB2-BD59-A6C34878D82A}">
                    <a16:rowId xmlns:a16="http://schemas.microsoft.com/office/drawing/2014/main" val="15028017"/>
                  </a:ext>
                </a:extLst>
              </a:tr>
              <a:tr h="200025">
                <a:tc>
                  <a:txBody>
                    <a:bodyPr/>
                    <a:lstStyle/>
                    <a:p>
                      <a:pPr rtl="0" fontAlgn="b">
                        <a:buNone/>
                      </a:pPr>
                      <a:r>
                        <a:rPr lang="en-ZA" sz="1100" b="0" i="0" u="none" strike="noStrike">
                          <a:solidFill>
                            <a:srgbClr val="000000"/>
                          </a:solidFill>
                          <a:effectLst/>
                          <a:latin typeface="Arial" panose="020B0604020202020204" pitchFamily="34" charset="0"/>
                        </a:rPr>
                        <a:t>Total</a:t>
                      </a: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tc>
                  <a:txBody>
                    <a:bodyPr/>
                    <a:lstStyle/>
                    <a:p>
                      <a:pPr fontAlgn="b"/>
                      <a:br>
                        <a:rPr lang="en-ZA">
                          <a:effectLst/>
                        </a:rPr>
                      </a:b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tc>
                  <a:txBody>
                    <a:bodyPr/>
                    <a:lstStyle/>
                    <a:p>
                      <a:pPr fontAlgn="b"/>
                      <a:br>
                        <a:rPr lang="en-ZA">
                          <a:effectLst/>
                        </a:rPr>
                      </a:br>
                      <a:endParaRPr lang="en-ZA">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tc>
                  <a:txBody>
                    <a:bodyPr/>
                    <a:lstStyle/>
                    <a:p>
                      <a:pPr rtl="0" fontAlgn="b">
                        <a:buNone/>
                      </a:pPr>
                      <a:r>
                        <a:rPr lang="en-ZA" sz="1100" b="0" i="0" u="none" strike="noStrike" dirty="0">
                          <a:solidFill>
                            <a:srgbClr val="000000"/>
                          </a:solidFill>
                          <a:effectLst/>
                          <a:latin typeface="Arial" panose="020B0604020202020204" pitchFamily="34" charset="0"/>
                        </a:rPr>
                        <a:t>121,500.00</a:t>
                      </a:r>
                      <a:endParaRPr lang="en-ZA" dirty="0">
                        <a:effectLst/>
                      </a:endParaRPr>
                    </a:p>
                  </a:txBody>
                  <a:tcPr marL="25400" marR="25400" marT="25400" marB="25400" anchor="b">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solidFill>
                      <a:srgbClr val="CFD096"/>
                    </a:solidFill>
                  </a:tcPr>
                </a:tc>
                <a:extLst>
                  <a:ext uri="{0D108BD9-81ED-4DB2-BD59-A6C34878D82A}">
                    <a16:rowId xmlns:a16="http://schemas.microsoft.com/office/drawing/2014/main" val="3520911011"/>
                  </a:ext>
                </a:extLst>
              </a:tr>
            </a:tbl>
          </a:graphicData>
        </a:graphic>
      </p:graphicFrame>
      <p:sp>
        <p:nvSpPr>
          <p:cNvPr id="12" name="Rectangle 1">
            <a:extLst>
              <a:ext uri="{FF2B5EF4-FFF2-40B4-BE49-F238E27FC236}">
                <a16:creationId xmlns:a16="http://schemas.microsoft.com/office/drawing/2014/main" id="{F8861EFD-7AE2-9507-05EE-30CB887C425F}"/>
              </a:ext>
            </a:extLst>
          </p:cNvPr>
          <p:cNvSpPr>
            <a:spLocks noChangeArrowheads="1"/>
          </p:cNvSpPr>
          <p:nvPr/>
        </p:nvSpPr>
        <p:spPr bwMode="auto">
          <a:xfrm>
            <a:off x="2636838" y="2332038"/>
            <a:ext cx="372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ZA"/>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DAC97"/>
        </a:solidFill>
        <a:effectLst/>
      </p:bgPr>
    </p:bg>
    <p:spTree>
      <p:nvGrpSpPr>
        <p:cNvPr id="1" name=""/>
        <p:cNvGrpSpPr/>
        <p:nvPr/>
      </p:nvGrpSpPr>
      <p:grpSpPr>
        <a:xfrm>
          <a:off x="0" y="0"/>
          <a:ext cx="0" cy="0"/>
          <a:chOff x="0" y="0"/>
          <a:chExt cx="0" cy="0"/>
        </a:xfrm>
      </p:grpSpPr>
      <p:sp>
        <p:nvSpPr>
          <p:cNvPr id="2" name="Freeform 2"/>
          <p:cNvSpPr/>
          <p:nvPr/>
        </p:nvSpPr>
        <p:spPr>
          <a:xfrm flipV="1">
            <a:off x="-658892" y="-1028700"/>
            <a:ext cx="3239470" cy="4114800"/>
          </a:xfrm>
          <a:custGeom>
            <a:avLst/>
            <a:gdLst/>
            <a:ahLst/>
            <a:cxnLst/>
            <a:rect l="l" t="t" r="r" b="b"/>
            <a:pathLst>
              <a:path w="3239470" h="4114800">
                <a:moveTo>
                  <a:pt x="0" y="4114800"/>
                </a:moveTo>
                <a:lnTo>
                  <a:pt x="3239470" y="4114800"/>
                </a:lnTo>
                <a:lnTo>
                  <a:pt x="323947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ZA"/>
          </a:p>
        </p:txBody>
      </p:sp>
      <p:sp>
        <p:nvSpPr>
          <p:cNvPr id="3" name="Freeform 3"/>
          <p:cNvSpPr/>
          <p:nvPr/>
        </p:nvSpPr>
        <p:spPr>
          <a:xfrm rot="4971594">
            <a:off x="14897995" y="7645040"/>
            <a:ext cx="3952307" cy="3226520"/>
          </a:xfrm>
          <a:custGeom>
            <a:avLst/>
            <a:gdLst/>
            <a:ahLst/>
            <a:cxnLst/>
            <a:rect l="l" t="t" r="r" b="b"/>
            <a:pathLst>
              <a:path w="3952307" h="3226520">
                <a:moveTo>
                  <a:pt x="0" y="0"/>
                </a:moveTo>
                <a:lnTo>
                  <a:pt x="3952308" y="0"/>
                </a:lnTo>
                <a:lnTo>
                  <a:pt x="3952308" y="3226520"/>
                </a:lnTo>
                <a:lnTo>
                  <a:pt x="0" y="32265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ZA"/>
          </a:p>
        </p:txBody>
      </p:sp>
      <p:sp>
        <p:nvSpPr>
          <p:cNvPr id="4" name="Freeform 4"/>
          <p:cNvSpPr/>
          <p:nvPr/>
        </p:nvSpPr>
        <p:spPr>
          <a:xfrm flipV="1">
            <a:off x="13333513" y="-733092"/>
            <a:ext cx="5772561" cy="5772561"/>
          </a:xfrm>
          <a:custGeom>
            <a:avLst/>
            <a:gdLst/>
            <a:ahLst/>
            <a:cxnLst/>
            <a:rect l="l" t="t" r="r" b="b"/>
            <a:pathLst>
              <a:path w="5772561" h="5772561">
                <a:moveTo>
                  <a:pt x="0" y="5772561"/>
                </a:moveTo>
                <a:lnTo>
                  <a:pt x="5772561" y="5772561"/>
                </a:lnTo>
                <a:lnTo>
                  <a:pt x="5772561" y="0"/>
                </a:lnTo>
                <a:lnTo>
                  <a:pt x="0" y="0"/>
                </a:lnTo>
                <a:lnTo>
                  <a:pt x="0" y="5772561"/>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ZA"/>
          </a:p>
        </p:txBody>
      </p:sp>
      <p:sp>
        <p:nvSpPr>
          <p:cNvPr id="5" name="Freeform 5"/>
          <p:cNvSpPr/>
          <p:nvPr/>
        </p:nvSpPr>
        <p:spPr>
          <a:xfrm flipH="1">
            <a:off x="-1925438" y="5143500"/>
            <a:ext cx="5772561" cy="5772561"/>
          </a:xfrm>
          <a:custGeom>
            <a:avLst/>
            <a:gdLst/>
            <a:ahLst/>
            <a:cxnLst/>
            <a:rect l="l" t="t" r="r" b="b"/>
            <a:pathLst>
              <a:path w="5772561" h="5772561">
                <a:moveTo>
                  <a:pt x="5772562" y="0"/>
                </a:moveTo>
                <a:lnTo>
                  <a:pt x="0" y="0"/>
                </a:lnTo>
                <a:lnTo>
                  <a:pt x="0" y="5772561"/>
                </a:lnTo>
                <a:lnTo>
                  <a:pt x="5772562" y="5772561"/>
                </a:lnTo>
                <a:lnTo>
                  <a:pt x="577256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ZA"/>
          </a:p>
        </p:txBody>
      </p:sp>
      <p:sp>
        <p:nvSpPr>
          <p:cNvPr id="6" name="Freeform 6"/>
          <p:cNvSpPr/>
          <p:nvPr/>
        </p:nvSpPr>
        <p:spPr>
          <a:xfrm rot="-8649072">
            <a:off x="-3085338" y="8819529"/>
            <a:ext cx="5710378" cy="2934943"/>
          </a:xfrm>
          <a:custGeom>
            <a:avLst/>
            <a:gdLst/>
            <a:ahLst/>
            <a:cxnLst/>
            <a:rect l="l" t="t" r="r" b="b"/>
            <a:pathLst>
              <a:path w="5710378" h="2934943">
                <a:moveTo>
                  <a:pt x="0" y="0"/>
                </a:moveTo>
                <a:lnTo>
                  <a:pt x="5710378" y="0"/>
                </a:lnTo>
                <a:lnTo>
                  <a:pt x="5710378" y="2934942"/>
                </a:lnTo>
                <a:lnTo>
                  <a:pt x="0" y="293494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ZA"/>
          </a:p>
        </p:txBody>
      </p:sp>
      <p:sp>
        <p:nvSpPr>
          <p:cNvPr id="7" name="Freeform 7"/>
          <p:cNvSpPr/>
          <p:nvPr/>
        </p:nvSpPr>
        <p:spPr>
          <a:xfrm rot="2700000">
            <a:off x="14603655" y="-1936310"/>
            <a:ext cx="5710378" cy="2934943"/>
          </a:xfrm>
          <a:custGeom>
            <a:avLst/>
            <a:gdLst/>
            <a:ahLst/>
            <a:cxnLst/>
            <a:rect l="l" t="t" r="r" b="b"/>
            <a:pathLst>
              <a:path w="5710378" h="2934943">
                <a:moveTo>
                  <a:pt x="0" y="0"/>
                </a:moveTo>
                <a:lnTo>
                  <a:pt x="5710378" y="0"/>
                </a:lnTo>
                <a:lnTo>
                  <a:pt x="5710378" y="2934943"/>
                </a:lnTo>
                <a:lnTo>
                  <a:pt x="0" y="293494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ZA"/>
          </a:p>
        </p:txBody>
      </p:sp>
      <p:sp>
        <p:nvSpPr>
          <p:cNvPr id="8" name="TextBox 8"/>
          <p:cNvSpPr txBox="1"/>
          <p:nvPr/>
        </p:nvSpPr>
        <p:spPr>
          <a:xfrm>
            <a:off x="4399925" y="1920986"/>
            <a:ext cx="9488151" cy="2079163"/>
          </a:xfrm>
          <a:prstGeom prst="rect">
            <a:avLst/>
          </a:prstGeom>
        </p:spPr>
        <p:txBody>
          <a:bodyPr lIns="0" tIns="0" rIns="0" bIns="0" rtlCol="0" anchor="t">
            <a:spAutoFit/>
          </a:bodyPr>
          <a:lstStyle/>
          <a:p>
            <a:pPr algn="ctr">
              <a:lnSpc>
                <a:spcPts val="15253"/>
              </a:lnSpc>
            </a:pPr>
            <a:r>
              <a:rPr lang="en-US" sz="10895" b="1">
                <a:solidFill>
                  <a:srgbClr val="52674B"/>
                </a:solidFill>
                <a:latin typeface="Alegreya Sans SC Ultra-Bold"/>
                <a:ea typeface="Alegreya Sans SC Ultra-Bold"/>
                <a:cs typeface="Alegreya Sans SC Ultra-Bold"/>
                <a:sym typeface="Alegreya Sans SC Ultra-Bold"/>
              </a:rPr>
              <a:t>CONCLUSION</a:t>
            </a:r>
          </a:p>
        </p:txBody>
      </p:sp>
      <p:sp>
        <p:nvSpPr>
          <p:cNvPr id="9" name="TextBox 9"/>
          <p:cNvSpPr txBox="1"/>
          <p:nvPr/>
        </p:nvSpPr>
        <p:spPr>
          <a:xfrm>
            <a:off x="3505590" y="4217596"/>
            <a:ext cx="11276820" cy="1617009"/>
          </a:xfrm>
          <a:prstGeom prst="rect">
            <a:avLst/>
          </a:prstGeom>
        </p:spPr>
        <p:txBody>
          <a:bodyPr lIns="0" tIns="0" rIns="0" bIns="0" rtlCol="0" anchor="t">
            <a:spAutoFit/>
          </a:bodyPr>
          <a:lstStyle/>
          <a:p>
            <a:pPr marL="666749" lvl="1" indent="-333374" algn="l">
              <a:lnSpc>
                <a:spcPts val="4323"/>
              </a:lnSpc>
              <a:buFont typeface="Arial"/>
              <a:buChar char="•"/>
            </a:pPr>
            <a:r>
              <a:rPr lang="en-US" sz="3088" b="1">
                <a:solidFill>
                  <a:srgbClr val="52674B"/>
                </a:solidFill>
                <a:latin typeface="Open Sauce Medium"/>
                <a:ea typeface="Open Sauce Medium"/>
                <a:cs typeface="Open Sauce Medium"/>
                <a:sym typeface="Open Sauce Medium"/>
              </a:rPr>
              <a:t>Lorem ipsum dolor sit amet, consectetur adipiscing elit. Cras arcu metus, feugiat vitae ante ac, aliquet tempus ante. In euismod nibh eget lacinia imperdiet. </a:t>
            </a:r>
          </a:p>
        </p:txBody>
      </p:sp>
      <p:sp>
        <p:nvSpPr>
          <p:cNvPr id="10" name="TextBox 10"/>
          <p:cNvSpPr txBox="1"/>
          <p:nvPr/>
        </p:nvSpPr>
        <p:spPr>
          <a:xfrm>
            <a:off x="3505590" y="6329905"/>
            <a:ext cx="11276820" cy="1617009"/>
          </a:xfrm>
          <a:prstGeom prst="rect">
            <a:avLst/>
          </a:prstGeom>
        </p:spPr>
        <p:txBody>
          <a:bodyPr lIns="0" tIns="0" rIns="0" bIns="0" rtlCol="0" anchor="t">
            <a:spAutoFit/>
          </a:bodyPr>
          <a:lstStyle/>
          <a:p>
            <a:pPr marL="666749" lvl="1" indent="-333374" algn="l">
              <a:lnSpc>
                <a:spcPts val="4323"/>
              </a:lnSpc>
              <a:buFont typeface="Arial"/>
              <a:buChar char="•"/>
            </a:pPr>
            <a:r>
              <a:rPr lang="en-US" sz="3088" b="1">
                <a:solidFill>
                  <a:srgbClr val="52674B"/>
                </a:solidFill>
                <a:latin typeface="Open Sauce Medium"/>
                <a:ea typeface="Open Sauce Medium"/>
                <a:cs typeface="Open Sauce Medium"/>
                <a:sym typeface="Open Sauce Medium"/>
              </a:rPr>
              <a:t>Lorem ipsum dolor sit amet, consectetur adipiscing elit. Cras arcu metus, feugiat vitae ante ac, aliquet tempus ante. In euismod nibh eget lacinia imperdiet.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DAC97"/>
        </a:solidFill>
        <a:effectLst/>
      </p:bgPr>
    </p:bg>
    <p:spTree>
      <p:nvGrpSpPr>
        <p:cNvPr id="1" name=""/>
        <p:cNvGrpSpPr/>
        <p:nvPr/>
      </p:nvGrpSpPr>
      <p:grpSpPr>
        <a:xfrm>
          <a:off x="0" y="0"/>
          <a:ext cx="0" cy="0"/>
          <a:chOff x="0" y="0"/>
          <a:chExt cx="0" cy="0"/>
        </a:xfrm>
      </p:grpSpPr>
      <p:sp>
        <p:nvSpPr>
          <p:cNvPr id="2" name="Freeform 2"/>
          <p:cNvSpPr/>
          <p:nvPr/>
        </p:nvSpPr>
        <p:spPr>
          <a:xfrm flipV="1">
            <a:off x="-658892" y="-1028700"/>
            <a:ext cx="3239470" cy="4114800"/>
          </a:xfrm>
          <a:custGeom>
            <a:avLst/>
            <a:gdLst/>
            <a:ahLst/>
            <a:cxnLst/>
            <a:rect l="l" t="t" r="r" b="b"/>
            <a:pathLst>
              <a:path w="3239470" h="4114800">
                <a:moveTo>
                  <a:pt x="0" y="4114800"/>
                </a:moveTo>
                <a:lnTo>
                  <a:pt x="3239470" y="4114800"/>
                </a:lnTo>
                <a:lnTo>
                  <a:pt x="323947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ZA"/>
          </a:p>
        </p:txBody>
      </p:sp>
      <p:sp>
        <p:nvSpPr>
          <p:cNvPr id="3" name="Freeform 3"/>
          <p:cNvSpPr/>
          <p:nvPr/>
        </p:nvSpPr>
        <p:spPr>
          <a:xfrm rot="4971594">
            <a:off x="14897995" y="7645040"/>
            <a:ext cx="3952307" cy="3226520"/>
          </a:xfrm>
          <a:custGeom>
            <a:avLst/>
            <a:gdLst/>
            <a:ahLst/>
            <a:cxnLst/>
            <a:rect l="l" t="t" r="r" b="b"/>
            <a:pathLst>
              <a:path w="3952307" h="3226520">
                <a:moveTo>
                  <a:pt x="0" y="0"/>
                </a:moveTo>
                <a:lnTo>
                  <a:pt x="3952308" y="0"/>
                </a:lnTo>
                <a:lnTo>
                  <a:pt x="3952308" y="3226520"/>
                </a:lnTo>
                <a:lnTo>
                  <a:pt x="0" y="32265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ZA"/>
          </a:p>
        </p:txBody>
      </p:sp>
      <p:sp>
        <p:nvSpPr>
          <p:cNvPr id="4" name="Freeform 4"/>
          <p:cNvSpPr/>
          <p:nvPr/>
        </p:nvSpPr>
        <p:spPr>
          <a:xfrm flipV="1">
            <a:off x="13333513" y="-733092"/>
            <a:ext cx="5772561" cy="5772561"/>
          </a:xfrm>
          <a:custGeom>
            <a:avLst/>
            <a:gdLst/>
            <a:ahLst/>
            <a:cxnLst/>
            <a:rect l="l" t="t" r="r" b="b"/>
            <a:pathLst>
              <a:path w="5772561" h="5772561">
                <a:moveTo>
                  <a:pt x="0" y="5772561"/>
                </a:moveTo>
                <a:lnTo>
                  <a:pt x="5772561" y="5772561"/>
                </a:lnTo>
                <a:lnTo>
                  <a:pt x="5772561" y="0"/>
                </a:lnTo>
                <a:lnTo>
                  <a:pt x="0" y="0"/>
                </a:lnTo>
                <a:lnTo>
                  <a:pt x="0" y="5772561"/>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ZA"/>
          </a:p>
        </p:txBody>
      </p:sp>
      <p:sp>
        <p:nvSpPr>
          <p:cNvPr id="5" name="Freeform 5"/>
          <p:cNvSpPr/>
          <p:nvPr/>
        </p:nvSpPr>
        <p:spPr>
          <a:xfrm flipH="1">
            <a:off x="-1925438" y="5143500"/>
            <a:ext cx="5772561" cy="5772561"/>
          </a:xfrm>
          <a:custGeom>
            <a:avLst/>
            <a:gdLst/>
            <a:ahLst/>
            <a:cxnLst/>
            <a:rect l="l" t="t" r="r" b="b"/>
            <a:pathLst>
              <a:path w="5772561" h="5772561">
                <a:moveTo>
                  <a:pt x="5772562" y="0"/>
                </a:moveTo>
                <a:lnTo>
                  <a:pt x="0" y="0"/>
                </a:lnTo>
                <a:lnTo>
                  <a:pt x="0" y="5772561"/>
                </a:lnTo>
                <a:lnTo>
                  <a:pt x="5772562" y="5772561"/>
                </a:lnTo>
                <a:lnTo>
                  <a:pt x="5772562"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ZA"/>
          </a:p>
        </p:txBody>
      </p:sp>
      <p:sp>
        <p:nvSpPr>
          <p:cNvPr id="6" name="Freeform 6"/>
          <p:cNvSpPr/>
          <p:nvPr/>
        </p:nvSpPr>
        <p:spPr>
          <a:xfrm rot="-8649072">
            <a:off x="-3085338" y="8819529"/>
            <a:ext cx="5710378" cy="2934943"/>
          </a:xfrm>
          <a:custGeom>
            <a:avLst/>
            <a:gdLst/>
            <a:ahLst/>
            <a:cxnLst/>
            <a:rect l="l" t="t" r="r" b="b"/>
            <a:pathLst>
              <a:path w="5710378" h="2934943">
                <a:moveTo>
                  <a:pt x="0" y="0"/>
                </a:moveTo>
                <a:lnTo>
                  <a:pt x="5710378" y="0"/>
                </a:lnTo>
                <a:lnTo>
                  <a:pt x="5710378" y="2934942"/>
                </a:lnTo>
                <a:lnTo>
                  <a:pt x="0" y="293494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ZA"/>
          </a:p>
        </p:txBody>
      </p:sp>
      <p:sp>
        <p:nvSpPr>
          <p:cNvPr id="7" name="Freeform 7"/>
          <p:cNvSpPr/>
          <p:nvPr/>
        </p:nvSpPr>
        <p:spPr>
          <a:xfrm rot="2700000">
            <a:off x="14603655" y="-1936310"/>
            <a:ext cx="5710378" cy="2934943"/>
          </a:xfrm>
          <a:custGeom>
            <a:avLst/>
            <a:gdLst/>
            <a:ahLst/>
            <a:cxnLst/>
            <a:rect l="l" t="t" r="r" b="b"/>
            <a:pathLst>
              <a:path w="5710378" h="2934943">
                <a:moveTo>
                  <a:pt x="0" y="0"/>
                </a:moveTo>
                <a:lnTo>
                  <a:pt x="5710378" y="0"/>
                </a:lnTo>
                <a:lnTo>
                  <a:pt x="5710378" y="2934943"/>
                </a:lnTo>
                <a:lnTo>
                  <a:pt x="0" y="293494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ZA"/>
          </a:p>
        </p:txBody>
      </p:sp>
      <p:sp>
        <p:nvSpPr>
          <p:cNvPr id="8" name="TextBox 8"/>
          <p:cNvSpPr txBox="1"/>
          <p:nvPr/>
        </p:nvSpPr>
        <p:spPr>
          <a:xfrm>
            <a:off x="2877533" y="2417991"/>
            <a:ext cx="12532934" cy="2079163"/>
          </a:xfrm>
          <a:prstGeom prst="rect">
            <a:avLst/>
          </a:prstGeom>
        </p:spPr>
        <p:txBody>
          <a:bodyPr lIns="0" tIns="0" rIns="0" bIns="0" rtlCol="0" anchor="t">
            <a:spAutoFit/>
          </a:bodyPr>
          <a:lstStyle/>
          <a:p>
            <a:pPr algn="ctr">
              <a:lnSpc>
                <a:spcPts val="15253"/>
              </a:lnSpc>
            </a:pPr>
            <a:r>
              <a:rPr lang="en-US" sz="10895" b="1">
                <a:solidFill>
                  <a:srgbClr val="52674B"/>
                </a:solidFill>
                <a:latin typeface="Alegreya Sans SC Ultra-Bold"/>
                <a:ea typeface="Alegreya Sans SC Ultra-Bold"/>
                <a:cs typeface="Alegreya Sans SC Ultra-Bold"/>
                <a:sym typeface="Alegreya Sans SC Ultra-Bold"/>
              </a:rPr>
              <a:t>RECOMMENDATION</a:t>
            </a:r>
          </a:p>
        </p:txBody>
      </p:sp>
      <p:sp>
        <p:nvSpPr>
          <p:cNvPr id="9" name="TextBox 9"/>
          <p:cNvSpPr txBox="1"/>
          <p:nvPr/>
        </p:nvSpPr>
        <p:spPr>
          <a:xfrm>
            <a:off x="4158044" y="4747050"/>
            <a:ext cx="9971913" cy="2702859"/>
          </a:xfrm>
          <a:prstGeom prst="rect">
            <a:avLst/>
          </a:prstGeom>
        </p:spPr>
        <p:txBody>
          <a:bodyPr lIns="0" tIns="0" rIns="0" bIns="0" rtlCol="0" anchor="t">
            <a:spAutoFit/>
          </a:bodyPr>
          <a:lstStyle/>
          <a:p>
            <a:pPr algn="ctr">
              <a:lnSpc>
                <a:spcPts val="4323"/>
              </a:lnSpc>
            </a:pPr>
            <a:r>
              <a:rPr lang="en-US" sz="3088" b="1">
                <a:solidFill>
                  <a:srgbClr val="52674B"/>
                </a:solidFill>
                <a:latin typeface="Open Sauce Medium"/>
                <a:ea typeface="Open Sauce Medium"/>
                <a:cs typeface="Open Sauce Medium"/>
                <a:sym typeface="Open Sauce Medium"/>
              </a:rPr>
              <a:t>Lorem ipsum dolor sit amet, consectetur adipiscing elit. Cras arcu metus, feugiat vitae ante ac, aliquet tempus ante. In euismod nibh eget lacinia imperdiet. Maecenas tristique risus felis, ut ultrices lectus ultrices lobortis.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402</Words>
  <Application>Microsoft Office PowerPoint</Application>
  <PresentationFormat>Custom</PresentationFormat>
  <Paragraphs>61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Alegreya Sans SC Ultra-Bold</vt:lpstr>
      <vt:lpstr>Open Sauce Medium</vt:lpstr>
      <vt:lpstr>Arial</vt:lpstr>
      <vt:lpstr>Open Sauce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CMPG 315 - Group 2</dc:title>
  <cp:lastModifiedBy>Mariska Adriaanzen</cp:lastModifiedBy>
  <cp:revision>1</cp:revision>
  <dcterms:created xsi:type="dcterms:W3CDTF">2006-08-16T00:00:00Z</dcterms:created>
  <dcterms:modified xsi:type="dcterms:W3CDTF">2025-05-13T16:00:47Z</dcterms:modified>
  <dc:identifier>DAGnDChYjbc</dc:identifier>
</cp:coreProperties>
</file>