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4" r:id="rId6"/>
    <p:sldId id="259" r:id="rId7"/>
    <p:sldId id="260" r:id="rId8"/>
    <p:sldId id="261" r:id="rId9"/>
    <p:sldId id="262" r:id="rId10"/>
    <p:sldId id="265" r:id="rId11"/>
    <p:sldId id="263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3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b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b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Riscv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的中断虚拟化</a:t>
            </a:r>
            <a:b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</a:b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p>
            <a:br>
              <a:rPr lang="en-US" altLang="zh-CN"/>
            </a:br>
            <a:r>
              <a:rPr lang="zh-CN" altLang="en-US"/>
              <a:t>陈银骁</a:t>
            </a:r>
            <a:r>
              <a:rPr lang="en-US" altLang="zh-CN"/>
              <a:t> | 2025/06/21</a:t>
            </a:r>
            <a:endParaRPr lang="en-US" altLang="zh-CN"/>
          </a:p>
          <a:p>
            <a:r>
              <a:rPr lang="en-US" altLang="zh-CN"/>
              <a:t>2025</a:t>
            </a:r>
            <a:r>
              <a:rPr lang="zh-CN" altLang="en-US"/>
              <a:t>春夏开源操作系统训练营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63645" y="3045460"/>
            <a:ext cx="4657725" cy="16478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添加</a:t>
            </a:r>
            <a:r>
              <a:rPr lang="en-US" altLang="zh-CN"/>
              <a:t>vplic</a:t>
            </a:r>
            <a:r>
              <a:rPr lang="zh-CN" altLang="en-US"/>
              <a:t>设备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34690" y="1888490"/>
            <a:ext cx="5715000" cy="3962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api</a:t>
            </a:r>
            <a:r>
              <a:rPr lang="zh-CN" altLang="en-US"/>
              <a:t>抽象</a:t>
            </a:r>
            <a:r>
              <a:rPr lang="zh-CN" altLang="en-US"/>
              <a:t>层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12615" y="1490345"/>
            <a:ext cx="335978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中断</a:t>
            </a:r>
            <a:r>
              <a:rPr lang="zh-CN" altLang="en-US"/>
              <a:t>注入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22065" y="1490345"/>
            <a:ext cx="454088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贡献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完成了</a:t>
            </a:r>
            <a:r>
              <a:rPr lang="en-US" altLang="zh-CN"/>
              <a:t>ARM VGIC</a:t>
            </a:r>
            <a:r>
              <a:rPr lang="zh-CN" altLang="en-US"/>
              <a:t>的技术</a:t>
            </a:r>
            <a:r>
              <a:rPr lang="zh-CN" altLang="en-US"/>
              <a:t>文档</a:t>
            </a:r>
            <a:endParaRPr lang="zh-CN" altLang="en-US"/>
          </a:p>
          <a:p>
            <a:r>
              <a:rPr lang="zh-CN" altLang="en-US"/>
              <a:t>梳理</a:t>
            </a:r>
            <a:r>
              <a:rPr lang="en-US" altLang="zh-CN"/>
              <a:t>Rust_shypher</a:t>
            </a:r>
            <a:r>
              <a:rPr lang="zh-CN" altLang="en-US"/>
              <a:t>基于</a:t>
            </a:r>
            <a:r>
              <a:rPr lang="en-US" altLang="zh-CN"/>
              <a:t>riscv</a:t>
            </a:r>
            <a:r>
              <a:rPr lang="zh-CN" altLang="en-US"/>
              <a:t>的中断</a:t>
            </a:r>
            <a:r>
              <a:rPr lang="zh-CN" altLang="en-US"/>
              <a:t>虚拟化</a:t>
            </a:r>
            <a:endParaRPr lang="zh-CN" altLang="en-US"/>
          </a:p>
          <a:p>
            <a:r>
              <a:rPr lang="zh-CN" altLang="en-US"/>
              <a:t>参考</a:t>
            </a:r>
            <a:r>
              <a:rPr lang="zh-CN" altLang="en-US"/>
              <a:t>同学的思路实现了简单的中断</a:t>
            </a:r>
            <a:r>
              <a:rPr lang="zh-CN" altLang="en-US"/>
              <a:t>注入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整体</a:t>
            </a:r>
            <a:r>
              <a:rPr lang="zh-CN" altLang="en-US"/>
              <a:t>架构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8775" y="2296795"/>
            <a:ext cx="8817610" cy="23158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650" y="3076010"/>
            <a:ext cx="10969200" cy="705600"/>
          </a:xfrm>
        </p:spPr>
        <p:txBody>
          <a:bodyPr/>
          <a:p>
            <a:pPr algn="ctr"/>
            <a:r>
              <a:rPr lang="en-US" altLang="zh-CN"/>
              <a:t>Rust_shypher</a:t>
            </a:r>
            <a:r>
              <a:rPr lang="zh-CN" altLang="en-US"/>
              <a:t>的中断</a:t>
            </a:r>
            <a:r>
              <a:rPr lang="zh-CN" altLang="en-US"/>
              <a:t>注入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中断</a:t>
            </a:r>
            <a:r>
              <a:rPr lang="zh-CN" altLang="en-US"/>
              <a:t>入口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100" y="2209165"/>
            <a:ext cx="5280025" cy="25463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825" y="2209165"/>
            <a:ext cx="5822315" cy="25501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中断</a:t>
            </a:r>
            <a:r>
              <a:rPr lang="zh-CN" altLang="en-US"/>
              <a:t>分发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38040" y="1490345"/>
            <a:ext cx="290830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中断</a:t>
            </a:r>
            <a:r>
              <a:rPr lang="zh-CN" altLang="en-US"/>
              <a:t>注入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96590" y="1490345"/>
            <a:ext cx="57918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vplic</a:t>
            </a:r>
            <a:r>
              <a:rPr lang="zh-CN" altLang="en-US"/>
              <a:t>的中断</a:t>
            </a:r>
            <a:r>
              <a:rPr lang="zh-CN" altLang="en-US"/>
              <a:t>处理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685" y="2031365"/>
            <a:ext cx="4952365" cy="30105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10" y="2031365"/>
            <a:ext cx="5010785" cy="30270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650" y="3076010"/>
            <a:ext cx="10969200" cy="705600"/>
          </a:xfrm>
        </p:spPr>
        <p:txBody>
          <a:bodyPr/>
          <a:p>
            <a:pPr algn="ctr"/>
            <a:r>
              <a:rPr lang="en-US" altLang="zh-CN"/>
              <a:t>axvisor</a:t>
            </a:r>
            <a:r>
              <a:rPr lang="zh-CN" altLang="en-US"/>
              <a:t>的中断</a:t>
            </a:r>
            <a:r>
              <a:rPr lang="zh-CN" altLang="en-US"/>
              <a:t>注入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宽屏</PresentationFormat>
  <Paragraphs>34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Rust_shypher的中断注入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WPS_1226542739</cp:lastModifiedBy>
  <cp:revision>156</cp:revision>
  <dcterms:created xsi:type="dcterms:W3CDTF">2019-06-19T02:08:00Z</dcterms:created>
  <dcterms:modified xsi:type="dcterms:W3CDTF">2025-06-21T09:31:39Z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2B07D7C55DA04FCCA58966BDDD46D8FA_11</vt:lpwstr>
  </property>
</Properties>
</file>