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58" r:id="rId7"/>
    <p:sldId id="281" r:id="rId8"/>
    <p:sldId id="286" r:id="rId9"/>
    <p:sldId id="282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8" r:id="rId20"/>
    <p:sldId id="297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60" d="100"/>
          <a:sy n="60" d="100"/>
        </p:scale>
        <p:origin x="72" y="109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0197A-7C34-7C72-7E9B-0F5D6A86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B2D77-2BAD-311B-5F83-F2727C192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33BF-52C0-3C31-A4C7-2DFE448B6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B84ED-C240-E980-352D-1D909FA5B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14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28939-E0C9-5307-D078-4E45A0D04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73F3E-321D-6380-A584-013CDF95D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ACCE93-7752-3D7F-FE0F-3341DD64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BC941-900E-7206-991C-6FA1E6659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4182-756C-DD1A-2A88-F6747680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991F28-E3BB-57E6-2243-4006470F3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7CF6DF-BB76-627B-A734-CEF529088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52A62-9EC1-451E-107D-F79B1FE96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91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96B51-CEFD-A58A-36BE-A27EC9B8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A47A0-1F30-67E1-E751-1338DA6EA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A9468-C413-EA07-3F49-17C910FC1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E357D-11FC-5C5E-E75D-4BED465B8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45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A48-1B76-4E01-E1A6-DFE75748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9AE4F-9954-FC4D-257D-29F7E6A90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41803-51B5-A6AF-2053-C3DFF32A1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0CA16-2DD2-6B32-C442-7DE10B39A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01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8EFAE-BFFD-16A0-6E4C-03592BAF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B28D1-1E7E-0165-F5E6-BF53E3929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71B3F2-D48A-CEF4-ABF0-62AF73CBC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E5048-0AF2-B816-547D-55B01E8B0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6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4AD7D-E32A-90C4-ED93-BB4ED8F3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9703B-F3D4-D55B-24D1-18F85A95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AE927-8FC0-F943-E003-B5EA10E38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DC876-6105-1C18-2A24-7A5126C5D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7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557CE-D688-F42D-5F73-E4E52EB49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4D8F5-AC69-A957-F921-8960403FE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D5A9F-C42C-B839-84E4-F9C3AA4C8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A6143-2EED-0272-D8A8-A7BA248D8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1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664A-26D7-B93D-9774-48AE58AF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445C2-E3FA-CDD1-BCCC-98503A426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ECD65F-6661-A304-530F-29101EB37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AFAC-0107-A414-7A68-409726CE5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2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CF771-4E5B-1E0E-E6C7-1C3151C1A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FBEF3-8C07-569B-3B15-AE82D06B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E24FB-55EE-1513-C00A-8368D4F56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ED81C-E23F-4948-40F9-D016D2D66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3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07C4-0108-D0FF-2CCA-C2D55FA5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F72C9-8091-DD98-27E0-469DDE48C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EFF93-CE29-AB1A-8911-BEA401F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32932-D223-B1F9-9E67-6CD05D8A3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87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019C2-6B77-7195-E6DA-3A85C8EDD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14764D-C484-0BC9-46C8-0372EDD2C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E9A64-B348-DB80-9F3B-B6E0D16DC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0B6E-14A2-BC98-4559-9C649A97E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2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6804" y="832919"/>
            <a:ext cx="4454305" cy="5697271"/>
          </a:xfrm>
        </p:spPr>
        <p:txBody>
          <a:bodyPr anchor="ctr"/>
          <a:lstStyle/>
          <a:p>
            <a:r>
              <a:rPr lang="pt-PT" sz="4000" noProof="0" dirty="0"/>
              <a:t>Balanço do projeto</a:t>
            </a:r>
            <a:br>
              <a:rPr lang="pt-PT" sz="4000" noProof="0" dirty="0"/>
            </a:br>
            <a:r>
              <a:rPr lang="pt-PT" sz="2800" dirty="0"/>
              <a:t>Jogo Misterioso</a:t>
            </a:r>
            <a:endParaRPr lang="pt-PT" sz="28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0D3DB-8881-52E0-96AE-E3F7B77D93A3}"/>
              </a:ext>
            </a:extLst>
          </p:cNvPr>
          <p:cNvSpPr txBox="1"/>
          <p:nvPr/>
        </p:nvSpPr>
        <p:spPr>
          <a:xfrm>
            <a:off x="150891" y="5576935"/>
            <a:ext cx="531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Eric Rosário nº:30010494</a:t>
            </a:r>
          </a:p>
          <a:p>
            <a:r>
              <a:rPr lang="pt-PT" dirty="0"/>
              <a:t>Madalena Alves nº:30010509</a:t>
            </a:r>
          </a:p>
          <a:p>
            <a:r>
              <a:rPr lang="pt-PT" dirty="0"/>
              <a:t>Pedro Vicente nº:30010994</a:t>
            </a:r>
          </a:p>
          <a:p>
            <a:r>
              <a:rPr lang="pt-PT" dirty="0"/>
              <a:t>Tiago Casquinha nº:30010989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5EAAE-094E-4D4C-D1F1-E80CBC66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E963-4F74-E8E1-A0FD-80E634F5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dirty="0"/>
              <a:t>Tarefas em julho</a:t>
            </a:r>
            <a:endParaRPr lang="pt-PT" noProof="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2C5AD549-8B2F-6A0D-941A-29EE0A087FE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noProof="0" dirty="0"/>
              <a:t>Teste do jogo: Para começar</a:t>
            </a:r>
          </a:p>
          <a:p>
            <a:r>
              <a:rPr lang="pt-PT" dirty="0"/>
              <a:t>Melhoramento do projeto: Para começar</a:t>
            </a:r>
          </a:p>
          <a:p>
            <a:r>
              <a:rPr lang="pt-PT" noProof="0" dirty="0"/>
              <a:t>Preparação da apresentação: Para começar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7B83B2BF-1AB3-2697-4F9E-C40552A384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10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0611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C0F24-33FC-76D6-3C8D-622C210A0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342D-76D3-EA20-7B77-39071F23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3" y="2766218"/>
            <a:ext cx="3790761" cy="1325563"/>
          </a:xfrm>
        </p:spPr>
        <p:txBody>
          <a:bodyPr>
            <a:normAutofit fontScale="90000"/>
          </a:bodyPr>
          <a:lstStyle/>
          <a:p>
            <a:r>
              <a:rPr lang="pt-PT" sz="4400" dirty="0"/>
              <a:t>Principais Dificuldades</a:t>
            </a:r>
            <a:endParaRPr lang="pt-PT" sz="4400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A067BF-0D32-5DD9-B683-2FBA2E91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11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45161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63BA9-17EE-9C20-40F3-F7FF9AC3C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FB0F-ACFA-799E-FE89-9FE0BCB70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516" y="705854"/>
            <a:ext cx="7288212" cy="5020656"/>
          </a:xfrm>
        </p:spPr>
        <p:txBody>
          <a:bodyPr>
            <a:noAutofit/>
          </a:bodyPr>
          <a:lstStyle/>
          <a:p>
            <a:r>
              <a:rPr lang="pt-PT" sz="2800" b="0" noProof="0" dirty="0"/>
              <a:t>No </a:t>
            </a:r>
            <a:r>
              <a:rPr lang="pt-PT" sz="2800" b="0" dirty="0"/>
              <a:t>ponto em que nos encontramos no nosso projeto, as principais dificuldades são: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/>
              <a:t>Aprendizagem de uma aplicação nunca explorada (</a:t>
            </a:r>
            <a:r>
              <a:rPr lang="pt-PT" sz="2800" b="0" dirty="0" err="1"/>
              <a:t>Unity</a:t>
            </a:r>
            <a:r>
              <a:rPr lang="pt-PT" sz="2800" b="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noProof="0" dirty="0"/>
              <a:t>Aprender uma nova linguagem de programação (C Sharp).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PT" sz="2800" b="0" dirty="0"/>
              <a:t>Dificuldades a gerir o tempo entre cada tarefa de modo a conseguir ter o maior aproveito de todos.</a:t>
            </a:r>
            <a:endParaRPr lang="pt-PT" sz="2800" b="0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60AC1C-E033-63C4-2F82-536CB32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16729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69EB3-4D1A-571E-DC33-657256785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BBC4-DB6C-FF59-C720-F5A027E0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8232" y="1913283"/>
            <a:ext cx="7288212" cy="3974170"/>
          </a:xfrm>
        </p:spPr>
        <p:txBody>
          <a:bodyPr>
            <a:noAutofit/>
          </a:bodyPr>
          <a:lstStyle/>
          <a:p>
            <a:r>
              <a:rPr lang="pt-PT" sz="2800" b="0" noProof="0" dirty="0"/>
              <a:t>Para superar estas dificuldades, nós temos visto tutoriais básicos no Youtube a ensinar como mexer no </a:t>
            </a:r>
            <a:r>
              <a:rPr lang="pt-PT" sz="2800" b="0" noProof="0" dirty="0" err="1"/>
              <a:t>Unity</a:t>
            </a:r>
            <a:r>
              <a:rPr lang="pt-PT" sz="2800" b="0" noProof="0" dirty="0"/>
              <a:t>. Também fazer pesquisas em fóruns (</a:t>
            </a:r>
            <a:r>
              <a:rPr lang="pt-PT" sz="2800" b="0" noProof="0" dirty="0" err="1"/>
              <a:t>Reddit</a:t>
            </a:r>
            <a:r>
              <a:rPr lang="pt-PT" sz="2800" b="0" noProof="0" dirty="0"/>
              <a:t> por exemplo) de como algumas sintaxes funcionam em C#. </a:t>
            </a:r>
            <a:r>
              <a:rPr lang="pt-PT" sz="2800" b="0" dirty="0"/>
              <a:t>Também temos feito reuniões com o grupo para saber a disponibilidade de todos em relação á divisão de tarefas e organização das datas das mesmas.</a:t>
            </a:r>
            <a:endParaRPr lang="pt-PT" sz="2800" b="0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C403522-9863-DDBE-41F4-0ACB454A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13</a:t>
            </a:fld>
            <a:endParaRPr lang="pt-PT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0462C-5780-349C-26F5-17FA3513831F}"/>
              </a:ext>
            </a:extLst>
          </p:cNvPr>
          <p:cNvSpPr txBox="1"/>
          <p:nvPr/>
        </p:nvSpPr>
        <p:spPr>
          <a:xfrm>
            <a:off x="1278232" y="449179"/>
            <a:ext cx="6983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Como estamos a superar estas dificuldades?</a:t>
            </a:r>
          </a:p>
        </p:txBody>
      </p:sp>
    </p:spTree>
    <p:extLst>
      <p:ext uri="{BB962C8B-B14F-4D97-AF65-F5344CB8AC3E}">
        <p14:creationId xmlns:p14="http://schemas.microsoft.com/office/powerpoint/2010/main" val="27362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60BF-5650-FDA6-3A14-D0AC0335C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F11-B0BE-4703-040C-92B8CA49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3" y="2766218"/>
            <a:ext cx="3790761" cy="1325563"/>
          </a:xfrm>
        </p:spPr>
        <p:txBody>
          <a:bodyPr>
            <a:normAutofit/>
          </a:bodyPr>
          <a:lstStyle/>
          <a:p>
            <a:r>
              <a:rPr lang="pt-PT" sz="4400" dirty="0"/>
              <a:t>Project</a:t>
            </a:r>
            <a:endParaRPr lang="pt-PT" sz="4400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3A01A0-7245-0C0E-4609-A69D56C5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14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57142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3075-9539-8BC0-99CC-C79C5D9E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753CF1B-E32C-775D-BA23-0DFACC2D85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15</a:t>
            </a:fld>
            <a:endParaRPr lang="pt-PT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717D9-8814-A61D-468D-93D03FEF7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859" y="608184"/>
            <a:ext cx="5240281" cy="56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9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CC727-1DE5-FEA3-2431-E00E813C1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E70F0774-B925-7EEA-BE5B-80D466A13F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16</a:t>
            </a:fld>
            <a:endParaRPr lang="pt-PT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61792-79C2-1B91-B0E5-CE372286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682" y="482629"/>
            <a:ext cx="5218636" cy="589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A825-CC12-7484-0DED-93443550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A414A11-A7A6-8A25-F878-718028E7FD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17</a:t>
            </a:fld>
            <a:endParaRPr lang="pt-PT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931E58-7AE0-E4E1-83BA-8C5DC0A8E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40" y="1032520"/>
            <a:ext cx="8516720" cy="47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774224"/>
            <a:ext cx="4179570" cy="1309551"/>
          </a:xfrm>
        </p:spPr>
        <p:txBody>
          <a:bodyPr/>
          <a:lstStyle/>
          <a:p>
            <a:pPr algn="ctr"/>
            <a:r>
              <a:rPr lang="pt-PT" sz="9600" noProof="0" dirty="0"/>
              <a:t>FIM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18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pt-PT" sz="4400" noProof="0" dirty="0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pt-PT" noProof="0" dirty="0"/>
              <a:t>Introdução</a:t>
            </a:r>
          </a:p>
          <a:p>
            <a:r>
              <a:rPr lang="pt-PT" noProof="0" dirty="0"/>
              <a:t>Lista de Tarefas</a:t>
            </a:r>
          </a:p>
          <a:p>
            <a:r>
              <a:rPr lang="pt-PT" noProof="0" dirty="0"/>
              <a:t>Principais Dificuldades</a:t>
            </a:r>
          </a:p>
          <a:p>
            <a:r>
              <a:rPr lang="pt-PT" noProof="0" dirty="0"/>
              <a:t>Project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2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516" y="1231079"/>
            <a:ext cx="7288282" cy="596951"/>
          </a:xfrm>
        </p:spPr>
        <p:txBody>
          <a:bodyPr>
            <a:noAutofit/>
          </a:bodyPr>
          <a:lstStyle/>
          <a:p>
            <a:r>
              <a:rPr lang="pt-PT" sz="4800" noProof="0" dirty="0"/>
              <a:t>Introdução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516" y="2319458"/>
            <a:ext cx="7288212" cy="3407051"/>
          </a:xfrm>
        </p:spPr>
        <p:txBody>
          <a:bodyPr>
            <a:noAutofit/>
          </a:bodyPr>
          <a:lstStyle/>
          <a:p>
            <a:r>
              <a:rPr lang="pt-PT" sz="2800" b="0" dirty="0"/>
              <a:t>Neste documento, vamos indicar o ponto de encontro do nosso projeto. O projeto é a criação de um jogo cujo o nome ainda não foi lecionado, mas, por enquanto, referimo-nos como “Jogo Misterioso”. Este projeto é a criação do jogo no âmbito do entretenimento dos jogadores. O jogo do tipo 2D, sendo ele puzzle e mundo aberto (RPG).</a:t>
            </a:r>
            <a:endParaRPr lang="pt-PT" sz="2800" b="0" noProof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3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72" y="797653"/>
            <a:ext cx="8420100" cy="932457"/>
          </a:xfrm>
        </p:spPr>
        <p:txBody>
          <a:bodyPr>
            <a:normAutofit/>
          </a:bodyPr>
          <a:lstStyle/>
          <a:p>
            <a:r>
              <a:rPr lang="pt-PT" sz="4400" dirty="0"/>
              <a:t>Resumo do projeto</a:t>
            </a:r>
            <a:endParaRPr lang="pt-PT" sz="4400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4</a:t>
            </a:fld>
            <a:endParaRPr lang="pt-PT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C42E-E5CE-C54B-E506-10B10D16B7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54072" y="2119911"/>
            <a:ext cx="6483855" cy="3710519"/>
          </a:xfrm>
        </p:spPr>
        <p:txBody>
          <a:bodyPr>
            <a:normAutofit/>
          </a:bodyPr>
          <a:lstStyle/>
          <a:p>
            <a:r>
              <a:rPr lang="pt-PT" sz="2400" dirty="0"/>
              <a:t>O projeto está a ser desenvolvido </a:t>
            </a:r>
            <a:r>
              <a:rPr lang="pt-PT" sz="2400" dirty="0" err="1"/>
              <a:t>marioritariamente</a:t>
            </a:r>
            <a:r>
              <a:rPr lang="pt-PT" sz="2400" dirty="0"/>
              <a:t> no </a:t>
            </a:r>
            <a:r>
              <a:rPr lang="pt-PT" sz="2400" dirty="0" err="1"/>
              <a:t>Unity</a:t>
            </a:r>
            <a:r>
              <a:rPr lang="pt-PT" sz="2400" dirty="0"/>
              <a:t> (aplicação de desenvolvimento de jogos 2D e 3D) e para a programação dos scripts usamos tanto o Visual </a:t>
            </a:r>
            <a:r>
              <a:rPr lang="pt-PT" sz="2400" dirty="0" err="1"/>
              <a:t>Studio</a:t>
            </a:r>
            <a:r>
              <a:rPr lang="pt-PT" sz="2400" dirty="0"/>
              <a:t> </a:t>
            </a:r>
            <a:r>
              <a:rPr lang="pt-PT" sz="2400" dirty="0" err="1"/>
              <a:t>Code</a:t>
            </a:r>
            <a:r>
              <a:rPr lang="pt-PT" sz="2400" dirty="0"/>
              <a:t> e o Visual </a:t>
            </a:r>
            <a:r>
              <a:rPr lang="pt-PT" sz="2400" dirty="0" err="1"/>
              <a:t>Studio</a:t>
            </a:r>
            <a:r>
              <a:rPr lang="pt-PT" sz="2400" dirty="0"/>
              <a:t>. A linguagem de programação usada no projeto (que neste caso é a suportada pelo </a:t>
            </a:r>
            <a:r>
              <a:rPr lang="pt-PT" sz="2400" dirty="0" err="1"/>
              <a:t>Unity</a:t>
            </a:r>
            <a:r>
              <a:rPr lang="pt-PT" sz="2400" dirty="0"/>
              <a:t>) é o C# (C Sharp) e para guardar informações do jogador usamos ficheiros simples de </a:t>
            </a:r>
            <a:r>
              <a:rPr lang="pt-PT" sz="2400" dirty="0" err="1"/>
              <a:t>Json</a:t>
            </a:r>
            <a:r>
              <a:rPr lang="pt-P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CC16E-B58B-576D-6F61-9428CFAE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EDD0-2163-83A1-04A8-CCB88B9C4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3" y="2766218"/>
            <a:ext cx="3790761" cy="1325563"/>
          </a:xfrm>
        </p:spPr>
        <p:txBody>
          <a:bodyPr>
            <a:normAutofit/>
          </a:bodyPr>
          <a:lstStyle/>
          <a:p>
            <a:r>
              <a:rPr lang="pt-PT" sz="4400" dirty="0"/>
              <a:t>Lista de tarefas</a:t>
            </a:r>
            <a:endParaRPr lang="pt-PT" sz="4400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B6DE442-B19E-0AD2-8D88-37C2AAA0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5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8459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dirty="0" err="1"/>
              <a:t>Taferas</a:t>
            </a:r>
            <a:r>
              <a:rPr lang="pt-PT" dirty="0"/>
              <a:t> de </a:t>
            </a:r>
            <a:r>
              <a:rPr lang="pt-PT" dirty="0" err="1"/>
              <a:t>morça</a:t>
            </a:r>
            <a:endParaRPr lang="pt-PT" noProof="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noProof="0" dirty="0"/>
              <a:t>Execução da criação do relatório: Terminado</a:t>
            </a:r>
          </a:p>
          <a:p>
            <a:r>
              <a:rPr lang="pt-PT" dirty="0"/>
              <a:t>Criação da </a:t>
            </a:r>
            <a:r>
              <a:rPr lang="pt-PT" dirty="0" err="1"/>
              <a:t>Timeline</a:t>
            </a:r>
            <a:r>
              <a:rPr lang="pt-PT" dirty="0"/>
              <a:t> do jogo: Terminado</a:t>
            </a:r>
          </a:p>
          <a:p>
            <a:r>
              <a:rPr lang="pt-PT" noProof="0" dirty="0"/>
              <a:t>Modelação e design do </a:t>
            </a:r>
            <a:r>
              <a:rPr lang="pt-PT" noProof="0" dirty="0" err="1"/>
              <a:t>main</a:t>
            </a:r>
            <a:r>
              <a:rPr lang="pt-PT" noProof="0" dirty="0"/>
              <a:t> </a:t>
            </a:r>
            <a:r>
              <a:rPr lang="pt-PT" noProof="0" dirty="0" err="1"/>
              <a:t>character</a:t>
            </a:r>
            <a:r>
              <a:rPr lang="pt-PT" noProof="0" dirty="0"/>
              <a:t>: Terminado</a:t>
            </a:r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6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3917B-3EDB-CEDC-D961-DB9FF492F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00B-9B0F-9FB5-F7BD-68DC7B21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dirty="0"/>
              <a:t>Tarefas de abril</a:t>
            </a:r>
            <a:endParaRPr lang="pt-PT" noProof="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7B867B9-5F1C-7A1D-0324-0EC10670F4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noProof="0" dirty="0"/>
              <a:t>Criação do cenário do primeiro </a:t>
            </a:r>
            <a:r>
              <a:rPr lang="pt-PT" noProof="0" dirty="0" err="1"/>
              <a:t>turorial</a:t>
            </a:r>
            <a:r>
              <a:rPr lang="pt-PT" noProof="0" dirty="0"/>
              <a:t>: Terminado</a:t>
            </a:r>
          </a:p>
          <a:p>
            <a:r>
              <a:rPr lang="pt-PT" dirty="0"/>
              <a:t>Criação da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character</a:t>
            </a:r>
            <a:r>
              <a:rPr lang="pt-PT" dirty="0"/>
              <a:t> em 8 bit: Terminado</a:t>
            </a:r>
          </a:p>
          <a:p>
            <a:r>
              <a:rPr lang="pt-PT" noProof="0" dirty="0"/>
              <a:t>Criação </a:t>
            </a:r>
            <a:r>
              <a:rPr lang="pt-PT" dirty="0"/>
              <a:t>d</a:t>
            </a:r>
            <a:r>
              <a:rPr lang="pt-PT" noProof="0" dirty="0"/>
              <a:t>a sala 62: Para começar (Termino em Maio)</a:t>
            </a:r>
          </a:p>
          <a:p>
            <a:r>
              <a:rPr lang="pt-PT" dirty="0"/>
              <a:t>Programar o primeiro tutorial: Em andamento (Termino em Maio)</a:t>
            </a:r>
            <a:endParaRPr lang="pt-PT" noProof="0" dirty="0"/>
          </a:p>
          <a:p>
            <a:pPr marL="0" indent="0">
              <a:buNone/>
            </a:pPr>
            <a:endParaRPr lang="pt-PT" noProof="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FD7427B2-359A-C37E-785C-BE5FE126F8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7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2056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DE27C-E67E-4FA0-FFFD-C29AAFA0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B05C-C19C-BBEC-5D1F-C70EBB8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noProof="0" dirty="0"/>
              <a:t>Tarefas de maio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15D3D224-99EB-4A14-BA35-3223936E3F3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noProof="0" dirty="0"/>
              <a:t>Criação dos restantes cenários: Para começar</a:t>
            </a:r>
          </a:p>
          <a:p>
            <a:r>
              <a:rPr lang="pt-PT" dirty="0"/>
              <a:t>Programar o segundo tutorial: Para começar</a:t>
            </a:r>
            <a:endParaRPr lang="pt-PT" noProof="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7A031332-37E6-708E-8D3E-465EEB6209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8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9865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3C08B-E13E-C5E1-4228-69CF030D5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DB56-0ADB-9F5D-C0F8-E6E055F4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pt-PT" dirty="0"/>
              <a:t>Tarefas em junho</a:t>
            </a:r>
            <a:endParaRPr lang="pt-PT" noProof="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DC1A83A4-C9F0-A00A-A961-D07DD0FB2FE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9032230" cy="2907164"/>
          </a:xfrm>
        </p:spPr>
        <p:txBody>
          <a:bodyPr>
            <a:normAutofit/>
          </a:bodyPr>
          <a:lstStyle/>
          <a:p>
            <a:r>
              <a:rPr lang="pt-PT" dirty="0"/>
              <a:t>Modelação e design do “vilão”: Para começar</a:t>
            </a:r>
          </a:p>
          <a:p>
            <a:r>
              <a:rPr lang="pt-PT" noProof="0" dirty="0"/>
              <a:t>Criação dos personagens secundários em 8 b</a:t>
            </a:r>
            <a:r>
              <a:rPr lang="pt-PT" dirty="0" err="1"/>
              <a:t>its</a:t>
            </a:r>
            <a:r>
              <a:rPr lang="pt-PT" dirty="0"/>
              <a:t>: Para começar</a:t>
            </a:r>
          </a:p>
          <a:p>
            <a:r>
              <a:rPr lang="pt-PT" noProof="0" dirty="0"/>
              <a:t>Criação do script(falas do jogo): Para começar</a:t>
            </a:r>
          </a:p>
          <a:p>
            <a:r>
              <a:rPr lang="pt-PT" dirty="0"/>
              <a:t>Programação do jogo: Para começar</a:t>
            </a:r>
            <a:endParaRPr lang="pt-PT" noProof="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7C5029A3-A3CB-7631-3021-A72A62A2E6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pt-PT" noProof="0" smtClean="0"/>
              <a:pPr/>
              <a:t>9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718445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{0088AF77-D549-4CA1-B5D3-04B00C7A7D24}tf67328976_win32</Template>
  <TotalTime>179</TotalTime>
  <Words>490</Words>
  <Application>Microsoft Office PowerPoint</Application>
  <PresentationFormat>Widescreen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Balanço do projeto Jogo Misterioso</vt:lpstr>
      <vt:lpstr>Índice</vt:lpstr>
      <vt:lpstr>Introdução</vt:lpstr>
      <vt:lpstr>Resumo do projeto</vt:lpstr>
      <vt:lpstr>Lista de tarefas</vt:lpstr>
      <vt:lpstr>Taferas de morça</vt:lpstr>
      <vt:lpstr>Tarefas de abril</vt:lpstr>
      <vt:lpstr>Tarefas de maio</vt:lpstr>
      <vt:lpstr>Tarefas em junho</vt:lpstr>
      <vt:lpstr>Tarefas em julho</vt:lpstr>
      <vt:lpstr>Principais Dificuldades</vt:lpstr>
      <vt:lpstr>PowerPoint Presentation</vt:lpstr>
      <vt:lpstr>PowerPoint Presentation</vt:lpstr>
      <vt:lpstr>Project</vt:lpstr>
      <vt:lpstr>PowerPoint Presentation</vt:lpstr>
      <vt:lpstr>PowerPoint Presentation</vt:lpstr>
      <vt:lpstr>PowerPoint Presentation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Casquinha</dc:creator>
  <cp:lastModifiedBy>Tiago Casquinha</cp:lastModifiedBy>
  <cp:revision>2</cp:revision>
  <dcterms:created xsi:type="dcterms:W3CDTF">2025-05-08T10:41:18Z</dcterms:created>
  <dcterms:modified xsi:type="dcterms:W3CDTF">2025-05-08T13:40:28Z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