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0" r:id="rId6"/>
    <p:sldId id="262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E1CD1-4BC4-47FD-A213-0DDC157A57F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ED5F7B-E0F3-4F99-9BC5-6222F4C2C0F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Max-Min Modularity</a:t>
          </a:r>
          <a:endParaRPr lang="en-US" dirty="0">
            <a:solidFill>
              <a:schemeClr val="tx1"/>
            </a:solidFill>
          </a:endParaRPr>
        </a:p>
      </dgm:t>
    </dgm:pt>
    <dgm:pt modelId="{334C5856-F534-484D-B0EA-E8106FA49045}" type="parTrans" cxnId="{DD7ED089-0D98-4305-9EE8-1B26A15A43B7}">
      <dgm:prSet/>
      <dgm:spPr/>
      <dgm:t>
        <a:bodyPr/>
        <a:lstStyle/>
        <a:p>
          <a:endParaRPr lang="en-US"/>
        </a:p>
      </dgm:t>
    </dgm:pt>
    <dgm:pt modelId="{9C28DC25-1C53-4E0B-ACAC-C147484DE565}" type="sibTrans" cxnId="{DD7ED089-0D98-4305-9EE8-1B26A15A43B7}">
      <dgm:prSet/>
      <dgm:spPr/>
      <dgm:t>
        <a:bodyPr/>
        <a:lstStyle/>
        <a:p>
          <a:endParaRPr lang="en-US"/>
        </a:p>
      </dgm:t>
    </dgm:pt>
    <dgm:pt modelId="{51AFD962-0DFF-432E-A8CF-BF6BABEEC0C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Defining related pairs</a:t>
          </a:r>
          <a:endParaRPr lang="en-US" dirty="0">
            <a:solidFill>
              <a:schemeClr val="tx1"/>
            </a:solidFill>
          </a:endParaRPr>
        </a:p>
      </dgm:t>
    </dgm:pt>
    <dgm:pt modelId="{B1D91B50-1E78-466E-9146-A78B2BECA8BB}" type="parTrans" cxnId="{31DA55F1-E49B-4821-8D56-FCF223515BC9}">
      <dgm:prSet/>
      <dgm:spPr/>
      <dgm:t>
        <a:bodyPr/>
        <a:lstStyle/>
        <a:p>
          <a:endParaRPr lang="en-US"/>
        </a:p>
      </dgm:t>
    </dgm:pt>
    <dgm:pt modelId="{87EA83CC-1D5B-4782-82AD-E8C23F09A131}" type="sibTrans" cxnId="{31DA55F1-E49B-4821-8D56-FCF223515BC9}">
      <dgm:prSet/>
      <dgm:spPr/>
      <dgm:t>
        <a:bodyPr/>
        <a:lstStyle/>
        <a:p>
          <a:endParaRPr lang="en-US"/>
        </a:p>
      </dgm:t>
    </dgm:pt>
    <dgm:pt modelId="{402532BF-CD5C-47B6-A9C0-D5FD66DD3B4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Results</a:t>
          </a:r>
          <a:endParaRPr lang="en-US">
            <a:solidFill>
              <a:schemeClr val="tx1"/>
            </a:solidFill>
          </a:endParaRPr>
        </a:p>
      </dgm:t>
    </dgm:pt>
    <dgm:pt modelId="{B8CB36A2-59EF-4DBA-BD86-0CF5306AB4F5}" type="parTrans" cxnId="{BF518666-02E5-45AD-A511-504573B4A3C5}">
      <dgm:prSet/>
      <dgm:spPr/>
      <dgm:t>
        <a:bodyPr/>
        <a:lstStyle/>
        <a:p>
          <a:endParaRPr lang="en-US"/>
        </a:p>
      </dgm:t>
    </dgm:pt>
    <dgm:pt modelId="{BC18C558-ACE3-427C-A8A1-128C0ED235B7}" type="sibTrans" cxnId="{BF518666-02E5-45AD-A511-504573B4A3C5}">
      <dgm:prSet/>
      <dgm:spPr/>
      <dgm:t>
        <a:bodyPr/>
        <a:lstStyle/>
        <a:p>
          <a:endParaRPr lang="en-US"/>
        </a:p>
      </dgm:t>
    </dgm:pt>
    <dgm:pt modelId="{F680EC76-4FC6-42CD-853C-515B8698AC5D}">
      <dgm:prSet/>
      <dgm:spPr/>
      <dgm:t>
        <a:bodyPr/>
        <a:lstStyle/>
        <a:p>
          <a:r>
            <a:rPr lang="en-US" i="1" baseline="0"/>
            <a:t>Karate Club</a:t>
          </a:r>
          <a:endParaRPr lang="en-US"/>
        </a:p>
      </dgm:t>
    </dgm:pt>
    <dgm:pt modelId="{1B6D74D0-1C83-4456-87E9-C1160C81EF97}" type="parTrans" cxnId="{01A57942-AF1A-4E07-B3AC-EE6FF4991B39}">
      <dgm:prSet/>
      <dgm:spPr/>
      <dgm:t>
        <a:bodyPr/>
        <a:lstStyle/>
        <a:p>
          <a:endParaRPr lang="en-US"/>
        </a:p>
      </dgm:t>
    </dgm:pt>
    <dgm:pt modelId="{851B9FDB-EDDD-4381-B2A6-6E6208B135C6}" type="sibTrans" cxnId="{01A57942-AF1A-4E07-B3AC-EE6FF4991B39}">
      <dgm:prSet/>
      <dgm:spPr/>
      <dgm:t>
        <a:bodyPr/>
        <a:lstStyle/>
        <a:p>
          <a:endParaRPr lang="en-US"/>
        </a:p>
      </dgm:t>
    </dgm:pt>
    <dgm:pt modelId="{F3096834-CB53-48CE-B426-F703F9F601C9}">
      <dgm:prSet/>
      <dgm:spPr/>
      <dgm:t>
        <a:bodyPr/>
        <a:lstStyle/>
        <a:p>
          <a:r>
            <a:rPr lang="en-US" i="1" baseline="0"/>
            <a:t>Sawmill Strike</a:t>
          </a:r>
          <a:endParaRPr lang="en-US"/>
        </a:p>
      </dgm:t>
    </dgm:pt>
    <dgm:pt modelId="{5593A9E9-1E9D-41AF-917B-FF2AABA62B12}" type="parTrans" cxnId="{34C04E77-EBE0-470E-82E3-2C864581BF91}">
      <dgm:prSet/>
      <dgm:spPr/>
      <dgm:t>
        <a:bodyPr/>
        <a:lstStyle/>
        <a:p>
          <a:endParaRPr lang="en-US"/>
        </a:p>
      </dgm:t>
    </dgm:pt>
    <dgm:pt modelId="{7F54A782-4FE6-4CD6-B103-E5012F115D1C}" type="sibTrans" cxnId="{34C04E77-EBE0-470E-82E3-2C864581BF91}">
      <dgm:prSet/>
      <dgm:spPr/>
      <dgm:t>
        <a:bodyPr/>
        <a:lstStyle/>
        <a:p>
          <a:endParaRPr lang="en-US"/>
        </a:p>
      </dgm:t>
    </dgm:pt>
    <dgm:pt modelId="{103F714D-7E69-49D0-978D-F6031A1DD193}">
      <dgm:prSet/>
      <dgm:spPr/>
      <dgm:t>
        <a:bodyPr/>
        <a:lstStyle/>
        <a:p>
          <a:r>
            <a:rPr lang="en-US" i="1" baseline="0"/>
            <a:t>Mexican Politicians </a:t>
          </a:r>
          <a:endParaRPr lang="en-US"/>
        </a:p>
      </dgm:t>
    </dgm:pt>
    <dgm:pt modelId="{F173B14C-6F6F-4830-9E62-209B7BFCAA40}" type="parTrans" cxnId="{F3A7F21A-7312-4386-B7AC-2D8F790A9FD7}">
      <dgm:prSet/>
      <dgm:spPr/>
      <dgm:t>
        <a:bodyPr/>
        <a:lstStyle/>
        <a:p>
          <a:endParaRPr lang="en-US"/>
        </a:p>
      </dgm:t>
    </dgm:pt>
    <dgm:pt modelId="{224EAF11-8B12-4573-98F7-C45FC3F2CAF4}" type="sibTrans" cxnId="{F3A7F21A-7312-4386-B7AC-2D8F790A9FD7}">
      <dgm:prSet/>
      <dgm:spPr/>
      <dgm:t>
        <a:bodyPr/>
        <a:lstStyle/>
        <a:p>
          <a:endParaRPr lang="en-US"/>
        </a:p>
      </dgm:t>
    </dgm:pt>
    <dgm:pt modelId="{EECBD1C0-4806-4553-8204-51C7B3FFCE0E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Structurally</a:t>
          </a:r>
        </a:p>
      </dgm:t>
    </dgm:pt>
    <dgm:pt modelId="{8F0474FA-1AD6-4619-8E61-4A7C43361514}" type="parTrans" cxnId="{1B964D59-C47B-4E75-834B-1B1C65CE9746}">
      <dgm:prSet/>
      <dgm:spPr/>
      <dgm:t>
        <a:bodyPr/>
        <a:lstStyle/>
        <a:p>
          <a:endParaRPr lang="en-US"/>
        </a:p>
      </dgm:t>
    </dgm:pt>
    <dgm:pt modelId="{DB307682-1CC2-47FD-83FB-92FACDF1A551}" type="sibTrans" cxnId="{1B964D59-C47B-4E75-834B-1B1C65CE9746}">
      <dgm:prSet/>
      <dgm:spPr/>
      <dgm:t>
        <a:bodyPr/>
        <a:lstStyle/>
        <a:p>
          <a:endParaRPr lang="en-US"/>
        </a:p>
      </dgm:t>
    </dgm:pt>
    <dgm:pt modelId="{6F79C39E-7212-4157-971F-2F107337B3E9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Metadata</a:t>
          </a:r>
        </a:p>
      </dgm:t>
    </dgm:pt>
    <dgm:pt modelId="{80EAFB5B-1F2F-4B88-BA24-574FC90E425B}" type="parTrans" cxnId="{574BC5D3-62A6-4719-A5BA-482E442789D8}">
      <dgm:prSet/>
      <dgm:spPr/>
      <dgm:t>
        <a:bodyPr/>
        <a:lstStyle/>
        <a:p>
          <a:endParaRPr lang="en-US"/>
        </a:p>
      </dgm:t>
    </dgm:pt>
    <dgm:pt modelId="{E870F144-DE74-4E9F-9681-10E954DD2E14}" type="sibTrans" cxnId="{574BC5D3-62A6-4719-A5BA-482E442789D8}">
      <dgm:prSet/>
      <dgm:spPr/>
      <dgm:t>
        <a:bodyPr/>
        <a:lstStyle/>
        <a:p>
          <a:endParaRPr lang="en-US"/>
        </a:p>
      </dgm:t>
    </dgm:pt>
    <dgm:pt modelId="{5001D048-55D7-4DD9-A92D-04BB113B420C}" type="pres">
      <dgm:prSet presAssocID="{379E1CD1-4BC4-47FD-A213-0DDC157A57F4}" presName="linear" presStyleCnt="0">
        <dgm:presLayoutVars>
          <dgm:dir/>
          <dgm:animLvl val="lvl"/>
          <dgm:resizeHandles val="exact"/>
        </dgm:presLayoutVars>
      </dgm:prSet>
      <dgm:spPr/>
    </dgm:pt>
    <dgm:pt modelId="{4FB2BA04-2210-41AA-B3D8-E81D4B4888E6}" type="pres">
      <dgm:prSet presAssocID="{E2ED5F7B-E0F3-4F99-9BC5-6222F4C2C0F1}" presName="parentLin" presStyleCnt="0"/>
      <dgm:spPr/>
    </dgm:pt>
    <dgm:pt modelId="{8DD32376-EAEB-4733-9822-381167503168}" type="pres">
      <dgm:prSet presAssocID="{E2ED5F7B-E0F3-4F99-9BC5-6222F4C2C0F1}" presName="parentLeftMargin" presStyleLbl="node1" presStyleIdx="0" presStyleCnt="3"/>
      <dgm:spPr/>
    </dgm:pt>
    <dgm:pt modelId="{1136A9D0-0246-4DE8-B8B2-E22A00584A59}" type="pres">
      <dgm:prSet presAssocID="{E2ED5F7B-E0F3-4F99-9BC5-6222F4C2C0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FC3F6D-B3D1-4D37-A48E-AE745CFD78AA}" type="pres">
      <dgm:prSet presAssocID="{E2ED5F7B-E0F3-4F99-9BC5-6222F4C2C0F1}" presName="negativeSpace" presStyleCnt="0"/>
      <dgm:spPr/>
    </dgm:pt>
    <dgm:pt modelId="{50A2D868-E6CB-4F8E-9DA3-648C0BEE81BE}" type="pres">
      <dgm:prSet presAssocID="{E2ED5F7B-E0F3-4F99-9BC5-6222F4C2C0F1}" presName="childText" presStyleLbl="conFgAcc1" presStyleIdx="0" presStyleCnt="3">
        <dgm:presLayoutVars>
          <dgm:bulletEnabled val="1"/>
        </dgm:presLayoutVars>
      </dgm:prSet>
      <dgm:spPr/>
    </dgm:pt>
    <dgm:pt modelId="{2F654EC2-CFEA-4841-B6FA-49859166D791}" type="pres">
      <dgm:prSet presAssocID="{9C28DC25-1C53-4E0B-ACAC-C147484DE565}" presName="spaceBetweenRectangles" presStyleCnt="0"/>
      <dgm:spPr/>
    </dgm:pt>
    <dgm:pt modelId="{B30950BB-0556-4126-9FDA-27A1CE2AF462}" type="pres">
      <dgm:prSet presAssocID="{51AFD962-0DFF-432E-A8CF-BF6BABEEC0CE}" presName="parentLin" presStyleCnt="0"/>
      <dgm:spPr/>
    </dgm:pt>
    <dgm:pt modelId="{7150EBFC-BAAF-4BF6-96CC-3F35CB5328DA}" type="pres">
      <dgm:prSet presAssocID="{51AFD962-0DFF-432E-A8CF-BF6BABEEC0CE}" presName="parentLeftMargin" presStyleLbl="node1" presStyleIdx="0" presStyleCnt="3"/>
      <dgm:spPr/>
    </dgm:pt>
    <dgm:pt modelId="{60907DBC-93BE-4EA7-9824-8B1587CF49F3}" type="pres">
      <dgm:prSet presAssocID="{51AFD962-0DFF-432E-A8CF-BF6BABEEC0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FAD441-57CB-4C86-B3D0-4CF53C3FE7D6}" type="pres">
      <dgm:prSet presAssocID="{51AFD962-0DFF-432E-A8CF-BF6BABEEC0CE}" presName="negativeSpace" presStyleCnt="0"/>
      <dgm:spPr/>
    </dgm:pt>
    <dgm:pt modelId="{FBADF093-55C4-4938-B694-31AA7CF197DB}" type="pres">
      <dgm:prSet presAssocID="{51AFD962-0DFF-432E-A8CF-BF6BABEEC0CE}" presName="childText" presStyleLbl="conFgAcc1" presStyleIdx="1" presStyleCnt="3">
        <dgm:presLayoutVars>
          <dgm:bulletEnabled val="1"/>
        </dgm:presLayoutVars>
      </dgm:prSet>
      <dgm:spPr/>
    </dgm:pt>
    <dgm:pt modelId="{387A048E-E668-4D29-89D2-8308EE92AEF5}" type="pres">
      <dgm:prSet presAssocID="{87EA83CC-1D5B-4782-82AD-E8C23F09A131}" presName="spaceBetweenRectangles" presStyleCnt="0"/>
      <dgm:spPr/>
    </dgm:pt>
    <dgm:pt modelId="{D423EA1B-C1B4-4BC2-BDB9-098CC29E841E}" type="pres">
      <dgm:prSet presAssocID="{402532BF-CD5C-47B6-A9C0-D5FD66DD3B4E}" presName="parentLin" presStyleCnt="0"/>
      <dgm:spPr/>
    </dgm:pt>
    <dgm:pt modelId="{B2F8304F-3D38-40EA-83C8-42AC002465C4}" type="pres">
      <dgm:prSet presAssocID="{402532BF-CD5C-47B6-A9C0-D5FD66DD3B4E}" presName="parentLeftMargin" presStyleLbl="node1" presStyleIdx="1" presStyleCnt="3"/>
      <dgm:spPr/>
    </dgm:pt>
    <dgm:pt modelId="{C1F57106-F4CC-4FA7-ABFB-79517CBD438B}" type="pres">
      <dgm:prSet presAssocID="{402532BF-CD5C-47B6-A9C0-D5FD66DD3B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72C629-879E-4CD5-A88A-47580A19A8F4}" type="pres">
      <dgm:prSet presAssocID="{402532BF-CD5C-47B6-A9C0-D5FD66DD3B4E}" presName="negativeSpace" presStyleCnt="0"/>
      <dgm:spPr/>
    </dgm:pt>
    <dgm:pt modelId="{0EBF85A5-829B-47CF-9F3F-A0F5A70E3BA3}" type="pres">
      <dgm:prSet presAssocID="{402532BF-CD5C-47B6-A9C0-D5FD66DD3B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85BA03-2C08-4386-B005-093803F556BC}" type="presOf" srcId="{103F714D-7E69-49D0-978D-F6031A1DD193}" destId="{0EBF85A5-829B-47CF-9F3F-A0F5A70E3BA3}" srcOrd="0" destOrd="2" presId="urn:microsoft.com/office/officeart/2005/8/layout/list1"/>
    <dgm:cxn modelId="{1EE8D216-855C-4013-B34A-F4B50B79401A}" type="presOf" srcId="{EECBD1C0-4806-4553-8204-51C7B3FFCE0E}" destId="{FBADF093-55C4-4938-B694-31AA7CF197DB}" srcOrd="0" destOrd="0" presId="urn:microsoft.com/office/officeart/2005/8/layout/list1"/>
    <dgm:cxn modelId="{F3A7F21A-7312-4386-B7AC-2D8F790A9FD7}" srcId="{402532BF-CD5C-47B6-A9C0-D5FD66DD3B4E}" destId="{103F714D-7E69-49D0-978D-F6031A1DD193}" srcOrd="2" destOrd="0" parTransId="{F173B14C-6F6F-4830-9E62-209B7BFCAA40}" sibTransId="{224EAF11-8B12-4573-98F7-C45FC3F2CAF4}"/>
    <dgm:cxn modelId="{311AE422-13DF-4E37-B77C-BE1AF6069534}" type="presOf" srcId="{51AFD962-0DFF-432E-A8CF-BF6BABEEC0CE}" destId="{7150EBFC-BAAF-4BF6-96CC-3F35CB5328DA}" srcOrd="0" destOrd="0" presId="urn:microsoft.com/office/officeart/2005/8/layout/list1"/>
    <dgm:cxn modelId="{658D3B23-484F-412A-8343-16576E5AB543}" type="presOf" srcId="{F680EC76-4FC6-42CD-853C-515B8698AC5D}" destId="{0EBF85A5-829B-47CF-9F3F-A0F5A70E3BA3}" srcOrd="0" destOrd="0" presId="urn:microsoft.com/office/officeart/2005/8/layout/list1"/>
    <dgm:cxn modelId="{5BAA3E40-242F-4865-B281-F5AB0F6F1DEB}" type="presOf" srcId="{E2ED5F7B-E0F3-4F99-9BC5-6222F4C2C0F1}" destId="{8DD32376-EAEB-4733-9822-381167503168}" srcOrd="0" destOrd="0" presId="urn:microsoft.com/office/officeart/2005/8/layout/list1"/>
    <dgm:cxn modelId="{01A57942-AF1A-4E07-B3AC-EE6FF4991B39}" srcId="{402532BF-CD5C-47B6-A9C0-D5FD66DD3B4E}" destId="{F680EC76-4FC6-42CD-853C-515B8698AC5D}" srcOrd="0" destOrd="0" parTransId="{1B6D74D0-1C83-4456-87E9-C1160C81EF97}" sibTransId="{851B9FDB-EDDD-4381-B2A6-6E6208B135C6}"/>
    <dgm:cxn modelId="{E2F78F44-EF81-4990-A8C7-027FD63E2216}" type="presOf" srcId="{E2ED5F7B-E0F3-4F99-9BC5-6222F4C2C0F1}" destId="{1136A9D0-0246-4DE8-B8B2-E22A00584A59}" srcOrd="1" destOrd="0" presId="urn:microsoft.com/office/officeart/2005/8/layout/list1"/>
    <dgm:cxn modelId="{BF518666-02E5-45AD-A511-504573B4A3C5}" srcId="{379E1CD1-4BC4-47FD-A213-0DDC157A57F4}" destId="{402532BF-CD5C-47B6-A9C0-D5FD66DD3B4E}" srcOrd="2" destOrd="0" parTransId="{B8CB36A2-59EF-4DBA-BD86-0CF5306AB4F5}" sibTransId="{BC18C558-ACE3-427C-A8A1-128C0ED235B7}"/>
    <dgm:cxn modelId="{23C4AA4A-AC47-4B9A-8528-A80F98C139B7}" type="presOf" srcId="{402532BF-CD5C-47B6-A9C0-D5FD66DD3B4E}" destId="{B2F8304F-3D38-40EA-83C8-42AC002465C4}" srcOrd="0" destOrd="0" presId="urn:microsoft.com/office/officeart/2005/8/layout/list1"/>
    <dgm:cxn modelId="{34C04E77-EBE0-470E-82E3-2C864581BF91}" srcId="{402532BF-CD5C-47B6-A9C0-D5FD66DD3B4E}" destId="{F3096834-CB53-48CE-B426-F703F9F601C9}" srcOrd="1" destOrd="0" parTransId="{5593A9E9-1E9D-41AF-917B-FF2AABA62B12}" sibTransId="{7F54A782-4FE6-4CD6-B103-E5012F115D1C}"/>
    <dgm:cxn modelId="{6FC13479-1EA4-489E-84D7-2848D970608D}" type="presOf" srcId="{379E1CD1-4BC4-47FD-A213-0DDC157A57F4}" destId="{5001D048-55D7-4DD9-A92D-04BB113B420C}" srcOrd="0" destOrd="0" presId="urn:microsoft.com/office/officeart/2005/8/layout/list1"/>
    <dgm:cxn modelId="{1B964D59-C47B-4E75-834B-1B1C65CE9746}" srcId="{51AFD962-0DFF-432E-A8CF-BF6BABEEC0CE}" destId="{EECBD1C0-4806-4553-8204-51C7B3FFCE0E}" srcOrd="0" destOrd="0" parTransId="{8F0474FA-1AD6-4619-8E61-4A7C43361514}" sibTransId="{DB307682-1CC2-47FD-83FB-92FACDF1A551}"/>
    <dgm:cxn modelId="{DD7ED089-0D98-4305-9EE8-1B26A15A43B7}" srcId="{379E1CD1-4BC4-47FD-A213-0DDC157A57F4}" destId="{E2ED5F7B-E0F3-4F99-9BC5-6222F4C2C0F1}" srcOrd="0" destOrd="0" parTransId="{334C5856-F534-484D-B0EA-E8106FA49045}" sibTransId="{9C28DC25-1C53-4E0B-ACAC-C147484DE565}"/>
    <dgm:cxn modelId="{8CF56B8C-B53A-4886-96E8-918DE408A6EB}" type="presOf" srcId="{51AFD962-0DFF-432E-A8CF-BF6BABEEC0CE}" destId="{60907DBC-93BE-4EA7-9824-8B1587CF49F3}" srcOrd="1" destOrd="0" presId="urn:microsoft.com/office/officeart/2005/8/layout/list1"/>
    <dgm:cxn modelId="{916489A7-FAFE-4707-B5B6-911BACDA0FA2}" type="presOf" srcId="{402532BF-CD5C-47B6-A9C0-D5FD66DD3B4E}" destId="{C1F57106-F4CC-4FA7-ABFB-79517CBD438B}" srcOrd="1" destOrd="0" presId="urn:microsoft.com/office/officeart/2005/8/layout/list1"/>
    <dgm:cxn modelId="{594C39BA-595B-405F-A332-97326BDBF4AD}" type="presOf" srcId="{F3096834-CB53-48CE-B426-F703F9F601C9}" destId="{0EBF85A5-829B-47CF-9F3F-A0F5A70E3BA3}" srcOrd="0" destOrd="1" presId="urn:microsoft.com/office/officeart/2005/8/layout/list1"/>
    <dgm:cxn modelId="{574BC5D3-62A6-4719-A5BA-482E442789D8}" srcId="{51AFD962-0DFF-432E-A8CF-BF6BABEEC0CE}" destId="{6F79C39E-7212-4157-971F-2F107337B3E9}" srcOrd="1" destOrd="0" parTransId="{80EAFB5B-1F2F-4B88-BA24-574FC90E425B}" sibTransId="{E870F144-DE74-4E9F-9681-10E954DD2E14}"/>
    <dgm:cxn modelId="{CC96EBE4-7DD2-4DDA-B107-995D3CF49EF1}" type="presOf" srcId="{6F79C39E-7212-4157-971F-2F107337B3E9}" destId="{FBADF093-55C4-4938-B694-31AA7CF197DB}" srcOrd="0" destOrd="1" presId="urn:microsoft.com/office/officeart/2005/8/layout/list1"/>
    <dgm:cxn modelId="{31DA55F1-E49B-4821-8D56-FCF223515BC9}" srcId="{379E1CD1-4BC4-47FD-A213-0DDC157A57F4}" destId="{51AFD962-0DFF-432E-A8CF-BF6BABEEC0CE}" srcOrd="1" destOrd="0" parTransId="{B1D91B50-1E78-466E-9146-A78B2BECA8BB}" sibTransId="{87EA83CC-1D5B-4782-82AD-E8C23F09A131}"/>
    <dgm:cxn modelId="{78EA6980-39B2-4521-9FF2-F66223820D0C}" type="presParOf" srcId="{5001D048-55D7-4DD9-A92D-04BB113B420C}" destId="{4FB2BA04-2210-41AA-B3D8-E81D4B4888E6}" srcOrd="0" destOrd="0" presId="urn:microsoft.com/office/officeart/2005/8/layout/list1"/>
    <dgm:cxn modelId="{E2CA041B-2CC8-4B3F-8D66-DBA2FD2E1E14}" type="presParOf" srcId="{4FB2BA04-2210-41AA-B3D8-E81D4B4888E6}" destId="{8DD32376-EAEB-4733-9822-381167503168}" srcOrd="0" destOrd="0" presId="urn:microsoft.com/office/officeart/2005/8/layout/list1"/>
    <dgm:cxn modelId="{E6E18CE4-3E59-4AAA-B306-7895D2B43479}" type="presParOf" srcId="{4FB2BA04-2210-41AA-B3D8-E81D4B4888E6}" destId="{1136A9D0-0246-4DE8-B8B2-E22A00584A59}" srcOrd="1" destOrd="0" presId="urn:microsoft.com/office/officeart/2005/8/layout/list1"/>
    <dgm:cxn modelId="{59E02DB3-1BAB-470F-800E-E9C0A2F8E77A}" type="presParOf" srcId="{5001D048-55D7-4DD9-A92D-04BB113B420C}" destId="{0DFC3F6D-B3D1-4D37-A48E-AE745CFD78AA}" srcOrd="1" destOrd="0" presId="urn:microsoft.com/office/officeart/2005/8/layout/list1"/>
    <dgm:cxn modelId="{83F22453-8B4A-4B19-8141-ECC8F2F2E762}" type="presParOf" srcId="{5001D048-55D7-4DD9-A92D-04BB113B420C}" destId="{50A2D868-E6CB-4F8E-9DA3-648C0BEE81BE}" srcOrd="2" destOrd="0" presId="urn:microsoft.com/office/officeart/2005/8/layout/list1"/>
    <dgm:cxn modelId="{FBC4AE0A-B165-4B87-9AB2-6C9D9A009CDF}" type="presParOf" srcId="{5001D048-55D7-4DD9-A92D-04BB113B420C}" destId="{2F654EC2-CFEA-4841-B6FA-49859166D791}" srcOrd="3" destOrd="0" presId="urn:microsoft.com/office/officeart/2005/8/layout/list1"/>
    <dgm:cxn modelId="{CE7AD1E2-A42B-4FA7-A9F6-C9A5F565A0A2}" type="presParOf" srcId="{5001D048-55D7-4DD9-A92D-04BB113B420C}" destId="{B30950BB-0556-4126-9FDA-27A1CE2AF462}" srcOrd="4" destOrd="0" presId="urn:microsoft.com/office/officeart/2005/8/layout/list1"/>
    <dgm:cxn modelId="{CEC228B5-F87F-4D00-B712-2084E9241BA0}" type="presParOf" srcId="{B30950BB-0556-4126-9FDA-27A1CE2AF462}" destId="{7150EBFC-BAAF-4BF6-96CC-3F35CB5328DA}" srcOrd="0" destOrd="0" presId="urn:microsoft.com/office/officeart/2005/8/layout/list1"/>
    <dgm:cxn modelId="{3AD67DD1-6ADD-4116-A20B-B9545E58D956}" type="presParOf" srcId="{B30950BB-0556-4126-9FDA-27A1CE2AF462}" destId="{60907DBC-93BE-4EA7-9824-8B1587CF49F3}" srcOrd="1" destOrd="0" presId="urn:microsoft.com/office/officeart/2005/8/layout/list1"/>
    <dgm:cxn modelId="{27F12A69-9976-4746-83F9-FC099B6CD5E1}" type="presParOf" srcId="{5001D048-55D7-4DD9-A92D-04BB113B420C}" destId="{53FAD441-57CB-4C86-B3D0-4CF53C3FE7D6}" srcOrd="5" destOrd="0" presId="urn:microsoft.com/office/officeart/2005/8/layout/list1"/>
    <dgm:cxn modelId="{D31D854E-FF7B-4544-9EC7-44B2917743CB}" type="presParOf" srcId="{5001D048-55D7-4DD9-A92D-04BB113B420C}" destId="{FBADF093-55C4-4938-B694-31AA7CF197DB}" srcOrd="6" destOrd="0" presId="urn:microsoft.com/office/officeart/2005/8/layout/list1"/>
    <dgm:cxn modelId="{A75B0386-BB3B-4162-9729-8F27D61E9853}" type="presParOf" srcId="{5001D048-55D7-4DD9-A92D-04BB113B420C}" destId="{387A048E-E668-4D29-89D2-8308EE92AEF5}" srcOrd="7" destOrd="0" presId="urn:microsoft.com/office/officeart/2005/8/layout/list1"/>
    <dgm:cxn modelId="{A4603021-7F40-4DD4-804A-2208B0211C22}" type="presParOf" srcId="{5001D048-55D7-4DD9-A92D-04BB113B420C}" destId="{D423EA1B-C1B4-4BC2-BDB9-098CC29E841E}" srcOrd="8" destOrd="0" presId="urn:microsoft.com/office/officeart/2005/8/layout/list1"/>
    <dgm:cxn modelId="{B569AD19-CB64-4C1F-8CDA-39731BCC27C7}" type="presParOf" srcId="{D423EA1B-C1B4-4BC2-BDB9-098CC29E841E}" destId="{B2F8304F-3D38-40EA-83C8-42AC002465C4}" srcOrd="0" destOrd="0" presId="urn:microsoft.com/office/officeart/2005/8/layout/list1"/>
    <dgm:cxn modelId="{2279862A-6A54-4723-8DA4-54413C070038}" type="presParOf" srcId="{D423EA1B-C1B4-4BC2-BDB9-098CC29E841E}" destId="{C1F57106-F4CC-4FA7-ABFB-79517CBD438B}" srcOrd="1" destOrd="0" presId="urn:microsoft.com/office/officeart/2005/8/layout/list1"/>
    <dgm:cxn modelId="{FD76D144-623E-4CE7-A6ED-1C17CAB86593}" type="presParOf" srcId="{5001D048-55D7-4DD9-A92D-04BB113B420C}" destId="{CE72C629-879E-4CD5-A88A-47580A19A8F4}" srcOrd="9" destOrd="0" presId="urn:microsoft.com/office/officeart/2005/8/layout/list1"/>
    <dgm:cxn modelId="{458C6967-7B33-40E4-A956-90BCE584C6E9}" type="presParOf" srcId="{5001D048-55D7-4DD9-A92D-04BB113B420C}" destId="{0EBF85A5-829B-47CF-9F3F-A0F5A70E3B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9E1CD1-4BC4-47FD-A213-0DDC157A57F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ED5F7B-E0F3-4F99-9BC5-6222F4C2C0F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Max-Min Modularity</a:t>
          </a:r>
          <a:endParaRPr lang="en-US" dirty="0">
            <a:solidFill>
              <a:schemeClr val="tx1"/>
            </a:solidFill>
          </a:endParaRPr>
        </a:p>
      </dgm:t>
    </dgm:pt>
    <dgm:pt modelId="{334C5856-F534-484D-B0EA-E8106FA49045}" type="parTrans" cxnId="{DD7ED089-0D98-4305-9EE8-1B26A15A43B7}">
      <dgm:prSet/>
      <dgm:spPr/>
      <dgm:t>
        <a:bodyPr/>
        <a:lstStyle/>
        <a:p>
          <a:endParaRPr lang="en-US"/>
        </a:p>
      </dgm:t>
    </dgm:pt>
    <dgm:pt modelId="{9C28DC25-1C53-4E0B-ACAC-C147484DE565}" type="sibTrans" cxnId="{DD7ED089-0D98-4305-9EE8-1B26A15A43B7}">
      <dgm:prSet/>
      <dgm:spPr/>
      <dgm:t>
        <a:bodyPr/>
        <a:lstStyle/>
        <a:p>
          <a:endParaRPr lang="en-US"/>
        </a:p>
      </dgm:t>
    </dgm:pt>
    <dgm:pt modelId="{51AFD962-0DFF-432E-A8CF-BF6BABEEC0C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Defining related pairs</a:t>
          </a:r>
          <a:endParaRPr lang="en-US" dirty="0">
            <a:solidFill>
              <a:schemeClr val="tx1"/>
            </a:solidFill>
          </a:endParaRPr>
        </a:p>
      </dgm:t>
    </dgm:pt>
    <dgm:pt modelId="{B1D91B50-1E78-466E-9146-A78B2BECA8BB}" type="parTrans" cxnId="{31DA55F1-E49B-4821-8D56-FCF223515BC9}">
      <dgm:prSet/>
      <dgm:spPr/>
      <dgm:t>
        <a:bodyPr/>
        <a:lstStyle/>
        <a:p>
          <a:endParaRPr lang="en-US"/>
        </a:p>
      </dgm:t>
    </dgm:pt>
    <dgm:pt modelId="{87EA83CC-1D5B-4782-82AD-E8C23F09A131}" type="sibTrans" cxnId="{31DA55F1-E49B-4821-8D56-FCF223515BC9}">
      <dgm:prSet/>
      <dgm:spPr/>
      <dgm:t>
        <a:bodyPr/>
        <a:lstStyle/>
        <a:p>
          <a:endParaRPr lang="en-US"/>
        </a:p>
      </dgm:t>
    </dgm:pt>
    <dgm:pt modelId="{402532BF-CD5C-47B6-A9C0-D5FD66DD3B4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Results</a:t>
          </a:r>
          <a:endParaRPr lang="en-US">
            <a:solidFill>
              <a:schemeClr val="tx1"/>
            </a:solidFill>
          </a:endParaRPr>
        </a:p>
      </dgm:t>
    </dgm:pt>
    <dgm:pt modelId="{B8CB36A2-59EF-4DBA-BD86-0CF5306AB4F5}" type="parTrans" cxnId="{BF518666-02E5-45AD-A511-504573B4A3C5}">
      <dgm:prSet/>
      <dgm:spPr/>
      <dgm:t>
        <a:bodyPr/>
        <a:lstStyle/>
        <a:p>
          <a:endParaRPr lang="en-US"/>
        </a:p>
      </dgm:t>
    </dgm:pt>
    <dgm:pt modelId="{BC18C558-ACE3-427C-A8A1-128C0ED235B7}" type="sibTrans" cxnId="{BF518666-02E5-45AD-A511-504573B4A3C5}">
      <dgm:prSet/>
      <dgm:spPr/>
      <dgm:t>
        <a:bodyPr/>
        <a:lstStyle/>
        <a:p>
          <a:endParaRPr lang="en-US"/>
        </a:p>
      </dgm:t>
    </dgm:pt>
    <dgm:pt modelId="{F680EC76-4FC6-42CD-853C-515B8698AC5D}">
      <dgm:prSet/>
      <dgm:spPr/>
      <dgm:t>
        <a:bodyPr/>
        <a:lstStyle/>
        <a:p>
          <a:r>
            <a:rPr lang="en-US" i="1" baseline="0"/>
            <a:t>Karate Club</a:t>
          </a:r>
          <a:endParaRPr lang="en-US"/>
        </a:p>
      </dgm:t>
    </dgm:pt>
    <dgm:pt modelId="{1B6D74D0-1C83-4456-87E9-C1160C81EF97}" type="parTrans" cxnId="{01A57942-AF1A-4E07-B3AC-EE6FF4991B39}">
      <dgm:prSet/>
      <dgm:spPr/>
      <dgm:t>
        <a:bodyPr/>
        <a:lstStyle/>
        <a:p>
          <a:endParaRPr lang="en-US"/>
        </a:p>
      </dgm:t>
    </dgm:pt>
    <dgm:pt modelId="{851B9FDB-EDDD-4381-B2A6-6E6208B135C6}" type="sibTrans" cxnId="{01A57942-AF1A-4E07-B3AC-EE6FF4991B39}">
      <dgm:prSet/>
      <dgm:spPr/>
      <dgm:t>
        <a:bodyPr/>
        <a:lstStyle/>
        <a:p>
          <a:endParaRPr lang="en-US"/>
        </a:p>
      </dgm:t>
    </dgm:pt>
    <dgm:pt modelId="{F3096834-CB53-48CE-B426-F703F9F601C9}">
      <dgm:prSet/>
      <dgm:spPr/>
      <dgm:t>
        <a:bodyPr/>
        <a:lstStyle/>
        <a:p>
          <a:r>
            <a:rPr lang="en-US" i="1" baseline="0"/>
            <a:t>Sawmill Strike</a:t>
          </a:r>
          <a:endParaRPr lang="en-US"/>
        </a:p>
      </dgm:t>
    </dgm:pt>
    <dgm:pt modelId="{5593A9E9-1E9D-41AF-917B-FF2AABA62B12}" type="parTrans" cxnId="{34C04E77-EBE0-470E-82E3-2C864581BF91}">
      <dgm:prSet/>
      <dgm:spPr/>
      <dgm:t>
        <a:bodyPr/>
        <a:lstStyle/>
        <a:p>
          <a:endParaRPr lang="en-US"/>
        </a:p>
      </dgm:t>
    </dgm:pt>
    <dgm:pt modelId="{7F54A782-4FE6-4CD6-B103-E5012F115D1C}" type="sibTrans" cxnId="{34C04E77-EBE0-470E-82E3-2C864581BF91}">
      <dgm:prSet/>
      <dgm:spPr/>
      <dgm:t>
        <a:bodyPr/>
        <a:lstStyle/>
        <a:p>
          <a:endParaRPr lang="en-US"/>
        </a:p>
      </dgm:t>
    </dgm:pt>
    <dgm:pt modelId="{103F714D-7E69-49D0-978D-F6031A1DD193}">
      <dgm:prSet/>
      <dgm:spPr/>
      <dgm:t>
        <a:bodyPr/>
        <a:lstStyle/>
        <a:p>
          <a:r>
            <a:rPr lang="en-US" i="1" baseline="0"/>
            <a:t>Mexican Politicians </a:t>
          </a:r>
          <a:endParaRPr lang="en-US"/>
        </a:p>
      </dgm:t>
    </dgm:pt>
    <dgm:pt modelId="{F173B14C-6F6F-4830-9E62-209B7BFCAA40}" type="parTrans" cxnId="{F3A7F21A-7312-4386-B7AC-2D8F790A9FD7}">
      <dgm:prSet/>
      <dgm:spPr/>
      <dgm:t>
        <a:bodyPr/>
        <a:lstStyle/>
        <a:p>
          <a:endParaRPr lang="en-US"/>
        </a:p>
      </dgm:t>
    </dgm:pt>
    <dgm:pt modelId="{224EAF11-8B12-4573-98F7-C45FC3F2CAF4}" type="sibTrans" cxnId="{F3A7F21A-7312-4386-B7AC-2D8F790A9FD7}">
      <dgm:prSet/>
      <dgm:spPr/>
      <dgm:t>
        <a:bodyPr/>
        <a:lstStyle/>
        <a:p>
          <a:endParaRPr lang="en-US"/>
        </a:p>
      </dgm:t>
    </dgm:pt>
    <dgm:pt modelId="{EECBD1C0-4806-4553-8204-51C7B3FFCE0E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Structurally</a:t>
          </a:r>
        </a:p>
      </dgm:t>
    </dgm:pt>
    <dgm:pt modelId="{8F0474FA-1AD6-4619-8E61-4A7C43361514}" type="parTrans" cxnId="{1B964D59-C47B-4E75-834B-1B1C65CE9746}">
      <dgm:prSet/>
      <dgm:spPr/>
      <dgm:t>
        <a:bodyPr/>
        <a:lstStyle/>
        <a:p>
          <a:endParaRPr lang="en-US"/>
        </a:p>
      </dgm:t>
    </dgm:pt>
    <dgm:pt modelId="{DB307682-1CC2-47FD-83FB-92FACDF1A551}" type="sibTrans" cxnId="{1B964D59-C47B-4E75-834B-1B1C65CE9746}">
      <dgm:prSet/>
      <dgm:spPr/>
      <dgm:t>
        <a:bodyPr/>
        <a:lstStyle/>
        <a:p>
          <a:endParaRPr lang="en-US"/>
        </a:p>
      </dgm:t>
    </dgm:pt>
    <dgm:pt modelId="{6F79C39E-7212-4157-971F-2F107337B3E9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Metadata</a:t>
          </a:r>
        </a:p>
      </dgm:t>
    </dgm:pt>
    <dgm:pt modelId="{80EAFB5B-1F2F-4B88-BA24-574FC90E425B}" type="parTrans" cxnId="{574BC5D3-62A6-4719-A5BA-482E442789D8}">
      <dgm:prSet/>
      <dgm:spPr/>
      <dgm:t>
        <a:bodyPr/>
        <a:lstStyle/>
        <a:p>
          <a:endParaRPr lang="en-US"/>
        </a:p>
      </dgm:t>
    </dgm:pt>
    <dgm:pt modelId="{E870F144-DE74-4E9F-9681-10E954DD2E14}" type="sibTrans" cxnId="{574BC5D3-62A6-4719-A5BA-482E442789D8}">
      <dgm:prSet/>
      <dgm:spPr/>
      <dgm:t>
        <a:bodyPr/>
        <a:lstStyle/>
        <a:p>
          <a:endParaRPr lang="en-US"/>
        </a:p>
      </dgm:t>
    </dgm:pt>
    <dgm:pt modelId="{5001D048-55D7-4DD9-A92D-04BB113B420C}" type="pres">
      <dgm:prSet presAssocID="{379E1CD1-4BC4-47FD-A213-0DDC157A57F4}" presName="linear" presStyleCnt="0">
        <dgm:presLayoutVars>
          <dgm:dir/>
          <dgm:animLvl val="lvl"/>
          <dgm:resizeHandles val="exact"/>
        </dgm:presLayoutVars>
      </dgm:prSet>
      <dgm:spPr/>
    </dgm:pt>
    <dgm:pt modelId="{4FB2BA04-2210-41AA-B3D8-E81D4B4888E6}" type="pres">
      <dgm:prSet presAssocID="{E2ED5F7B-E0F3-4F99-9BC5-6222F4C2C0F1}" presName="parentLin" presStyleCnt="0"/>
      <dgm:spPr/>
    </dgm:pt>
    <dgm:pt modelId="{8DD32376-EAEB-4733-9822-381167503168}" type="pres">
      <dgm:prSet presAssocID="{E2ED5F7B-E0F3-4F99-9BC5-6222F4C2C0F1}" presName="parentLeftMargin" presStyleLbl="node1" presStyleIdx="0" presStyleCnt="3"/>
      <dgm:spPr/>
    </dgm:pt>
    <dgm:pt modelId="{1136A9D0-0246-4DE8-B8B2-E22A00584A59}" type="pres">
      <dgm:prSet presAssocID="{E2ED5F7B-E0F3-4F99-9BC5-6222F4C2C0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FC3F6D-B3D1-4D37-A48E-AE745CFD78AA}" type="pres">
      <dgm:prSet presAssocID="{E2ED5F7B-E0F3-4F99-9BC5-6222F4C2C0F1}" presName="negativeSpace" presStyleCnt="0"/>
      <dgm:spPr/>
    </dgm:pt>
    <dgm:pt modelId="{50A2D868-E6CB-4F8E-9DA3-648C0BEE81BE}" type="pres">
      <dgm:prSet presAssocID="{E2ED5F7B-E0F3-4F99-9BC5-6222F4C2C0F1}" presName="childText" presStyleLbl="conFgAcc1" presStyleIdx="0" presStyleCnt="3">
        <dgm:presLayoutVars>
          <dgm:bulletEnabled val="1"/>
        </dgm:presLayoutVars>
      </dgm:prSet>
      <dgm:spPr/>
    </dgm:pt>
    <dgm:pt modelId="{2F654EC2-CFEA-4841-B6FA-49859166D791}" type="pres">
      <dgm:prSet presAssocID="{9C28DC25-1C53-4E0B-ACAC-C147484DE565}" presName="spaceBetweenRectangles" presStyleCnt="0"/>
      <dgm:spPr/>
    </dgm:pt>
    <dgm:pt modelId="{B30950BB-0556-4126-9FDA-27A1CE2AF462}" type="pres">
      <dgm:prSet presAssocID="{51AFD962-0DFF-432E-A8CF-BF6BABEEC0CE}" presName="parentLin" presStyleCnt="0"/>
      <dgm:spPr/>
    </dgm:pt>
    <dgm:pt modelId="{7150EBFC-BAAF-4BF6-96CC-3F35CB5328DA}" type="pres">
      <dgm:prSet presAssocID="{51AFD962-0DFF-432E-A8CF-BF6BABEEC0CE}" presName="parentLeftMargin" presStyleLbl="node1" presStyleIdx="0" presStyleCnt="3"/>
      <dgm:spPr/>
    </dgm:pt>
    <dgm:pt modelId="{60907DBC-93BE-4EA7-9824-8B1587CF49F3}" type="pres">
      <dgm:prSet presAssocID="{51AFD962-0DFF-432E-A8CF-BF6BABEEC0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FAD441-57CB-4C86-B3D0-4CF53C3FE7D6}" type="pres">
      <dgm:prSet presAssocID="{51AFD962-0DFF-432E-A8CF-BF6BABEEC0CE}" presName="negativeSpace" presStyleCnt="0"/>
      <dgm:spPr/>
    </dgm:pt>
    <dgm:pt modelId="{FBADF093-55C4-4938-B694-31AA7CF197DB}" type="pres">
      <dgm:prSet presAssocID="{51AFD962-0DFF-432E-A8CF-BF6BABEEC0CE}" presName="childText" presStyleLbl="conFgAcc1" presStyleIdx="1" presStyleCnt="3">
        <dgm:presLayoutVars>
          <dgm:bulletEnabled val="1"/>
        </dgm:presLayoutVars>
      </dgm:prSet>
      <dgm:spPr/>
    </dgm:pt>
    <dgm:pt modelId="{387A048E-E668-4D29-89D2-8308EE92AEF5}" type="pres">
      <dgm:prSet presAssocID="{87EA83CC-1D5B-4782-82AD-E8C23F09A131}" presName="spaceBetweenRectangles" presStyleCnt="0"/>
      <dgm:spPr/>
    </dgm:pt>
    <dgm:pt modelId="{D423EA1B-C1B4-4BC2-BDB9-098CC29E841E}" type="pres">
      <dgm:prSet presAssocID="{402532BF-CD5C-47B6-A9C0-D5FD66DD3B4E}" presName="parentLin" presStyleCnt="0"/>
      <dgm:spPr/>
    </dgm:pt>
    <dgm:pt modelId="{B2F8304F-3D38-40EA-83C8-42AC002465C4}" type="pres">
      <dgm:prSet presAssocID="{402532BF-CD5C-47B6-A9C0-D5FD66DD3B4E}" presName="parentLeftMargin" presStyleLbl="node1" presStyleIdx="1" presStyleCnt="3"/>
      <dgm:spPr/>
    </dgm:pt>
    <dgm:pt modelId="{C1F57106-F4CC-4FA7-ABFB-79517CBD438B}" type="pres">
      <dgm:prSet presAssocID="{402532BF-CD5C-47B6-A9C0-D5FD66DD3B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72C629-879E-4CD5-A88A-47580A19A8F4}" type="pres">
      <dgm:prSet presAssocID="{402532BF-CD5C-47B6-A9C0-D5FD66DD3B4E}" presName="negativeSpace" presStyleCnt="0"/>
      <dgm:spPr/>
    </dgm:pt>
    <dgm:pt modelId="{0EBF85A5-829B-47CF-9F3F-A0F5A70E3BA3}" type="pres">
      <dgm:prSet presAssocID="{402532BF-CD5C-47B6-A9C0-D5FD66DD3B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85BA03-2C08-4386-B005-093803F556BC}" type="presOf" srcId="{103F714D-7E69-49D0-978D-F6031A1DD193}" destId="{0EBF85A5-829B-47CF-9F3F-A0F5A70E3BA3}" srcOrd="0" destOrd="2" presId="urn:microsoft.com/office/officeart/2005/8/layout/list1"/>
    <dgm:cxn modelId="{1EE8D216-855C-4013-B34A-F4B50B79401A}" type="presOf" srcId="{EECBD1C0-4806-4553-8204-51C7B3FFCE0E}" destId="{FBADF093-55C4-4938-B694-31AA7CF197DB}" srcOrd="0" destOrd="0" presId="urn:microsoft.com/office/officeart/2005/8/layout/list1"/>
    <dgm:cxn modelId="{F3A7F21A-7312-4386-B7AC-2D8F790A9FD7}" srcId="{402532BF-CD5C-47B6-A9C0-D5FD66DD3B4E}" destId="{103F714D-7E69-49D0-978D-F6031A1DD193}" srcOrd="2" destOrd="0" parTransId="{F173B14C-6F6F-4830-9E62-209B7BFCAA40}" sibTransId="{224EAF11-8B12-4573-98F7-C45FC3F2CAF4}"/>
    <dgm:cxn modelId="{311AE422-13DF-4E37-B77C-BE1AF6069534}" type="presOf" srcId="{51AFD962-0DFF-432E-A8CF-BF6BABEEC0CE}" destId="{7150EBFC-BAAF-4BF6-96CC-3F35CB5328DA}" srcOrd="0" destOrd="0" presId="urn:microsoft.com/office/officeart/2005/8/layout/list1"/>
    <dgm:cxn modelId="{658D3B23-484F-412A-8343-16576E5AB543}" type="presOf" srcId="{F680EC76-4FC6-42CD-853C-515B8698AC5D}" destId="{0EBF85A5-829B-47CF-9F3F-A0F5A70E3BA3}" srcOrd="0" destOrd="0" presId="urn:microsoft.com/office/officeart/2005/8/layout/list1"/>
    <dgm:cxn modelId="{5BAA3E40-242F-4865-B281-F5AB0F6F1DEB}" type="presOf" srcId="{E2ED5F7B-E0F3-4F99-9BC5-6222F4C2C0F1}" destId="{8DD32376-EAEB-4733-9822-381167503168}" srcOrd="0" destOrd="0" presId="urn:microsoft.com/office/officeart/2005/8/layout/list1"/>
    <dgm:cxn modelId="{01A57942-AF1A-4E07-B3AC-EE6FF4991B39}" srcId="{402532BF-CD5C-47B6-A9C0-D5FD66DD3B4E}" destId="{F680EC76-4FC6-42CD-853C-515B8698AC5D}" srcOrd="0" destOrd="0" parTransId="{1B6D74D0-1C83-4456-87E9-C1160C81EF97}" sibTransId="{851B9FDB-EDDD-4381-B2A6-6E6208B135C6}"/>
    <dgm:cxn modelId="{E2F78F44-EF81-4990-A8C7-027FD63E2216}" type="presOf" srcId="{E2ED5F7B-E0F3-4F99-9BC5-6222F4C2C0F1}" destId="{1136A9D0-0246-4DE8-B8B2-E22A00584A59}" srcOrd="1" destOrd="0" presId="urn:microsoft.com/office/officeart/2005/8/layout/list1"/>
    <dgm:cxn modelId="{BF518666-02E5-45AD-A511-504573B4A3C5}" srcId="{379E1CD1-4BC4-47FD-A213-0DDC157A57F4}" destId="{402532BF-CD5C-47B6-A9C0-D5FD66DD3B4E}" srcOrd="2" destOrd="0" parTransId="{B8CB36A2-59EF-4DBA-BD86-0CF5306AB4F5}" sibTransId="{BC18C558-ACE3-427C-A8A1-128C0ED235B7}"/>
    <dgm:cxn modelId="{23C4AA4A-AC47-4B9A-8528-A80F98C139B7}" type="presOf" srcId="{402532BF-CD5C-47B6-A9C0-D5FD66DD3B4E}" destId="{B2F8304F-3D38-40EA-83C8-42AC002465C4}" srcOrd="0" destOrd="0" presId="urn:microsoft.com/office/officeart/2005/8/layout/list1"/>
    <dgm:cxn modelId="{34C04E77-EBE0-470E-82E3-2C864581BF91}" srcId="{402532BF-CD5C-47B6-A9C0-D5FD66DD3B4E}" destId="{F3096834-CB53-48CE-B426-F703F9F601C9}" srcOrd="1" destOrd="0" parTransId="{5593A9E9-1E9D-41AF-917B-FF2AABA62B12}" sibTransId="{7F54A782-4FE6-4CD6-B103-E5012F115D1C}"/>
    <dgm:cxn modelId="{6FC13479-1EA4-489E-84D7-2848D970608D}" type="presOf" srcId="{379E1CD1-4BC4-47FD-A213-0DDC157A57F4}" destId="{5001D048-55D7-4DD9-A92D-04BB113B420C}" srcOrd="0" destOrd="0" presId="urn:microsoft.com/office/officeart/2005/8/layout/list1"/>
    <dgm:cxn modelId="{1B964D59-C47B-4E75-834B-1B1C65CE9746}" srcId="{51AFD962-0DFF-432E-A8CF-BF6BABEEC0CE}" destId="{EECBD1C0-4806-4553-8204-51C7B3FFCE0E}" srcOrd="0" destOrd="0" parTransId="{8F0474FA-1AD6-4619-8E61-4A7C43361514}" sibTransId="{DB307682-1CC2-47FD-83FB-92FACDF1A551}"/>
    <dgm:cxn modelId="{DD7ED089-0D98-4305-9EE8-1B26A15A43B7}" srcId="{379E1CD1-4BC4-47FD-A213-0DDC157A57F4}" destId="{E2ED5F7B-E0F3-4F99-9BC5-6222F4C2C0F1}" srcOrd="0" destOrd="0" parTransId="{334C5856-F534-484D-B0EA-E8106FA49045}" sibTransId="{9C28DC25-1C53-4E0B-ACAC-C147484DE565}"/>
    <dgm:cxn modelId="{8CF56B8C-B53A-4886-96E8-918DE408A6EB}" type="presOf" srcId="{51AFD962-0DFF-432E-A8CF-BF6BABEEC0CE}" destId="{60907DBC-93BE-4EA7-9824-8B1587CF49F3}" srcOrd="1" destOrd="0" presId="urn:microsoft.com/office/officeart/2005/8/layout/list1"/>
    <dgm:cxn modelId="{916489A7-FAFE-4707-B5B6-911BACDA0FA2}" type="presOf" srcId="{402532BF-CD5C-47B6-A9C0-D5FD66DD3B4E}" destId="{C1F57106-F4CC-4FA7-ABFB-79517CBD438B}" srcOrd="1" destOrd="0" presId="urn:microsoft.com/office/officeart/2005/8/layout/list1"/>
    <dgm:cxn modelId="{594C39BA-595B-405F-A332-97326BDBF4AD}" type="presOf" srcId="{F3096834-CB53-48CE-B426-F703F9F601C9}" destId="{0EBF85A5-829B-47CF-9F3F-A0F5A70E3BA3}" srcOrd="0" destOrd="1" presId="urn:microsoft.com/office/officeart/2005/8/layout/list1"/>
    <dgm:cxn modelId="{574BC5D3-62A6-4719-A5BA-482E442789D8}" srcId="{51AFD962-0DFF-432E-A8CF-BF6BABEEC0CE}" destId="{6F79C39E-7212-4157-971F-2F107337B3E9}" srcOrd="1" destOrd="0" parTransId="{80EAFB5B-1F2F-4B88-BA24-574FC90E425B}" sibTransId="{E870F144-DE74-4E9F-9681-10E954DD2E14}"/>
    <dgm:cxn modelId="{CC96EBE4-7DD2-4DDA-B107-995D3CF49EF1}" type="presOf" srcId="{6F79C39E-7212-4157-971F-2F107337B3E9}" destId="{FBADF093-55C4-4938-B694-31AA7CF197DB}" srcOrd="0" destOrd="1" presId="urn:microsoft.com/office/officeart/2005/8/layout/list1"/>
    <dgm:cxn modelId="{31DA55F1-E49B-4821-8D56-FCF223515BC9}" srcId="{379E1CD1-4BC4-47FD-A213-0DDC157A57F4}" destId="{51AFD962-0DFF-432E-A8CF-BF6BABEEC0CE}" srcOrd="1" destOrd="0" parTransId="{B1D91B50-1E78-466E-9146-A78B2BECA8BB}" sibTransId="{87EA83CC-1D5B-4782-82AD-E8C23F09A131}"/>
    <dgm:cxn modelId="{78EA6980-39B2-4521-9FF2-F66223820D0C}" type="presParOf" srcId="{5001D048-55D7-4DD9-A92D-04BB113B420C}" destId="{4FB2BA04-2210-41AA-B3D8-E81D4B4888E6}" srcOrd="0" destOrd="0" presId="urn:microsoft.com/office/officeart/2005/8/layout/list1"/>
    <dgm:cxn modelId="{E2CA041B-2CC8-4B3F-8D66-DBA2FD2E1E14}" type="presParOf" srcId="{4FB2BA04-2210-41AA-B3D8-E81D4B4888E6}" destId="{8DD32376-EAEB-4733-9822-381167503168}" srcOrd="0" destOrd="0" presId="urn:microsoft.com/office/officeart/2005/8/layout/list1"/>
    <dgm:cxn modelId="{E6E18CE4-3E59-4AAA-B306-7895D2B43479}" type="presParOf" srcId="{4FB2BA04-2210-41AA-B3D8-E81D4B4888E6}" destId="{1136A9D0-0246-4DE8-B8B2-E22A00584A59}" srcOrd="1" destOrd="0" presId="urn:microsoft.com/office/officeart/2005/8/layout/list1"/>
    <dgm:cxn modelId="{59E02DB3-1BAB-470F-800E-E9C0A2F8E77A}" type="presParOf" srcId="{5001D048-55D7-4DD9-A92D-04BB113B420C}" destId="{0DFC3F6D-B3D1-4D37-A48E-AE745CFD78AA}" srcOrd="1" destOrd="0" presId="urn:microsoft.com/office/officeart/2005/8/layout/list1"/>
    <dgm:cxn modelId="{83F22453-8B4A-4B19-8141-ECC8F2F2E762}" type="presParOf" srcId="{5001D048-55D7-4DD9-A92D-04BB113B420C}" destId="{50A2D868-E6CB-4F8E-9DA3-648C0BEE81BE}" srcOrd="2" destOrd="0" presId="urn:microsoft.com/office/officeart/2005/8/layout/list1"/>
    <dgm:cxn modelId="{FBC4AE0A-B165-4B87-9AB2-6C9D9A009CDF}" type="presParOf" srcId="{5001D048-55D7-4DD9-A92D-04BB113B420C}" destId="{2F654EC2-CFEA-4841-B6FA-49859166D791}" srcOrd="3" destOrd="0" presId="urn:microsoft.com/office/officeart/2005/8/layout/list1"/>
    <dgm:cxn modelId="{CE7AD1E2-A42B-4FA7-A9F6-C9A5F565A0A2}" type="presParOf" srcId="{5001D048-55D7-4DD9-A92D-04BB113B420C}" destId="{B30950BB-0556-4126-9FDA-27A1CE2AF462}" srcOrd="4" destOrd="0" presId="urn:microsoft.com/office/officeart/2005/8/layout/list1"/>
    <dgm:cxn modelId="{CEC228B5-F87F-4D00-B712-2084E9241BA0}" type="presParOf" srcId="{B30950BB-0556-4126-9FDA-27A1CE2AF462}" destId="{7150EBFC-BAAF-4BF6-96CC-3F35CB5328DA}" srcOrd="0" destOrd="0" presId="urn:microsoft.com/office/officeart/2005/8/layout/list1"/>
    <dgm:cxn modelId="{3AD67DD1-6ADD-4116-A20B-B9545E58D956}" type="presParOf" srcId="{B30950BB-0556-4126-9FDA-27A1CE2AF462}" destId="{60907DBC-93BE-4EA7-9824-8B1587CF49F3}" srcOrd="1" destOrd="0" presId="urn:microsoft.com/office/officeart/2005/8/layout/list1"/>
    <dgm:cxn modelId="{27F12A69-9976-4746-83F9-FC099B6CD5E1}" type="presParOf" srcId="{5001D048-55D7-4DD9-A92D-04BB113B420C}" destId="{53FAD441-57CB-4C86-B3D0-4CF53C3FE7D6}" srcOrd="5" destOrd="0" presId="urn:microsoft.com/office/officeart/2005/8/layout/list1"/>
    <dgm:cxn modelId="{D31D854E-FF7B-4544-9EC7-44B2917743CB}" type="presParOf" srcId="{5001D048-55D7-4DD9-A92D-04BB113B420C}" destId="{FBADF093-55C4-4938-B694-31AA7CF197DB}" srcOrd="6" destOrd="0" presId="urn:microsoft.com/office/officeart/2005/8/layout/list1"/>
    <dgm:cxn modelId="{A75B0386-BB3B-4162-9729-8F27D61E9853}" type="presParOf" srcId="{5001D048-55D7-4DD9-A92D-04BB113B420C}" destId="{387A048E-E668-4D29-89D2-8308EE92AEF5}" srcOrd="7" destOrd="0" presId="urn:microsoft.com/office/officeart/2005/8/layout/list1"/>
    <dgm:cxn modelId="{A4603021-7F40-4DD4-804A-2208B0211C22}" type="presParOf" srcId="{5001D048-55D7-4DD9-A92D-04BB113B420C}" destId="{D423EA1B-C1B4-4BC2-BDB9-098CC29E841E}" srcOrd="8" destOrd="0" presId="urn:microsoft.com/office/officeart/2005/8/layout/list1"/>
    <dgm:cxn modelId="{B569AD19-CB64-4C1F-8CDA-39731BCC27C7}" type="presParOf" srcId="{D423EA1B-C1B4-4BC2-BDB9-098CC29E841E}" destId="{B2F8304F-3D38-40EA-83C8-42AC002465C4}" srcOrd="0" destOrd="0" presId="urn:microsoft.com/office/officeart/2005/8/layout/list1"/>
    <dgm:cxn modelId="{2279862A-6A54-4723-8DA4-54413C070038}" type="presParOf" srcId="{D423EA1B-C1B4-4BC2-BDB9-098CC29E841E}" destId="{C1F57106-F4CC-4FA7-ABFB-79517CBD438B}" srcOrd="1" destOrd="0" presId="urn:microsoft.com/office/officeart/2005/8/layout/list1"/>
    <dgm:cxn modelId="{FD76D144-623E-4CE7-A6ED-1C17CAB86593}" type="presParOf" srcId="{5001D048-55D7-4DD9-A92D-04BB113B420C}" destId="{CE72C629-879E-4CD5-A88A-47580A19A8F4}" srcOrd="9" destOrd="0" presId="urn:microsoft.com/office/officeart/2005/8/layout/list1"/>
    <dgm:cxn modelId="{458C6967-7B33-40E4-A956-90BCE584C6E9}" type="presParOf" srcId="{5001D048-55D7-4DD9-A92D-04BB113B420C}" destId="{0EBF85A5-829B-47CF-9F3F-A0F5A70E3B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2D868-E6CB-4F8E-9DA3-648C0BEE81BE}">
      <dsp:nvSpPr>
        <dsp:cNvPr id="0" name=""/>
        <dsp:cNvSpPr/>
      </dsp:nvSpPr>
      <dsp:spPr>
        <a:xfrm>
          <a:off x="0" y="450089"/>
          <a:ext cx="6506304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6A9D0-0246-4DE8-B8B2-E22A00584A59}">
      <dsp:nvSpPr>
        <dsp:cNvPr id="0" name=""/>
        <dsp:cNvSpPr/>
      </dsp:nvSpPr>
      <dsp:spPr>
        <a:xfrm>
          <a:off x="325315" y="66329"/>
          <a:ext cx="4554412" cy="767520"/>
        </a:xfrm>
        <a:prstGeom prst="roundRect">
          <a:avLst/>
        </a:prstGeom>
        <a:solidFill>
          <a:schemeClr val="bg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</a:rPr>
            <a:t>Max-Min Modularity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62782" y="103796"/>
        <a:ext cx="4479478" cy="692586"/>
      </dsp:txXfrm>
    </dsp:sp>
    <dsp:sp modelId="{FBADF093-55C4-4938-B694-31AA7CF197DB}">
      <dsp:nvSpPr>
        <dsp:cNvPr id="0" name=""/>
        <dsp:cNvSpPr/>
      </dsp:nvSpPr>
      <dsp:spPr>
        <a:xfrm>
          <a:off x="0" y="1629449"/>
          <a:ext cx="6506304" cy="1474200"/>
        </a:xfrm>
        <a:prstGeom prst="rect">
          <a:avLst/>
        </a:prstGeom>
        <a:noFill/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41528" rIns="50496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Structurally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Metadata</a:t>
          </a:r>
        </a:p>
      </dsp:txBody>
      <dsp:txXfrm>
        <a:off x="0" y="1629449"/>
        <a:ext cx="6506304" cy="1474200"/>
      </dsp:txXfrm>
    </dsp:sp>
    <dsp:sp modelId="{60907DBC-93BE-4EA7-9824-8B1587CF49F3}">
      <dsp:nvSpPr>
        <dsp:cNvPr id="0" name=""/>
        <dsp:cNvSpPr/>
      </dsp:nvSpPr>
      <dsp:spPr>
        <a:xfrm>
          <a:off x="325315" y="1245689"/>
          <a:ext cx="4554412" cy="767520"/>
        </a:xfrm>
        <a:prstGeom prst="roundRect">
          <a:avLst/>
        </a:prstGeom>
        <a:solidFill>
          <a:schemeClr val="bg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</a:rPr>
            <a:t>Defining related pairs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62782" y="1283156"/>
        <a:ext cx="4479478" cy="692586"/>
      </dsp:txXfrm>
    </dsp:sp>
    <dsp:sp modelId="{0EBF85A5-829B-47CF-9F3F-A0F5A70E3BA3}">
      <dsp:nvSpPr>
        <dsp:cNvPr id="0" name=""/>
        <dsp:cNvSpPr/>
      </dsp:nvSpPr>
      <dsp:spPr>
        <a:xfrm>
          <a:off x="0" y="3627810"/>
          <a:ext cx="6506304" cy="1883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41528" rIns="50496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baseline="0"/>
            <a:t>Karate Club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baseline="0"/>
            <a:t>Sawmill Strike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baseline="0"/>
            <a:t>Mexican Politicians </a:t>
          </a:r>
          <a:endParaRPr lang="en-US" sz="2600" kern="1200"/>
        </a:p>
      </dsp:txBody>
      <dsp:txXfrm>
        <a:off x="0" y="3627810"/>
        <a:ext cx="6506304" cy="1883700"/>
      </dsp:txXfrm>
    </dsp:sp>
    <dsp:sp modelId="{C1F57106-F4CC-4FA7-ABFB-79517CBD438B}">
      <dsp:nvSpPr>
        <dsp:cNvPr id="0" name=""/>
        <dsp:cNvSpPr/>
      </dsp:nvSpPr>
      <dsp:spPr>
        <a:xfrm>
          <a:off x="325315" y="3244050"/>
          <a:ext cx="4554412" cy="767520"/>
        </a:xfrm>
        <a:prstGeom prst="roundRect">
          <a:avLst/>
        </a:prstGeom>
        <a:solidFill>
          <a:schemeClr val="bg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>
              <a:solidFill>
                <a:schemeClr val="tx1"/>
              </a:solidFill>
            </a:rPr>
            <a:t>Results</a:t>
          </a:r>
          <a:endParaRPr lang="en-US" sz="2600" kern="1200">
            <a:solidFill>
              <a:schemeClr val="tx1"/>
            </a:solidFill>
          </a:endParaRPr>
        </a:p>
      </dsp:txBody>
      <dsp:txXfrm>
        <a:off x="362782" y="3281517"/>
        <a:ext cx="447947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2D868-E6CB-4F8E-9DA3-648C0BEE81BE}">
      <dsp:nvSpPr>
        <dsp:cNvPr id="0" name=""/>
        <dsp:cNvSpPr/>
      </dsp:nvSpPr>
      <dsp:spPr>
        <a:xfrm>
          <a:off x="0" y="450089"/>
          <a:ext cx="6506304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6A9D0-0246-4DE8-B8B2-E22A00584A59}">
      <dsp:nvSpPr>
        <dsp:cNvPr id="0" name=""/>
        <dsp:cNvSpPr/>
      </dsp:nvSpPr>
      <dsp:spPr>
        <a:xfrm>
          <a:off x="325315" y="66329"/>
          <a:ext cx="4554412" cy="767520"/>
        </a:xfrm>
        <a:prstGeom prst="roundRect">
          <a:avLst/>
        </a:prstGeom>
        <a:solidFill>
          <a:schemeClr val="bg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</a:rPr>
            <a:t>Max-Min Modularity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62782" y="103796"/>
        <a:ext cx="4479478" cy="692586"/>
      </dsp:txXfrm>
    </dsp:sp>
    <dsp:sp modelId="{FBADF093-55C4-4938-B694-31AA7CF197DB}">
      <dsp:nvSpPr>
        <dsp:cNvPr id="0" name=""/>
        <dsp:cNvSpPr/>
      </dsp:nvSpPr>
      <dsp:spPr>
        <a:xfrm>
          <a:off x="0" y="1629449"/>
          <a:ext cx="6506304" cy="1474200"/>
        </a:xfrm>
        <a:prstGeom prst="rect">
          <a:avLst/>
        </a:prstGeom>
        <a:noFill/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41528" rIns="50496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Structurally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Metadata</a:t>
          </a:r>
        </a:p>
      </dsp:txBody>
      <dsp:txXfrm>
        <a:off x="0" y="1629449"/>
        <a:ext cx="6506304" cy="1474200"/>
      </dsp:txXfrm>
    </dsp:sp>
    <dsp:sp modelId="{60907DBC-93BE-4EA7-9824-8B1587CF49F3}">
      <dsp:nvSpPr>
        <dsp:cNvPr id="0" name=""/>
        <dsp:cNvSpPr/>
      </dsp:nvSpPr>
      <dsp:spPr>
        <a:xfrm>
          <a:off x="325315" y="1245689"/>
          <a:ext cx="4554412" cy="767520"/>
        </a:xfrm>
        <a:prstGeom prst="roundRect">
          <a:avLst/>
        </a:prstGeom>
        <a:solidFill>
          <a:schemeClr val="bg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solidFill>
                <a:schemeClr val="tx1"/>
              </a:solidFill>
            </a:rPr>
            <a:t>Defining related pairs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62782" y="1283156"/>
        <a:ext cx="4479478" cy="692586"/>
      </dsp:txXfrm>
    </dsp:sp>
    <dsp:sp modelId="{0EBF85A5-829B-47CF-9F3F-A0F5A70E3BA3}">
      <dsp:nvSpPr>
        <dsp:cNvPr id="0" name=""/>
        <dsp:cNvSpPr/>
      </dsp:nvSpPr>
      <dsp:spPr>
        <a:xfrm>
          <a:off x="0" y="3627810"/>
          <a:ext cx="6506304" cy="1883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41528" rIns="50496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baseline="0"/>
            <a:t>Karate Club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baseline="0"/>
            <a:t>Sawmill Strike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baseline="0"/>
            <a:t>Mexican Politicians </a:t>
          </a:r>
          <a:endParaRPr lang="en-US" sz="2600" kern="1200"/>
        </a:p>
      </dsp:txBody>
      <dsp:txXfrm>
        <a:off x="0" y="3627810"/>
        <a:ext cx="6506304" cy="1883700"/>
      </dsp:txXfrm>
    </dsp:sp>
    <dsp:sp modelId="{C1F57106-F4CC-4FA7-ABFB-79517CBD438B}">
      <dsp:nvSpPr>
        <dsp:cNvPr id="0" name=""/>
        <dsp:cNvSpPr/>
      </dsp:nvSpPr>
      <dsp:spPr>
        <a:xfrm>
          <a:off x="325315" y="3244050"/>
          <a:ext cx="4554412" cy="767520"/>
        </a:xfrm>
        <a:prstGeom prst="roundRect">
          <a:avLst/>
        </a:prstGeom>
        <a:solidFill>
          <a:schemeClr val="bg1"/>
        </a:solidFill>
        <a:ln w="34925" cap="flat" cmpd="sng" algn="in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>
              <a:solidFill>
                <a:schemeClr val="tx1"/>
              </a:solidFill>
            </a:rPr>
            <a:t>Results</a:t>
          </a:r>
          <a:endParaRPr lang="en-US" sz="2600" kern="1200">
            <a:solidFill>
              <a:schemeClr val="tx1"/>
            </a:solidFill>
          </a:endParaRPr>
        </a:p>
      </dsp:txBody>
      <dsp:txXfrm>
        <a:off x="362782" y="3281517"/>
        <a:ext cx="447947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2B7FD-EC7A-4484-B343-290DCD52308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F40A0-BAE3-4936-BE0D-113F44FDC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40A0-BAE3-4936-BE0D-113F44FDC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8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entice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40A0-BAE3-4936-BE0D-113F44FDC9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40A0-BAE3-4936-BE0D-113F44FDC9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40A0-BAE3-4936-BE0D-113F44FDC9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40A0-BAE3-4936-BE0D-113F44FDC9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Thx &amp; Acknowledgements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F40A0-BAE3-4936-BE0D-113F44FDC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901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523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2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737949-63A8-44D6-A0C7-1566B418313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C3AC35-194A-4707-8C0F-0E4804AED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9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01E1C-14B1-46EE-B5A4-9F077D68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Max-Min Modularity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188B-86EA-498D-B267-93B46AD6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Cassandra Spath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5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FA51-85E8-4DA1-815C-5E3F3A5A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44CB-34C7-4548-90A2-61A44264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5105"/>
            <a:ext cx="9601200" cy="4551451"/>
          </a:xfrm>
        </p:spPr>
        <p:txBody>
          <a:bodyPr>
            <a:normAutofit/>
          </a:bodyPr>
          <a:lstStyle/>
          <a:p>
            <a:pPr lvl="0"/>
            <a:r>
              <a:rPr lang="en-US" sz="1200" dirty="0"/>
              <a:t>Chen, </a:t>
            </a:r>
            <a:r>
              <a:rPr lang="en-US" sz="1200" dirty="0" err="1"/>
              <a:t>Jiyang</a:t>
            </a:r>
            <a:r>
              <a:rPr lang="en-US" sz="1200" dirty="0"/>
              <a:t>, </a:t>
            </a:r>
            <a:r>
              <a:rPr lang="en-US" sz="1200" dirty="0" err="1"/>
              <a:t>Osmar</a:t>
            </a:r>
            <a:r>
              <a:rPr lang="en-US" sz="1200" dirty="0"/>
              <a:t> R. </a:t>
            </a:r>
            <a:r>
              <a:rPr lang="en-US" sz="1200" dirty="0" err="1"/>
              <a:t>Zaïane</a:t>
            </a:r>
            <a:r>
              <a:rPr lang="en-US" sz="1200" dirty="0"/>
              <a:t>, and Randy Goebel. "Detecting communities in social networks using max-min modularity." </a:t>
            </a:r>
            <a:r>
              <a:rPr lang="en-US" sz="1200" i="1" dirty="0"/>
              <a:t>Proceedings of the 2009 SIAM international conference on data mining</a:t>
            </a:r>
            <a:r>
              <a:rPr lang="en-US" sz="1200" dirty="0"/>
              <a:t>. Society for Industrial and Applied Mathematics, 2009.</a:t>
            </a:r>
          </a:p>
          <a:p>
            <a:pPr lvl="0"/>
            <a:r>
              <a:rPr lang="en-US" sz="1200" dirty="0"/>
              <a:t>Newman, Mark EJ, and Michelle Girvan. "Finding and evaluating community structure in networks." </a:t>
            </a:r>
            <a:r>
              <a:rPr lang="en-US" sz="1200" i="1" dirty="0"/>
              <a:t>Physical review E</a:t>
            </a:r>
            <a:r>
              <a:rPr lang="en-US" sz="1200" dirty="0"/>
              <a:t> 69.2 (2004): 026113.</a:t>
            </a:r>
          </a:p>
          <a:p>
            <a:pPr lvl="0"/>
            <a:r>
              <a:rPr lang="en-US" sz="1200" dirty="0"/>
              <a:t>Zachary, Wayne W. "An information flow model for conflict and fission in small groups." </a:t>
            </a:r>
            <a:r>
              <a:rPr lang="en-US" sz="1200" i="1" dirty="0"/>
              <a:t>Journal of anthropological research</a:t>
            </a:r>
            <a:r>
              <a:rPr lang="en-US" sz="1200" dirty="0"/>
              <a:t> 33.4 (1977): 452-473.</a:t>
            </a:r>
          </a:p>
          <a:p>
            <a:pPr lvl="0"/>
            <a:r>
              <a:rPr lang="en-US" sz="1200" dirty="0"/>
              <a:t>Michael, Judd H. "Labor dispute reconciliation in a forest products manufacturing facility." </a:t>
            </a:r>
            <a:r>
              <a:rPr lang="en-US" sz="1200" i="1" dirty="0"/>
              <a:t>Forest products journal</a:t>
            </a:r>
            <a:r>
              <a:rPr lang="en-US" sz="1200" dirty="0"/>
              <a:t> 47.11/12 (1997): 41. </a:t>
            </a:r>
          </a:p>
          <a:p>
            <a:pPr lvl="0"/>
            <a:r>
              <a:rPr lang="en-US" sz="1200" dirty="0"/>
              <a:t>Gil-Mendieta, Jorge, and Samuel Schmidt. "The political network in Mexico." </a:t>
            </a:r>
            <a:r>
              <a:rPr lang="en-US" sz="1200" i="1" dirty="0"/>
              <a:t>Social Networks</a:t>
            </a:r>
            <a:r>
              <a:rPr lang="en-US" sz="1200" dirty="0"/>
              <a:t> 18.4 (1996): 355-381.</a:t>
            </a:r>
          </a:p>
          <a:p>
            <a:pPr lvl="0"/>
            <a:r>
              <a:rPr lang="en-US" sz="1200" dirty="0"/>
              <a:t>A. </a:t>
            </a:r>
            <a:r>
              <a:rPr lang="en-US" sz="1200" dirty="0" err="1"/>
              <a:t>Clauset</a:t>
            </a:r>
            <a:r>
              <a:rPr lang="en-US" sz="1200" dirty="0"/>
              <a:t>. “Finding local community structure in networks.” Physical Review E, 72:026132, 2005.</a:t>
            </a:r>
          </a:p>
          <a:p>
            <a:pPr lvl="0"/>
            <a:r>
              <a:rPr lang="en-US" sz="1200" dirty="0"/>
              <a:t>S. Fortunato and M. Barthelemy. “Resolution limit in community detection.” PROC.NATL.ACAD.SCI.USA, 104:36, 2007.</a:t>
            </a:r>
          </a:p>
          <a:p>
            <a:pPr lvl="0"/>
            <a:r>
              <a:rPr lang="en-US" sz="1200" dirty="0"/>
              <a:t>J. </a:t>
            </a:r>
            <a:r>
              <a:rPr lang="en-US" sz="1200" dirty="0" err="1"/>
              <a:t>Ruan</a:t>
            </a:r>
            <a:r>
              <a:rPr lang="en-US" sz="1200" dirty="0"/>
              <a:t> and W. Zhang. Identifying network communities with a high resolution. Physical Review E, 77:016104, 2008</a:t>
            </a:r>
          </a:p>
          <a:p>
            <a:pPr lvl="0"/>
            <a:r>
              <a:rPr lang="en-US" sz="1200" dirty="0"/>
              <a:t>J. Scripps, P.-N. Tan, and A.-H. </a:t>
            </a:r>
            <a:r>
              <a:rPr lang="en-US" sz="1200" dirty="0" err="1"/>
              <a:t>Esfahanian</a:t>
            </a:r>
            <a:r>
              <a:rPr lang="en-US" sz="1200" dirty="0"/>
              <a:t>. Exploration of link structure and community-based node roles in network. In ICDM, 2007</a:t>
            </a:r>
          </a:p>
          <a:p>
            <a:pPr lvl="0"/>
            <a:r>
              <a:rPr lang="en-US" sz="1200" dirty="0"/>
              <a:t>Peel, Leto, Daniel B. </a:t>
            </a:r>
            <a:r>
              <a:rPr lang="en-US" sz="1200" dirty="0" err="1"/>
              <a:t>Larremore</a:t>
            </a:r>
            <a:r>
              <a:rPr lang="en-US" sz="1200" dirty="0"/>
              <a:t>, and Aaron </a:t>
            </a:r>
            <a:r>
              <a:rPr lang="en-US" sz="1200" dirty="0" err="1"/>
              <a:t>Clauset</a:t>
            </a:r>
            <a:r>
              <a:rPr lang="en-US" sz="1200" dirty="0"/>
              <a:t>. "The ground truth about metadata and community detection in networks." </a:t>
            </a:r>
            <a:r>
              <a:rPr lang="en-US" sz="1200" i="1" dirty="0"/>
              <a:t>Science advances</a:t>
            </a:r>
            <a:r>
              <a:rPr lang="en-US" sz="1200" dirty="0"/>
              <a:t> 3.5 (2017): e1602548.</a:t>
            </a:r>
          </a:p>
          <a:p>
            <a:pPr lvl="0"/>
            <a:r>
              <a:rPr lang="en-US" sz="1200" dirty="0"/>
              <a:t>Newman, M., </a:t>
            </a:r>
            <a:r>
              <a:rPr lang="en-US" sz="1200" dirty="0" err="1"/>
              <a:t>Clauset</a:t>
            </a:r>
            <a:r>
              <a:rPr lang="en-US" sz="1200" dirty="0"/>
              <a:t>, A. “Structure and inference in annotated networks.” </a:t>
            </a:r>
            <a:r>
              <a:rPr lang="en-US" sz="1200" i="1" dirty="0"/>
              <a:t>Nat </a:t>
            </a:r>
            <a:r>
              <a:rPr lang="en-US" sz="1200" i="1" dirty="0" err="1"/>
              <a:t>Commun</a:t>
            </a:r>
            <a:r>
              <a:rPr lang="en-US" sz="1200" dirty="0"/>
              <a:t> </a:t>
            </a:r>
            <a:r>
              <a:rPr lang="en-US" sz="1200" b="1" dirty="0"/>
              <a:t>7, </a:t>
            </a:r>
            <a:r>
              <a:rPr lang="en-US" sz="1200" dirty="0"/>
              <a:t>11863 (2016) doi:10.1038/ncomms11863</a:t>
            </a:r>
          </a:p>
          <a:p>
            <a:pPr lvl="0"/>
            <a:r>
              <a:rPr lang="en-US" sz="1200" dirty="0"/>
              <a:t>A. </a:t>
            </a:r>
            <a:r>
              <a:rPr lang="en-US" sz="1200" dirty="0" err="1"/>
              <a:t>Gionis</a:t>
            </a:r>
            <a:r>
              <a:rPr lang="en-US" sz="1200" dirty="0"/>
              <a:t>, H. </a:t>
            </a:r>
            <a:r>
              <a:rPr lang="en-US" sz="1200" dirty="0" err="1"/>
              <a:t>Mannila</a:t>
            </a:r>
            <a:r>
              <a:rPr lang="en-US" sz="1200" dirty="0"/>
              <a:t>, and P. </a:t>
            </a:r>
            <a:r>
              <a:rPr lang="en-US" sz="1200" dirty="0" err="1"/>
              <a:t>Tsaparas</a:t>
            </a:r>
            <a:r>
              <a:rPr lang="en-US" sz="1200" dirty="0"/>
              <a:t>. Clustering aggregation. In ICDE, pages 341–352, 2005.</a:t>
            </a:r>
          </a:p>
        </p:txBody>
      </p:sp>
    </p:spTree>
    <p:extLst>
      <p:ext uri="{BB962C8B-B14F-4D97-AF65-F5344CB8AC3E}">
        <p14:creationId xmlns:p14="http://schemas.microsoft.com/office/powerpoint/2010/main" val="3831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F6EF-3FA5-4C61-AFE5-BD6132E9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700"/>
              <a:t>Problems with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CDFD-C58E-4277-9E7D-49372036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Requires entire graph structure</a:t>
            </a:r>
          </a:p>
          <a:p>
            <a:r>
              <a:rPr lang="en-US" dirty="0"/>
              <a:t>Fail on small scale communities</a:t>
            </a:r>
          </a:p>
          <a:p>
            <a:r>
              <a:rPr lang="en-US" dirty="0"/>
              <a:t>Measure existing links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AECDD-9D23-443A-BAED-5990A444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2242541"/>
            <a:ext cx="6517065" cy="20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3ED0-5927-49FE-94C5-435B0BB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F-A28D-4F4E-8F03-475EEE84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missing links</a:t>
            </a:r>
          </a:p>
          <a:p>
            <a:r>
              <a:rPr lang="en-US" dirty="0"/>
              <a:t>Measure structure for existing links</a:t>
            </a:r>
          </a:p>
          <a:p>
            <a:r>
              <a:rPr lang="en-US" dirty="0"/>
              <a:t>Measure structure for missing links</a:t>
            </a:r>
          </a:p>
        </p:txBody>
      </p:sp>
    </p:spTree>
    <p:extLst>
      <p:ext uri="{BB962C8B-B14F-4D97-AF65-F5344CB8AC3E}">
        <p14:creationId xmlns:p14="http://schemas.microsoft.com/office/powerpoint/2010/main" val="1568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4BD7-8B01-4355-8790-99D06EE5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FDF960A-670C-4F53-AAA2-1A02F90AE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7032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49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07B8-A28E-448E-9F49-4295F3F8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Max-Min Modularity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4422-BD5A-4085-A7AE-7217F375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Maximize modularity</a:t>
            </a:r>
          </a:p>
          <a:p>
            <a:r>
              <a:rPr lang="en-US" dirty="0"/>
              <a:t>Minimize compliment modularity</a:t>
            </a:r>
          </a:p>
          <a:p>
            <a:pPr lvl="1"/>
            <a:r>
              <a:rPr lang="en-US" dirty="0"/>
              <a:t>Uses compliment graph</a:t>
            </a:r>
          </a:p>
          <a:p>
            <a:pPr lvl="1"/>
            <a:r>
              <a:rPr lang="en-US" dirty="0"/>
              <a:t>Based on related and unrelated pairs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6159E-5D97-471F-ADBC-0D8DDA90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94493"/>
            <a:ext cx="6517065" cy="29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C4CA-E511-4EED-B621-C4C1477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F969-7B3C-4F57-8D20-3E529B4D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define?</a:t>
            </a:r>
          </a:p>
          <a:p>
            <a:r>
              <a:rPr lang="en-US" dirty="0"/>
              <a:t>Structurally</a:t>
            </a:r>
          </a:p>
          <a:p>
            <a:r>
              <a:rPr lang="en-US" dirty="0"/>
              <a:t>Metadata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353843-6E0A-4254-B991-42DA659C3E8F}"/>
              </a:ext>
            </a:extLst>
          </p:cNvPr>
          <p:cNvSpPr/>
          <p:nvPr/>
        </p:nvSpPr>
        <p:spPr>
          <a:xfrm>
            <a:off x="1563757" y="4519474"/>
            <a:ext cx="662608" cy="609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5A58D9-CE60-43D3-A40A-6D7016BEF874}"/>
              </a:ext>
            </a:extLst>
          </p:cNvPr>
          <p:cNvSpPr/>
          <p:nvPr/>
        </p:nvSpPr>
        <p:spPr>
          <a:xfrm>
            <a:off x="3078981" y="4519474"/>
            <a:ext cx="662608" cy="609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EF7341-6B10-4C04-8B0F-C8086D7274CB}"/>
              </a:ext>
            </a:extLst>
          </p:cNvPr>
          <p:cNvSpPr/>
          <p:nvPr/>
        </p:nvSpPr>
        <p:spPr>
          <a:xfrm>
            <a:off x="2318554" y="5337557"/>
            <a:ext cx="662608" cy="609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FC6EE6-6ECC-44F4-BB4E-E0CC7F15A0E0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2129328" y="5039388"/>
            <a:ext cx="286263" cy="38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00416D-1891-4508-AF9F-B4E2A4C2C867}"/>
              </a:ext>
            </a:extLst>
          </p:cNvPr>
          <p:cNvCxnSpPr>
            <a:stCxn id="42" idx="7"/>
            <a:endCxn id="41" idx="3"/>
          </p:cNvCxnSpPr>
          <p:nvPr/>
        </p:nvCxnSpPr>
        <p:spPr>
          <a:xfrm flipV="1">
            <a:off x="2884125" y="5039388"/>
            <a:ext cx="291893" cy="38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9F0B68-226D-4B2D-B738-C60B64C8D674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1258049" y="4810909"/>
            <a:ext cx="305708" cy="13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E5E144-8902-4F79-860D-67CBD4CBF4E6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895061" y="4205962"/>
            <a:ext cx="48209" cy="313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F29D51-12F8-4F8E-9F54-1AB4B025B222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3644552" y="4483820"/>
            <a:ext cx="210588" cy="124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2274D2-F7E5-4BFC-B270-829BFF22E330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3741589" y="4810909"/>
            <a:ext cx="194856" cy="13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E90F3D-DF52-465D-B6E3-8F636AE86D3A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3644552" y="5039388"/>
            <a:ext cx="169397" cy="116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FD9F0D-2D26-4B6D-9CE8-C63F874A2497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1499895" y="5039388"/>
            <a:ext cx="160899" cy="157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616A0D-BC26-4391-B3E4-5CE60E00DFC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401079" y="4205962"/>
            <a:ext cx="9206" cy="313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05C0F04-05CA-43D7-9B82-EDB220CB191F}"/>
              </a:ext>
            </a:extLst>
          </p:cNvPr>
          <p:cNvGrpSpPr/>
          <p:nvPr/>
        </p:nvGrpSpPr>
        <p:grpSpPr>
          <a:xfrm>
            <a:off x="4969566" y="1141249"/>
            <a:ext cx="6126699" cy="5235751"/>
            <a:chOff x="4969566" y="1141249"/>
            <a:chExt cx="6126699" cy="523575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2023C6-EAC5-4FB9-BB8B-1DD31BA646DF}"/>
                </a:ext>
              </a:extLst>
            </p:cNvPr>
            <p:cNvGrpSpPr/>
            <p:nvPr/>
          </p:nvGrpSpPr>
          <p:grpSpPr>
            <a:xfrm>
              <a:off x="4969566" y="1540443"/>
              <a:ext cx="6126699" cy="4836557"/>
              <a:chOff x="4969566" y="1540443"/>
              <a:chExt cx="6126699" cy="483655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44E959-5E0D-48C8-81D3-CF8181F9E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57515" y="1540443"/>
                <a:ext cx="5238750" cy="4467225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F5436C-115D-4447-8C68-A09CB8FE3067}"/>
                  </a:ext>
                </a:extLst>
              </p:cNvPr>
              <p:cNvSpPr txBox="1"/>
              <p:nvPr/>
            </p:nvSpPr>
            <p:spPr>
              <a:xfrm>
                <a:off x="8256104" y="6007668"/>
                <a:ext cx="184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Degree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917CCB-723F-4B59-8664-26224F0D07EA}"/>
                  </a:ext>
                </a:extLst>
              </p:cNvPr>
              <p:cNvSpPr txBox="1"/>
              <p:nvPr/>
            </p:nvSpPr>
            <p:spPr>
              <a:xfrm>
                <a:off x="4969566" y="3429000"/>
                <a:ext cx="10999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in Network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403070-D976-403D-BBD3-8C04257696A1}"/>
                  </a:ext>
                </a:extLst>
              </p:cNvPr>
              <p:cNvSpPr txBox="1"/>
              <p:nvPr/>
            </p:nvSpPr>
            <p:spPr>
              <a:xfrm>
                <a:off x="9590197" y="1798626"/>
                <a:ext cx="1506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C00CC"/>
                    </a:solidFill>
                  </a:rPr>
                  <a:t>community 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7CD9DE-652F-402C-A21C-99A0737BCD7E}"/>
                  </a:ext>
                </a:extLst>
              </p:cNvPr>
              <p:cNvSpPr txBox="1"/>
              <p:nvPr/>
            </p:nvSpPr>
            <p:spPr>
              <a:xfrm>
                <a:off x="9346115" y="3465220"/>
                <a:ext cx="1586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community 1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247FFC-B40C-4BA8-BFEE-E9D285112306}"/>
                </a:ext>
              </a:extLst>
            </p:cNvPr>
            <p:cNvSpPr txBox="1"/>
            <p:nvPr/>
          </p:nvSpPr>
          <p:spPr>
            <a:xfrm>
              <a:off x="6539432" y="1141249"/>
              <a:ext cx="3599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Metadata Graph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D6C1CF0-38BC-4383-9284-4ABCBD939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7176216" y="5453598"/>
            <a:ext cx="340490" cy="2977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425F32-620A-48B9-A399-CD236AE57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6570125" y="4199425"/>
            <a:ext cx="340490" cy="2977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774F07-B317-4065-A807-7FCA68C48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9877632" y="4292574"/>
            <a:ext cx="340490" cy="2977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46CE3B0-29AE-4CE5-8835-9AEDAF91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10496161" y="3892451"/>
            <a:ext cx="340490" cy="29770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9FB6BA-24E3-4F6A-A742-7E82FE6A4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10521860" y="4922434"/>
            <a:ext cx="340490" cy="2977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EB04E60-A14A-44D0-8A2F-DA217AAD1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8618789" y="2057470"/>
            <a:ext cx="340490" cy="2977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BE40882-C2BF-4C01-B023-B91AEBCC0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9222692" y="2703023"/>
            <a:ext cx="340490" cy="2977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8720DE3-E07A-4097-B5A6-4348E66D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22435" r="72627" b="70901"/>
          <a:stretch/>
        </p:blipFill>
        <p:spPr>
          <a:xfrm>
            <a:off x="8529959" y="2478298"/>
            <a:ext cx="340490" cy="29770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A2CD3F8-8961-461D-A971-DAE1CC8E7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3" t="20560" r="66127" b="70901"/>
          <a:stretch/>
        </p:blipFill>
        <p:spPr>
          <a:xfrm>
            <a:off x="6979682" y="2512285"/>
            <a:ext cx="340490" cy="3814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8E8F5E7-A80B-4B96-BD68-79E2C4702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3" t="20560" r="66127" b="70901"/>
          <a:stretch/>
        </p:blipFill>
        <p:spPr>
          <a:xfrm>
            <a:off x="7565071" y="3255746"/>
            <a:ext cx="340490" cy="3814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931AA9-FFCC-45B4-BF6D-23C87817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3" t="20560" r="66127" b="70901"/>
          <a:stretch/>
        </p:blipFill>
        <p:spPr>
          <a:xfrm>
            <a:off x="6324128" y="3511372"/>
            <a:ext cx="340490" cy="3814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C66032-91B8-458E-BD6A-40E51A241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3" t="20560" r="66127" b="70901"/>
          <a:stretch/>
        </p:blipFill>
        <p:spPr>
          <a:xfrm>
            <a:off x="7850690" y="4633294"/>
            <a:ext cx="340490" cy="3814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91CC15D-0D2B-47C3-93B2-0008E19A8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3" t="20560" r="66127" b="70901"/>
          <a:stretch/>
        </p:blipFill>
        <p:spPr>
          <a:xfrm>
            <a:off x="8075586" y="4025603"/>
            <a:ext cx="340490" cy="381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452B4EB-C3F7-4950-A4F6-98911770C83D}"/>
              </a:ext>
            </a:extLst>
          </p:cNvPr>
          <p:cNvSpPr txBox="1"/>
          <p:nvPr/>
        </p:nvSpPr>
        <p:spPr>
          <a:xfrm>
            <a:off x="6118435" y="3789416"/>
            <a:ext cx="150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community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06EA16-D235-4242-A081-125212715529}"/>
              </a:ext>
            </a:extLst>
          </p:cNvPr>
          <p:cNvSpPr/>
          <p:nvPr/>
        </p:nvSpPr>
        <p:spPr>
          <a:xfrm>
            <a:off x="6069497" y="4119132"/>
            <a:ext cx="1670744" cy="174826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9DE17E-BB71-4B73-AE30-2E3603716811}"/>
              </a:ext>
            </a:extLst>
          </p:cNvPr>
          <p:cNvSpPr/>
          <p:nvPr/>
        </p:nvSpPr>
        <p:spPr>
          <a:xfrm rot="3827397">
            <a:off x="9195703" y="3568986"/>
            <a:ext cx="1650528" cy="2101316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69459B-0A05-47F8-BE00-12B9B2CD9FBB}"/>
              </a:ext>
            </a:extLst>
          </p:cNvPr>
          <p:cNvSpPr/>
          <p:nvPr/>
        </p:nvSpPr>
        <p:spPr>
          <a:xfrm rot="3918183">
            <a:off x="8152672" y="1836601"/>
            <a:ext cx="1536960" cy="1681104"/>
          </a:xfrm>
          <a:prstGeom prst="ellipse">
            <a:avLst/>
          </a:prstGeom>
          <a:noFill/>
          <a:ln>
            <a:solidFill>
              <a:srgbClr val="CC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9837-6431-44E4-8F1C-F1B52DE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Results on a Simple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8611-7AE7-4FBA-ADC7-D5FCFBBF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982278"/>
          </a:xfrm>
        </p:spPr>
        <p:txBody>
          <a:bodyPr>
            <a:normAutofit/>
          </a:bodyPr>
          <a:lstStyle/>
          <a:p>
            <a:r>
              <a:rPr lang="en-US" sz="1800" dirty="0"/>
              <a:t>Straightforward groups</a:t>
            </a:r>
          </a:p>
          <a:p>
            <a:r>
              <a:rPr lang="en-US" sz="1800" dirty="0"/>
              <a:t>Few connections between communities</a:t>
            </a:r>
          </a:p>
          <a:p>
            <a:endParaRPr lang="en-US" sz="1800" dirty="0"/>
          </a:p>
          <a:p>
            <a:r>
              <a:rPr lang="en-US" sz="1800" dirty="0"/>
              <a:t>Modularity</a:t>
            </a:r>
          </a:p>
          <a:p>
            <a:pPr lvl="1"/>
            <a:r>
              <a:rPr lang="en-US" sz="1800" dirty="0"/>
              <a:t>3 communities</a:t>
            </a:r>
          </a:p>
          <a:p>
            <a:pPr lvl="1"/>
            <a:r>
              <a:rPr lang="en-US" sz="1800" dirty="0"/>
              <a:t>ARI score = 0.680</a:t>
            </a:r>
          </a:p>
          <a:p>
            <a:r>
              <a:rPr lang="en-US" sz="1800" dirty="0"/>
              <a:t>Max-Min Modularity</a:t>
            </a:r>
          </a:p>
          <a:p>
            <a:pPr lvl="1"/>
            <a:r>
              <a:rPr lang="en-US" sz="1800" dirty="0"/>
              <a:t>2 communities</a:t>
            </a:r>
          </a:p>
          <a:p>
            <a:pPr lvl="1"/>
            <a:r>
              <a:rPr lang="en-US" sz="1800" dirty="0"/>
              <a:t>ARI score = 1.00</a:t>
            </a:r>
          </a:p>
          <a:p>
            <a:r>
              <a:rPr lang="en-US" sz="1800" dirty="0"/>
              <a:t>Improvement = 47.1%</a:t>
            </a:r>
          </a:p>
        </p:txBody>
      </p:sp>
      <p:pic>
        <p:nvPicPr>
          <p:cNvPr id="4" name="Content Placeholder 4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54F74C1-E7A2-4775-8A03-821F45D95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81" y="1721662"/>
            <a:ext cx="3532557" cy="47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1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7443-0242-472D-86CC-CE3421E5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More Results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83366EB-ADCB-468B-B4C6-8754D67C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2" y="218379"/>
            <a:ext cx="2637183" cy="31301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Content Placeholder 45" descr="A close up of a map&#10;&#10;Description automatically generated">
            <a:extLst>
              <a:ext uri="{FF2B5EF4-FFF2-40B4-BE49-F238E27FC236}">
                <a16:creationId xmlns:a16="http://schemas.microsoft.com/office/drawing/2014/main" id="{F923DB2D-72D2-4389-B2D3-26B07CB0C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2" y="3479618"/>
            <a:ext cx="2637183" cy="30576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A816-45E4-4AA0-9113-788DE080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Sawmill Strikes:</a:t>
            </a:r>
          </a:p>
          <a:p>
            <a:r>
              <a:rPr lang="en-US" dirty="0"/>
              <a:t>1 less community</a:t>
            </a:r>
          </a:p>
          <a:p>
            <a:r>
              <a:rPr lang="en-US" dirty="0"/>
              <a:t>ARI score = 1.00</a:t>
            </a:r>
          </a:p>
          <a:p>
            <a:r>
              <a:rPr lang="en-US" dirty="0"/>
              <a:t>Improvement = 50.6%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Mexican Politics:</a:t>
            </a:r>
          </a:p>
          <a:p>
            <a:r>
              <a:rPr lang="en-US" dirty="0"/>
              <a:t>ARI score = 0.359</a:t>
            </a:r>
          </a:p>
          <a:p>
            <a:r>
              <a:rPr lang="en-US" dirty="0"/>
              <a:t>Improvement = 40.7%</a:t>
            </a:r>
          </a:p>
        </p:txBody>
      </p:sp>
    </p:spTree>
    <p:extLst>
      <p:ext uri="{BB962C8B-B14F-4D97-AF65-F5344CB8AC3E}">
        <p14:creationId xmlns:p14="http://schemas.microsoft.com/office/powerpoint/2010/main" val="131089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4BD7-8B01-4355-8790-99D06EE5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Recap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FDF960A-670C-4F53-AAA2-1A02F90AE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6268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735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514</Words>
  <Application>Microsoft Office PowerPoint</Application>
  <PresentationFormat>Widescreen</PresentationFormat>
  <Paragraphs>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Max-Min Modularity</vt:lpstr>
      <vt:lpstr>Problems with Modularity</vt:lpstr>
      <vt:lpstr>Addressing Problems</vt:lpstr>
      <vt:lpstr>Outline</vt:lpstr>
      <vt:lpstr>Max-Min Modularity</vt:lpstr>
      <vt:lpstr>Related Pairs</vt:lpstr>
      <vt:lpstr>Results on a Simple Network</vt:lpstr>
      <vt:lpstr>More Results</vt:lpstr>
      <vt:lpstr>Recap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Max-Min Modularity</dc:title>
  <dc:creator>Cassie Spath</dc:creator>
  <cp:lastModifiedBy>Cassie Spath</cp:lastModifiedBy>
  <cp:revision>9</cp:revision>
  <dcterms:created xsi:type="dcterms:W3CDTF">2019-12-02T04:50:41Z</dcterms:created>
  <dcterms:modified xsi:type="dcterms:W3CDTF">2019-12-15T17:50:08Z</dcterms:modified>
</cp:coreProperties>
</file>