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handoutMasterIdLst>
    <p:handoutMasterId r:id="rId9"/>
  </p:handout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2D44A-26DF-4A21-8B0E-FF89083E7CD0}" v="2" dt="2024-06-08T08:46:04.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an Cassidy" userId="aa3b0ee3614d2b3a" providerId="LiveId" clId="{F2D2D44A-26DF-4A21-8B0E-FF89083E7CD0}"/>
    <pc:docChg chg="undo custSel addSld modSld">
      <pc:chgData name="Javan Cassidy" userId="aa3b0ee3614d2b3a" providerId="LiveId" clId="{F2D2D44A-26DF-4A21-8B0E-FF89083E7CD0}" dt="2024-06-09T00:53:01.116" v="131" actId="26606"/>
      <pc:docMkLst>
        <pc:docMk/>
      </pc:docMkLst>
      <pc:sldChg chg="addSp delSp modSp mod">
        <pc:chgData name="Javan Cassidy" userId="aa3b0ee3614d2b3a" providerId="LiveId" clId="{F2D2D44A-26DF-4A21-8B0E-FF89083E7CD0}" dt="2024-06-08T12:17:41.392" v="124" actId="2711"/>
        <pc:sldMkLst>
          <pc:docMk/>
          <pc:sldMk cId="1097466246" sldId="257"/>
        </pc:sldMkLst>
        <pc:spChg chg="mod">
          <ac:chgData name="Javan Cassidy" userId="aa3b0ee3614d2b3a" providerId="LiveId" clId="{F2D2D44A-26DF-4A21-8B0E-FF89083E7CD0}" dt="2024-06-08T12:17:41.392" v="124" actId="2711"/>
          <ac:spMkLst>
            <pc:docMk/>
            <pc:sldMk cId="1097466246" sldId="257"/>
            <ac:spMk id="2" creationId="{6FEE0F61-1636-EA4E-2062-600B6EE224EA}"/>
          </ac:spMkLst>
        </pc:spChg>
        <pc:spChg chg="mod">
          <ac:chgData name="Javan Cassidy" userId="aa3b0ee3614d2b3a" providerId="LiveId" clId="{F2D2D44A-26DF-4A21-8B0E-FF89083E7CD0}" dt="2024-06-08T12:17:32.221" v="123" actId="2711"/>
          <ac:spMkLst>
            <pc:docMk/>
            <pc:sldMk cId="1097466246" sldId="257"/>
            <ac:spMk id="5" creationId="{F37D237F-0475-3E26-B351-2D5443735F84}"/>
          </ac:spMkLst>
        </pc:spChg>
        <pc:spChg chg="mod ord">
          <ac:chgData name="Javan Cassidy" userId="aa3b0ee3614d2b3a" providerId="LiveId" clId="{F2D2D44A-26DF-4A21-8B0E-FF89083E7CD0}" dt="2024-06-08T10:57:42.742" v="120" actId="26606"/>
          <ac:spMkLst>
            <pc:docMk/>
            <pc:sldMk cId="1097466246" sldId="257"/>
            <ac:spMk id="10" creationId="{E30D7A3C-25AD-51A8-7AE4-7E776E0C2DFE}"/>
          </ac:spMkLst>
        </pc:spChg>
        <pc:spChg chg="del">
          <ac:chgData name="Javan Cassidy" userId="aa3b0ee3614d2b3a" providerId="LiveId" clId="{F2D2D44A-26DF-4A21-8B0E-FF89083E7CD0}" dt="2024-06-08T10:57:42.742" v="120" actId="26606"/>
          <ac:spMkLst>
            <pc:docMk/>
            <pc:sldMk cId="1097466246" sldId="257"/>
            <ac:spMk id="12" creationId="{131BAD53-4E89-4F62-BBB7-26359763ED39}"/>
          </ac:spMkLst>
        </pc:spChg>
        <pc:spChg chg="del">
          <ac:chgData name="Javan Cassidy" userId="aa3b0ee3614d2b3a" providerId="LiveId" clId="{F2D2D44A-26DF-4A21-8B0E-FF89083E7CD0}" dt="2024-06-08T10:57:42.742" v="120" actId="26606"/>
          <ac:spMkLst>
            <pc:docMk/>
            <pc:sldMk cId="1097466246" sldId="257"/>
            <ac:spMk id="14" creationId="{62756DA2-40EB-4C6F-B962-5822FFB54FB6}"/>
          </ac:spMkLst>
        </pc:spChg>
        <pc:spChg chg="add">
          <ac:chgData name="Javan Cassidy" userId="aa3b0ee3614d2b3a" providerId="LiveId" clId="{F2D2D44A-26DF-4A21-8B0E-FF89083E7CD0}" dt="2024-06-08T10:57:42.742" v="120" actId="26606"/>
          <ac:spMkLst>
            <pc:docMk/>
            <pc:sldMk cId="1097466246" sldId="257"/>
            <ac:spMk id="19" creationId="{04812C46-200A-4DEB-A05E-3ED6C68C2387}"/>
          </ac:spMkLst>
        </pc:spChg>
        <pc:spChg chg="add">
          <ac:chgData name="Javan Cassidy" userId="aa3b0ee3614d2b3a" providerId="LiveId" clId="{F2D2D44A-26DF-4A21-8B0E-FF89083E7CD0}" dt="2024-06-08T10:57:42.742" v="120" actId="26606"/>
          <ac:spMkLst>
            <pc:docMk/>
            <pc:sldMk cId="1097466246" sldId="257"/>
            <ac:spMk id="21" creationId="{D1EA859B-E555-4109-94F3-6700E046E008}"/>
          </ac:spMkLst>
        </pc:spChg>
        <pc:picChg chg="mod ord">
          <ac:chgData name="Javan Cassidy" userId="aa3b0ee3614d2b3a" providerId="LiveId" clId="{F2D2D44A-26DF-4A21-8B0E-FF89083E7CD0}" dt="2024-06-08T10:57:42.742" v="120" actId="26606"/>
          <ac:picMkLst>
            <pc:docMk/>
            <pc:sldMk cId="1097466246" sldId="257"/>
            <ac:picMk id="9" creationId="{EFCDE8F5-7979-D589-A993-516ABF714AE4}"/>
          </ac:picMkLst>
        </pc:picChg>
      </pc:sldChg>
      <pc:sldChg chg="addSp delSp modSp mod">
        <pc:chgData name="Javan Cassidy" userId="aa3b0ee3614d2b3a" providerId="LiveId" clId="{F2D2D44A-26DF-4A21-8B0E-FF89083E7CD0}" dt="2024-06-08T12:18:24.439" v="130" actId="14100"/>
        <pc:sldMkLst>
          <pc:docMk/>
          <pc:sldMk cId="3259172924" sldId="259"/>
        </pc:sldMkLst>
        <pc:spChg chg="mod">
          <ac:chgData name="Javan Cassidy" userId="aa3b0ee3614d2b3a" providerId="LiveId" clId="{F2D2D44A-26DF-4A21-8B0E-FF89083E7CD0}" dt="2024-06-08T12:17:59.008" v="126" actId="2711"/>
          <ac:spMkLst>
            <pc:docMk/>
            <pc:sldMk cId="3259172924" sldId="259"/>
            <ac:spMk id="2" creationId="{6FEE0F61-1636-EA4E-2062-600B6EE224EA}"/>
          </ac:spMkLst>
        </pc:spChg>
        <pc:spChg chg="mod">
          <ac:chgData name="Javan Cassidy" userId="aa3b0ee3614d2b3a" providerId="LiveId" clId="{F2D2D44A-26DF-4A21-8B0E-FF89083E7CD0}" dt="2024-06-08T12:18:24.439" v="130" actId="14100"/>
          <ac:spMkLst>
            <pc:docMk/>
            <pc:sldMk cId="3259172924" sldId="259"/>
            <ac:spMk id="5" creationId="{F37D237F-0475-3E26-B351-2D5443735F84}"/>
          </ac:spMkLst>
        </pc:spChg>
        <pc:spChg chg="mod ord">
          <ac:chgData name="Javan Cassidy" userId="aa3b0ee3614d2b3a" providerId="LiveId" clId="{F2D2D44A-26DF-4A21-8B0E-FF89083E7CD0}" dt="2024-06-08T11:01:37.142" v="121" actId="26606"/>
          <ac:spMkLst>
            <pc:docMk/>
            <pc:sldMk cId="3259172924" sldId="259"/>
            <ac:spMk id="8" creationId="{58F3A828-730D-807A-607A-D1ACA0F7213F}"/>
          </ac:spMkLst>
        </pc:spChg>
        <pc:spChg chg="del">
          <ac:chgData name="Javan Cassidy" userId="aa3b0ee3614d2b3a" providerId="LiveId" clId="{F2D2D44A-26DF-4A21-8B0E-FF89083E7CD0}" dt="2024-06-08T11:01:37.142" v="121" actId="26606"/>
          <ac:spMkLst>
            <pc:docMk/>
            <pc:sldMk cId="3259172924" sldId="259"/>
            <ac:spMk id="12" creationId="{131BAD53-4E89-4F62-BBB7-26359763ED39}"/>
          </ac:spMkLst>
        </pc:spChg>
        <pc:spChg chg="del">
          <ac:chgData name="Javan Cassidy" userId="aa3b0ee3614d2b3a" providerId="LiveId" clId="{F2D2D44A-26DF-4A21-8B0E-FF89083E7CD0}" dt="2024-06-08T11:01:37.142" v="121" actId="26606"/>
          <ac:spMkLst>
            <pc:docMk/>
            <pc:sldMk cId="3259172924" sldId="259"/>
            <ac:spMk id="14" creationId="{62756DA2-40EB-4C6F-B962-5822FFB54FB6}"/>
          </ac:spMkLst>
        </pc:spChg>
        <pc:spChg chg="add">
          <ac:chgData name="Javan Cassidy" userId="aa3b0ee3614d2b3a" providerId="LiveId" clId="{F2D2D44A-26DF-4A21-8B0E-FF89083E7CD0}" dt="2024-06-08T11:01:37.142" v="121" actId="26606"/>
          <ac:spMkLst>
            <pc:docMk/>
            <pc:sldMk cId="3259172924" sldId="259"/>
            <ac:spMk id="19" creationId="{94E4D846-3AFC-4F86-8C35-24B0542A269D}"/>
          </ac:spMkLst>
        </pc:spChg>
        <pc:spChg chg="add">
          <ac:chgData name="Javan Cassidy" userId="aa3b0ee3614d2b3a" providerId="LiveId" clId="{F2D2D44A-26DF-4A21-8B0E-FF89083E7CD0}" dt="2024-06-08T11:01:37.142" v="121" actId="26606"/>
          <ac:spMkLst>
            <pc:docMk/>
            <pc:sldMk cId="3259172924" sldId="259"/>
            <ac:spMk id="21" creationId="{284781B9-12CB-45C3-907A-9ED93FF72C65}"/>
          </ac:spMkLst>
        </pc:spChg>
        <pc:spChg chg="add">
          <ac:chgData name="Javan Cassidy" userId="aa3b0ee3614d2b3a" providerId="LiveId" clId="{F2D2D44A-26DF-4A21-8B0E-FF89083E7CD0}" dt="2024-06-08T11:01:37.142" v="121" actId="26606"/>
          <ac:spMkLst>
            <pc:docMk/>
            <pc:sldMk cId="3259172924" sldId="259"/>
            <ac:spMk id="23" creationId="{55D4142C-5077-457F-A6AD-3FECFDB39685}"/>
          </ac:spMkLst>
        </pc:spChg>
        <pc:spChg chg="add">
          <ac:chgData name="Javan Cassidy" userId="aa3b0ee3614d2b3a" providerId="LiveId" clId="{F2D2D44A-26DF-4A21-8B0E-FF89083E7CD0}" dt="2024-06-08T11:01:37.142" v="121" actId="26606"/>
          <ac:spMkLst>
            <pc:docMk/>
            <pc:sldMk cId="3259172924" sldId="259"/>
            <ac:spMk id="25" creationId="{7A5F0580-5EE9-419F-96EE-B6529EF6E7D0}"/>
          </ac:spMkLst>
        </pc:spChg>
        <pc:picChg chg="mod ord">
          <ac:chgData name="Javan Cassidy" userId="aa3b0ee3614d2b3a" providerId="LiveId" clId="{F2D2D44A-26DF-4A21-8B0E-FF89083E7CD0}" dt="2024-06-08T11:01:37.142" v="121" actId="26606"/>
          <ac:picMkLst>
            <pc:docMk/>
            <pc:sldMk cId="3259172924" sldId="259"/>
            <ac:picMk id="7" creationId="{D10B8836-FC93-DF24-0709-BC3B0ED8F177}"/>
          </ac:picMkLst>
        </pc:picChg>
      </pc:sldChg>
      <pc:sldChg chg="addSp delSp mod">
        <pc:chgData name="Javan Cassidy" userId="aa3b0ee3614d2b3a" providerId="LiveId" clId="{F2D2D44A-26DF-4A21-8B0E-FF89083E7CD0}" dt="2024-06-09T00:53:01.116" v="131" actId="26606"/>
        <pc:sldMkLst>
          <pc:docMk/>
          <pc:sldMk cId="2801977032" sldId="260"/>
        </pc:sldMkLst>
        <pc:spChg chg="del">
          <ac:chgData name="Javan Cassidy" userId="aa3b0ee3614d2b3a" providerId="LiveId" clId="{F2D2D44A-26DF-4A21-8B0E-FF89083E7CD0}" dt="2024-06-09T00:53:01.116" v="131" actId="26606"/>
          <ac:spMkLst>
            <pc:docMk/>
            <pc:sldMk cId="2801977032" sldId="260"/>
            <ac:spMk id="8" creationId="{14B62D97-E19B-8419-94CA-9E1D05E9A08E}"/>
          </ac:spMkLst>
        </pc:spChg>
        <pc:graphicFrameChg chg="add">
          <ac:chgData name="Javan Cassidy" userId="aa3b0ee3614d2b3a" providerId="LiveId" clId="{F2D2D44A-26DF-4A21-8B0E-FF89083E7CD0}" dt="2024-06-09T00:53:01.116" v="131" actId="26606"/>
          <ac:graphicFrameMkLst>
            <pc:docMk/>
            <pc:sldMk cId="2801977032" sldId="260"/>
            <ac:graphicFrameMk id="16" creationId="{3D52CF5C-F191-D87D-4ADE-58659DF1C8FA}"/>
          </ac:graphicFrameMkLst>
        </pc:graphicFrameChg>
      </pc:sldChg>
      <pc:sldChg chg="addSp delSp modSp add mod modNotesTx">
        <pc:chgData name="Javan Cassidy" userId="aa3b0ee3614d2b3a" providerId="LiveId" clId="{F2D2D44A-26DF-4A21-8B0E-FF89083E7CD0}" dt="2024-06-08T10:56:48.395" v="119" actId="1076"/>
        <pc:sldMkLst>
          <pc:docMk/>
          <pc:sldMk cId="2149091807" sldId="262"/>
        </pc:sldMkLst>
        <pc:spChg chg="mod">
          <ac:chgData name="Javan Cassidy" userId="aa3b0ee3614d2b3a" providerId="LiveId" clId="{F2D2D44A-26DF-4A21-8B0E-FF89083E7CD0}" dt="2024-06-08T10:56:48.395" v="119" actId="1076"/>
          <ac:spMkLst>
            <pc:docMk/>
            <pc:sldMk cId="2149091807" sldId="262"/>
            <ac:spMk id="2" creationId="{6FEE0F61-1636-EA4E-2062-600B6EE224EA}"/>
          </ac:spMkLst>
        </pc:spChg>
        <pc:spChg chg="mod">
          <ac:chgData name="Javan Cassidy" userId="aa3b0ee3614d2b3a" providerId="LiveId" clId="{F2D2D44A-26DF-4A21-8B0E-FF89083E7CD0}" dt="2024-06-08T10:56:39.931" v="118" actId="1076"/>
          <ac:spMkLst>
            <pc:docMk/>
            <pc:sldMk cId="2149091807" sldId="262"/>
            <ac:spMk id="5" creationId="{F37D237F-0475-3E26-B351-2D5443735F84}"/>
          </ac:spMkLst>
        </pc:spChg>
        <pc:spChg chg="del mod">
          <ac:chgData name="Javan Cassidy" userId="aa3b0ee3614d2b3a" providerId="LiveId" clId="{F2D2D44A-26DF-4A21-8B0E-FF89083E7CD0}" dt="2024-06-08T10:56:02.825" v="114" actId="478"/>
          <ac:spMkLst>
            <pc:docMk/>
            <pc:sldMk cId="2149091807" sldId="262"/>
            <ac:spMk id="8" creationId="{E80A7D45-6FCB-E14A-AA86-716C23A8ECE4}"/>
          </ac:spMkLst>
        </pc:spChg>
        <pc:picChg chg="add mod modCrop">
          <ac:chgData name="Javan Cassidy" userId="aa3b0ee3614d2b3a" providerId="LiveId" clId="{F2D2D44A-26DF-4A21-8B0E-FF89083E7CD0}" dt="2024-06-08T08:47:30.779" v="36" actId="14100"/>
          <ac:picMkLst>
            <pc:docMk/>
            <pc:sldMk cId="2149091807" sldId="262"/>
            <ac:picMk id="9" creationId="{460ABB2D-DBC2-5A1F-371E-F850D7C3E2F8}"/>
          </ac:picMkLst>
        </pc:picChg>
        <pc:picChg chg="del">
          <ac:chgData name="Javan Cassidy" userId="aa3b0ee3614d2b3a" providerId="LiveId" clId="{F2D2D44A-26DF-4A21-8B0E-FF89083E7CD0}" dt="2024-06-08T08:44:25.957" v="24" actId="478"/>
          <ac:picMkLst>
            <pc:docMk/>
            <pc:sldMk cId="2149091807" sldId="262"/>
            <ac:picMk id="11" creationId="{4E8247A3-F49E-8346-062F-CD4313B03F2E}"/>
          </ac:picMkLst>
        </pc:picChg>
        <pc:picChg chg="add mod modCrop">
          <ac:chgData name="Javan Cassidy" userId="aa3b0ee3614d2b3a" providerId="LiveId" clId="{F2D2D44A-26DF-4A21-8B0E-FF89083E7CD0}" dt="2024-06-08T10:56:16.518" v="115" actId="1076"/>
          <ac:picMkLst>
            <pc:docMk/>
            <pc:sldMk cId="2149091807" sldId="262"/>
            <ac:picMk id="13" creationId="{DD30ECA7-070F-8787-FAF0-836B0EA70E8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F3A14-CDF5-4F02-8EE5-117AFA8A683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68FC65D-8C8F-4E13-AAA3-08D0FAF9098C}">
      <dgm:prSet/>
      <dgm:spPr/>
      <dgm:t>
        <a:bodyPr/>
        <a:lstStyle/>
        <a:p>
          <a:r>
            <a:rPr lang="en-US" b="1"/>
            <a:t>Identified Stakeholders:</a:t>
          </a:r>
          <a:endParaRPr lang="en-US"/>
        </a:p>
      </dgm:t>
    </dgm:pt>
    <dgm:pt modelId="{D74A62D4-23AF-4A27-8309-BF599731658C}" type="parTrans" cxnId="{D4F12A74-8D4E-4F6A-A287-D124447FC8CB}">
      <dgm:prSet/>
      <dgm:spPr/>
      <dgm:t>
        <a:bodyPr/>
        <a:lstStyle/>
        <a:p>
          <a:endParaRPr lang="en-US"/>
        </a:p>
      </dgm:t>
    </dgm:pt>
    <dgm:pt modelId="{61CB3960-992A-42C0-B08A-3275A1A6CF4E}" type="sibTrans" cxnId="{D4F12A74-8D4E-4F6A-A287-D124447FC8CB}">
      <dgm:prSet/>
      <dgm:spPr/>
      <dgm:t>
        <a:bodyPr/>
        <a:lstStyle/>
        <a:p>
          <a:endParaRPr lang="en-US"/>
        </a:p>
      </dgm:t>
    </dgm:pt>
    <dgm:pt modelId="{10C245AE-0EF8-49A5-93BC-AE45497A43F9}">
      <dgm:prSet/>
      <dgm:spPr/>
      <dgm:t>
        <a:bodyPr/>
        <a:lstStyle/>
        <a:p>
          <a:r>
            <a:rPr lang="en-US"/>
            <a:t>Project Sponsor (Turners Executive Team)</a:t>
          </a:r>
        </a:p>
      </dgm:t>
    </dgm:pt>
    <dgm:pt modelId="{A88FAAFC-D589-47EE-A957-0EBC74140063}" type="parTrans" cxnId="{AC0FEC08-5051-471B-B1D4-972848867B72}">
      <dgm:prSet/>
      <dgm:spPr/>
      <dgm:t>
        <a:bodyPr/>
        <a:lstStyle/>
        <a:p>
          <a:endParaRPr lang="en-US"/>
        </a:p>
      </dgm:t>
    </dgm:pt>
    <dgm:pt modelId="{5A3FA864-8C6B-4B21-A9F7-9413BFE1BA54}" type="sibTrans" cxnId="{AC0FEC08-5051-471B-B1D4-972848867B72}">
      <dgm:prSet/>
      <dgm:spPr/>
      <dgm:t>
        <a:bodyPr/>
        <a:lstStyle/>
        <a:p>
          <a:endParaRPr lang="en-US"/>
        </a:p>
      </dgm:t>
    </dgm:pt>
    <dgm:pt modelId="{663AC4B4-ADC9-4DCC-84D8-90385C642AE8}">
      <dgm:prSet/>
      <dgm:spPr/>
      <dgm:t>
        <a:bodyPr/>
        <a:lstStyle/>
        <a:p>
          <a:r>
            <a:rPr lang="en-US"/>
            <a:t>Project Manager</a:t>
          </a:r>
        </a:p>
      </dgm:t>
    </dgm:pt>
    <dgm:pt modelId="{298FD970-C93A-46AB-8DF9-4BCBE5671769}" type="parTrans" cxnId="{715CC811-B1C4-4B21-8B1F-B55AB3BD7E9D}">
      <dgm:prSet/>
      <dgm:spPr/>
      <dgm:t>
        <a:bodyPr/>
        <a:lstStyle/>
        <a:p>
          <a:endParaRPr lang="en-US"/>
        </a:p>
      </dgm:t>
    </dgm:pt>
    <dgm:pt modelId="{8826944F-18F3-46D2-B89A-657EC67C76AB}" type="sibTrans" cxnId="{715CC811-B1C4-4B21-8B1F-B55AB3BD7E9D}">
      <dgm:prSet/>
      <dgm:spPr/>
      <dgm:t>
        <a:bodyPr/>
        <a:lstStyle/>
        <a:p>
          <a:endParaRPr lang="en-US"/>
        </a:p>
      </dgm:t>
    </dgm:pt>
    <dgm:pt modelId="{7BBC7A35-3B15-4C17-9026-CE54694DF58E}">
      <dgm:prSet/>
      <dgm:spPr/>
      <dgm:t>
        <a:bodyPr/>
        <a:lstStyle/>
        <a:p>
          <a:r>
            <a:rPr lang="en-US"/>
            <a:t>Insurance Division Head</a:t>
          </a:r>
        </a:p>
      </dgm:t>
    </dgm:pt>
    <dgm:pt modelId="{67F6C111-3058-4833-B4C3-6A0EDB815099}" type="parTrans" cxnId="{9130056B-41F9-4B5B-B87A-B0614DE641C4}">
      <dgm:prSet/>
      <dgm:spPr/>
      <dgm:t>
        <a:bodyPr/>
        <a:lstStyle/>
        <a:p>
          <a:endParaRPr lang="en-US"/>
        </a:p>
      </dgm:t>
    </dgm:pt>
    <dgm:pt modelId="{F60FA671-6455-4527-8490-10BD2D4EE4F8}" type="sibTrans" cxnId="{9130056B-41F9-4B5B-B87A-B0614DE641C4}">
      <dgm:prSet/>
      <dgm:spPr/>
      <dgm:t>
        <a:bodyPr/>
        <a:lstStyle/>
        <a:p>
          <a:endParaRPr lang="en-US"/>
        </a:p>
      </dgm:t>
    </dgm:pt>
    <dgm:pt modelId="{BEDFB784-35D5-4CDC-B7FB-54573A8D2D65}">
      <dgm:prSet/>
      <dgm:spPr/>
      <dgm:t>
        <a:bodyPr/>
        <a:lstStyle/>
        <a:p>
          <a:r>
            <a:rPr lang="en-US"/>
            <a:t>IT Department</a:t>
          </a:r>
        </a:p>
      </dgm:t>
    </dgm:pt>
    <dgm:pt modelId="{8335D04A-021F-4ECF-8BB5-D86C27851F3D}" type="parTrans" cxnId="{0D56436C-62CF-4249-8DD6-1F236C5E48F0}">
      <dgm:prSet/>
      <dgm:spPr/>
      <dgm:t>
        <a:bodyPr/>
        <a:lstStyle/>
        <a:p>
          <a:endParaRPr lang="en-US"/>
        </a:p>
      </dgm:t>
    </dgm:pt>
    <dgm:pt modelId="{5E6DD75F-227E-4062-A545-69A350D0E977}" type="sibTrans" cxnId="{0D56436C-62CF-4249-8DD6-1F236C5E48F0}">
      <dgm:prSet/>
      <dgm:spPr/>
      <dgm:t>
        <a:bodyPr/>
        <a:lstStyle/>
        <a:p>
          <a:endParaRPr lang="en-US"/>
        </a:p>
      </dgm:t>
    </dgm:pt>
    <dgm:pt modelId="{994835A4-63E8-417C-AC1F-36EA88D73DE1}">
      <dgm:prSet/>
      <dgm:spPr/>
      <dgm:t>
        <a:bodyPr/>
        <a:lstStyle/>
        <a:p>
          <a:r>
            <a:rPr lang="en-US"/>
            <a:t>Finance Department</a:t>
          </a:r>
        </a:p>
      </dgm:t>
    </dgm:pt>
    <dgm:pt modelId="{2B1EF2EF-74DC-4BDA-BC78-48490D98CE4B}" type="parTrans" cxnId="{B38755B7-4DBE-416F-BED0-A9B9D5BD09C4}">
      <dgm:prSet/>
      <dgm:spPr/>
      <dgm:t>
        <a:bodyPr/>
        <a:lstStyle/>
        <a:p>
          <a:endParaRPr lang="en-US"/>
        </a:p>
      </dgm:t>
    </dgm:pt>
    <dgm:pt modelId="{2FA95F1C-06C5-4CCB-B58A-0C4C464E4984}" type="sibTrans" cxnId="{B38755B7-4DBE-416F-BED0-A9B9D5BD09C4}">
      <dgm:prSet/>
      <dgm:spPr/>
      <dgm:t>
        <a:bodyPr/>
        <a:lstStyle/>
        <a:p>
          <a:endParaRPr lang="en-US"/>
        </a:p>
      </dgm:t>
    </dgm:pt>
    <dgm:pt modelId="{71A9DBDD-53EB-4C46-8A7B-E2B22EFFC777}">
      <dgm:prSet/>
      <dgm:spPr/>
      <dgm:t>
        <a:bodyPr/>
        <a:lstStyle/>
        <a:p>
          <a:r>
            <a:rPr lang="en-US"/>
            <a:t>Finance Department</a:t>
          </a:r>
        </a:p>
      </dgm:t>
    </dgm:pt>
    <dgm:pt modelId="{485C3544-DA06-4B23-A601-054E705A785E}" type="parTrans" cxnId="{6C507D28-2CEB-40A3-85E6-70CCFBB8AE72}">
      <dgm:prSet/>
      <dgm:spPr/>
      <dgm:t>
        <a:bodyPr/>
        <a:lstStyle/>
        <a:p>
          <a:endParaRPr lang="en-US"/>
        </a:p>
      </dgm:t>
    </dgm:pt>
    <dgm:pt modelId="{47207F74-EBFA-4437-BE14-13115D72A17E}" type="sibTrans" cxnId="{6C507D28-2CEB-40A3-85E6-70CCFBB8AE72}">
      <dgm:prSet/>
      <dgm:spPr/>
      <dgm:t>
        <a:bodyPr/>
        <a:lstStyle/>
        <a:p>
          <a:endParaRPr lang="en-US"/>
        </a:p>
      </dgm:t>
    </dgm:pt>
    <dgm:pt modelId="{C6A2F133-F1A4-4294-9398-C4D9D29FFDEB}">
      <dgm:prSet/>
      <dgm:spPr/>
      <dgm:t>
        <a:bodyPr/>
        <a:lstStyle/>
        <a:p>
          <a:r>
            <a:rPr lang="en-US"/>
            <a:t>Marketing Department</a:t>
          </a:r>
        </a:p>
      </dgm:t>
    </dgm:pt>
    <dgm:pt modelId="{854F5BBA-E754-4DF6-92ED-37FA4A9CFABF}" type="parTrans" cxnId="{154A4D26-F2A9-49AB-ABF4-42D7E4446AA5}">
      <dgm:prSet/>
      <dgm:spPr/>
      <dgm:t>
        <a:bodyPr/>
        <a:lstStyle/>
        <a:p>
          <a:endParaRPr lang="en-US"/>
        </a:p>
      </dgm:t>
    </dgm:pt>
    <dgm:pt modelId="{12D97513-F1A8-44BC-B8F4-89C8612C5AB7}" type="sibTrans" cxnId="{154A4D26-F2A9-49AB-ABF4-42D7E4446AA5}">
      <dgm:prSet/>
      <dgm:spPr/>
      <dgm:t>
        <a:bodyPr/>
        <a:lstStyle/>
        <a:p>
          <a:endParaRPr lang="en-US"/>
        </a:p>
      </dgm:t>
    </dgm:pt>
    <dgm:pt modelId="{2D78239E-7863-4AAC-A6E9-18BAFBBDE5E5}">
      <dgm:prSet/>
      <dgm:spPr/>
      <dgm:t>
        <a:bodyPr/>
        <a:lstStyle/>
        <a:p>
          <a:r>
            <a:rPr lang="en-US"/>
            <a:t>Sales Team</a:t>
          </a:r>
        </a:p>
      </dgm:t>
    </dgm:pt>
    <dgm:pt modelId="{6D595785-0E7D-4383-84F0-AA0DCFE27213}" type="parTrans" cxnId="{E4BFA5B9-0511-4935-B515-3ECDA9F871D5}">
      <dgm:prSet/>
      <dgm:spPr/>
      <dgm:t>
        <a:bodyPr/>
        <a:lstStyle/>
        <a:p>
          <a:endParaRPr lang="en-US"/>
        </a:p>
      </dgm:t>
    </dgm:pt>
    <dgm:pt modelId="{BEC14928-2648-48DA-BCB2-39C7E5FD2260}" type="sibTrans" cxnId="{E4BFA5B9-0511-4935-B515-3ECDA9F871D5}">
      <dgm:prSet/>
      <dgm:spPr/>
      <dgm:t>
        <a:bodyPr/>
        <a:lstStyle/>
        <a:p>
          <a:endParaRPr lang="en-US"/>
        </a:p>
      </dgm:t>
    </dgm:pt>
    <dgm:pt modelId="{8AA8BDE8-785E-415A-B9F1-71EF119DBB15}">
      <dgm:prSet/>
      <dgm:spPr/>
      <dgm:t>
        <a:bodyPr/>
        <a:lstStyle/>
        <a:p>
          <a:r>
            <a:rPr lang="en-US"/>
            <a:t>Customer Support team</a:t>
          </a:r>
        </a:p>
      </dgm:t>
    </dgm:pt>
    <dgm:pt modelId="{6D5F5142-FCEF-463B-9EC6-F835AB8F5958}" type="parTrans" cxnId="{DF2E7063-0501-4842-A544-F61A680520E6}">
      <dgm:prSet/>
      <dgm:spPr/>
      <dgm:t>
        <a:bodyPr/>
        <a:lstStyle/>
        <a:p>
          <a:endParaRPr lang="en-US"/>
        </a:p>
      </dgm:t>
    </dgm:pt>
    <dgm:pt modelId="{B9041493-5822-42D9-AC42-A9032130D67D}" type="sibTrans" cxnId="{DF2E7063-0501-4842-A544-F61A680520E6}">
      <dgm:prSet/>
      <dgm:spPr/>
      <dgm:t>
        <a:bodyPr/>
        <a:lstStyle/>
        <a:p>
          <a:endParaRPr lang="en-US"/>
        </a:p>
      </dgm:t>
    </dgm:pt>
    <dgm:pt modelId="{D0608A77-D8B0-4FCB-B471-EA83107591B9}">
      <dgm:prSet/>
      <dgm:spPr/>
      <dgm:t>
        <a:bodyPr/>
        <a:lstStyle/>
        <a:p>
          <a:r>
            <a:rPr lang="en-US"/>
            <a:t>External Consultants/ Contractors</a:t>
          </a:r>
        </a:p>
      </dgm:t>
    </dgm:pt>
    <dgm:pt modelId="{A1DD311F-AF1D-4991-BC81-9F023F80A604}" type="parTrans" cxnId="{4ED6EB51-E21A-4B1B-AECD-ED98B37D2BAC}">
      <dgm:prSet/>
      <dgm:spPr/>
      <dgm:t>
        <a:bodyPr/>
        <a:lstStyle/>
        <a:p>
          <a:endParaRPr lang="en-US"/>
        </a:p>
      </dgm:t>
    </dgm:pt>
    <dgm:pt modelId="{C1FEBEFB-8A39-4010-B551-EEC448BCA43B}" type="sibTrans" cxnId="{4ED6EB51-E21A-4B1B-AECD-ED98B37D2BAC}">
      <dgm:prSet/>
      <dgm:spPr/>
      <dgm:t>
        <a:bodyPr/>
        <a:lstStyle/>
        <a:p>
          <a:endParaRPr lang="en-US"/>
        </a:p>
      </dgm:t>
    </dgm:pt>
    <dgm:pt modelId="{969AD14A-7525-4BF0-9F82-BD9DF472FE80}">
      <dgm:prSet/>
      <dgm:spPr/>
      <dgm:t>
        <a:bodyPr/>
        <a:lstStyle/>
        <a:p>
          <a:r>
            <a:rPr lang="en-US"/>
            <a:t>Regulator Bodies</a:t>
          </a:r>
        </a:p>
      </dgm:t>
    </dgm:pt>
    <dgm:pt modelId="{CB54080E-1E45-4351-921D-0F6B852BBA01}" type="parTrans" cxnId="{2FEC9BBD-AA51-4942-A70B-3A1C5438D864}">
      <dgm:prSet/>
      <dgm:spPr/>
      <dgm:t>
        <a:bodyPr/>
        <a:lstStyle/>
        <a:p>
          <a:endParaRPr lang="en-US"/>
        </a:p>
      </dgm:t>
    </dgm:pt>
    <dgm:pt modelId="{0554B3A6-CD5B-442C-B78E-E1EE9A307F0F}" type="sibTrans" cxnId="{2FEC9BBD-AA51-4942-A70B-3A1C5438D864}">
      <dgm:prSet/>
      <dgm:spPr/>
      <dgm:t>
        <a:bodyPr/>
        <a:lstStyle/>
        <a:p>
          <a:endParaRPr lang="en-US"/>
        </a:p>
      </dgm:t>
    </dgm:pt>
    <dgm:pt modelId="{B8D5AA27-7E35-4175-8AE1-643AB9369759}" type="pres">
      <dgm:prSet presAssocID="{995F3A14-CDF5-4F02-8EE5-117AFA8A683B}" presName="vert0" presStyleCnt="0">
        <dgm:presLayoutVars>
          <dgm:dir/>
          <dgm:animOne val="branch"/>
          <dgm:animLvl val="lvl"/>
        </dgm:presLayoutVars>
      </dgm:prSet>
      <dgm:spPr/>
    </dgm:pt>
    <dgm:pt modelId="{2746EF63-2FBC-492B-9C34-262AEBE25DA1}" type="pres">
      <dgm:prSet presAssocID="{E68FC65D-8C8F-4E13-AAA3-08D0FAF9098C}" presName="thickLine" presStyleLbl="alignNode1" presStyleIdx="0" presStyleCnt="1"/>
      <dgm:spPr/>
    </dgm:pt>
    <dgm:pt modelId="{8A11A802-7627-4506-A28A-C8E9D97D3C19}" type="pres">
      <dgm:prSet presAssocID="{E68FC65D-8C8F-4E13-AAA3-08D0FAF9098C}" presName="horz1" presStyleCnt="0"/>
      <dgm:spPr/>
    </dgm:pt>
    <dgm:pt modelId="{B91C2D71-5E75-4D99-AC32-81E9C250D333}" type="pres">
      <dgm:prSet presAssocID="{E68FC65D-8C8F-4E13-AAA3-08D0FAF9098C}" presName="tx1" presStyleLbl="revTx" presStyleIdx="0" presStyleCnt="12"/>
      <dgm:spPr/>
    </dgm:pt>
    <dgm:pt modelId="{AD74EFFC-1F0C-4D24-9F8D-C2BEDC8B547F}" type="pres">
      <dgm:prSet presAssocID="{E68FC65D-8C8F-4E13-AAA3-08D0FAF9098C}" presName="vert1" presStyleCnt="0"/>
      <dgm:spPr/>
    </dgm:pt>
    <dgm:pt modelId="{ADF9F0DC-2D7D-457D-BD0C-C31A25D92BB5}" type="pres">
      <dgm:prSet presAssocID="{10C245AE-0EF8-49A5-93BC-AE45497A43F9}" presName="vertSpace2a" presStyleCnt="0"/>
      <dgm:spPr/>
    </dgm:pt>
    <dgm:pt modelId="{214BD1B1-5998-4741-B38D-9B1BF6F449D4}" type="pres">
      <dgm:prSet presAssocID="{10C245AE-0EF8-49A5-93BC-AE45497A43F9}" presName="horz2" presStyleCnt="0"/>
      <dgm:spPr/>
    </dgm:pt>
    <dgm:pt modelId="{1704D2FD-AEFA-457E-9B83-381A36E44A32}" type="pres">
      <dgm:prSet presAssocID="{10C245AE-0EF8-49A5-93BC-AE45497A43F9}" presName="horzSpace2" presStyleCnt="0"/>
      <dgm:spPr/>
    </dgm:pt>
    <dgm:pt modelId="{52B8C82D-6674-44D0-B4F7-E23451012036}" type="pres">
      <dgm:prSet presAssocID="{10C245AE-0EF8-49A5-93BC-AE45497A43F9}" presName="tx2" presStyleLbl="revTx" presStyleIdx="1" presStyleCnt="12"/>
      <dgm:spPr/>
    </dgm:pt>
    <dgm:pt modelId="{5E682196-FC14-4D76-9292-6BFF55ECFCC2}" type="pres">
      <dgm:prSet presAssocID="{10C245AE-0EF8-49A5-93BC-AE45497A43F9}" presName="vert2" presStyleCnt="0"/>
      <dgm:spPr/>
    </dgm:pt>
    <dgm:pt modelId="{773DD3FF-2DAC-4D79-82C0-34871A2B5961}" type="pres">
      <dgm:prSet presAssocID="{10C245AE-0EF8-49A5-93BC-AE45497A43F9}" presName="thinLine2b" presStyleLbl="callout" presStyleIdx="0" presStyleCnt="11"/>
      <dgm:spPr/>
    </dgm:pt>
    <dgm:pt modelId="{0576E947-F60B-4FCC-9872-A78A70D8DA26}" type="pres">
      <dgm:prSet presAssocID="{10C245AE-0EF8-49A5-93BC-AE45497A43F9}" presName="vertSpace2b" presStyleCnt="0"/>
      <dgm:spPr/>
    </dgm:pt>
    <dgm:pt modelId="{35DFA739-E354-4777-A8E0-2D46A1D100CF}" type="pres">
      <dgm:prSet presAssocID="{663AC4B4-ADC9-4DCC-84D8-90385C642AE8}" presName="horz2" presStyleCnt="0"/>
      <dgm:spPr/>
    </dgm:pt>
    <dgm:pt modelId="{CB1DC83C-8680-4C6B-A58A-015CB37EBAE0}" type="pres">
      <dgm:prSet presAssocID="{663AC4B4-ADC9-4DCC-84D8-90385C642AE8}" presName="horzSpace2" presStyleCnt="0"/>
      <dgm:spPr/>
    </dgm:pt>
    <dgm:pt modelId="{B5907157-C984-4FA6-9940-884EA5436475}" type="pres">
      <dgm:prSet presAssocID="{663AC4B4-ADC9-4DCC-84D8-90385C642AE8}" presName="tx2" presStyleLbl="revTx" presStyleIdx="2" presStyleCnt="12"/>
      <dgm:spPr/>
    </dgm:pt>
    <dgm:pt modelId="{118A2F48-F41F-49C0-8111-71DF21EC0173}" type="pres">
      <dgm:prSet presAssocID="{663AC4B4-ADC9-4DCC-84D8-90385C642AE8}" presName="vert2" presStyleCnt="0"/>
      <dgm:spPr/>
    </dgm:pt>
    <dgm:pt modelId="{FAAC9CFD-AF38-4FE4-B55E-9D863F57F6C9}" type="pres">
      <dgm:prSet presAssocID="{663AC4B4-ADC9-4DCC-84D8-90385C642AE8}" presName="thinLine2b" presStyleLbl="callout" presStyleIdx="1" presStyleCnt="11"/>
      <dgm:spPr/>
    </dgm:pt>
    <dgm:pt modelId="{E55FDDCD-65A1-4262-B82D-AD238026DCBD}" type="pres">
      <dgm:prSet presAssocID="{663AC4B4-ADC9-4DCC-84D8-90385C642AE8}" presName="vertSpace2b" presStyleCnt="0"/>
      <dgm:spPr/>
    </dgm:pt>
    <dgm:pt modelId="{87749C20-0DC8-4842-87F6-3024BC0BEE22}" type="pres">
      <dgm:prSet presAssocID="{7BBC7A35-3B15-4C17-9026-CE54694DF58E}" presName="horz2" presStyleCnt="0"/>
      <dgm:spPr/>
    </dgm:pt>
    <dgm:pt modelId="{2416796C-28DC-430F-8F8F-FD15AFB84226}" type="pres">
      <dgm:prSet presAssocID="{7BBC7A35-3B15-4C17-9026-CE54694DF58E}" presName="horzSpace2" presStyleCnt="0"/>
      <dgm:spPr/>
    </dgm:pt>
    <dgm:pt modelId="{260780A4-B39F-4C17-8207-8996644CCC3B}" type="pres">
      <dgm:prSet presAssocID="{7BBC7A35-3B15-4C17-9026-CE54694DF58E}" presName="tx2" presStyleLbl="revTx" presStyleIdx="3" presStyleCnt="12"/>
      <dgm:spPr/>
    </dgm:pt>
    <dgm:pt modelId="{A6512916-2392-49D4-A6FF-B5D769757E0D}" type="pres">
      <dgm:prSet presAssocID="{7BBC7A35-3B15-4C17-9026-CE54694DF58E}" presName="vert2" presStyleCnt="0"/>
      <dgm:spPr/>
    </dgm:pt>
    <dgm:pt modelId="{3B15F771-A665-46D7-A5AD-DED3D3B74E45}" type="pres">
      <dgm:prSet presAssocID="{7BBC7A35-3B15-4C17-9026-CE54694DF58E}" presName="thinLine2b" presStyleLbl="callout" presStyleIdx="2" presStyleCnt="11"/>
      <dgm:spPr/>
    </dgm:pt>
    <dgm:pt modelId="{43DE58CC-1A10-460E-B5F4-90CC05CA963C}" type="pres">
      <dgm:prSet presAssocID="{7BBC7A35-3B15-4C17-9026-CE54694DF58E}" presName="vertSpace2b" presStyleCnt="0"/>
      <dgm:spPr/>
    </dgm:pt>
    <dgm:pt modelId="{63E9E7CB-2897-4185-9F78-B2B26B047962}" type="pres">
      <dgm:prSet presAssocID="{BEDFB784-35D5-4CDC-B7FB-54573A8D2D65}" presName="horz2" presStyleCnt="0"/>
      <dgm:spPr/>
    </dgm:pt>
    <dgm:pt modelId="{18E71C25-B506-4ACF-94A4-09B83E424BCC}" type="pres">
      <dgm:prSet presAssocID="{BEDFB784-35D5-4CDC-B7FB-54573A8D2D65}" presName="horzSpace2" presStyleCnt="0"/>
      <dgm:spPr/>
    </dgm:pt>
    <dgm:pt modelId="{496BC557-46C8-4162-8C81-96B79BB5CDC8}" type="pres">
      <dgm:prSet presAssocID="{BEDFB784-35D5-4CDC-B7FB-54573A8D2D65}" presName="tx2" presStyleLbl="revTx" presStyleIdx="4" presStyleCnt="12"/>
      <dgm:spPr/>
    </dgm:pt>
    <dgm:pt modelId="{8C5DE7B4-8FC8-4D03-8D80-1705B436BB59}" type="pres">
      <dgm:prSet presAssocID="{BEDFB784-35D5-4CDC-B7FB-54573A8D2D65}" presName="vert2" presStyleCnt="0"/>
      <dgm:spPr/>
    </dgm:pt>
    <dgm:pt modelId="{817B68D9-ABB6-4417-934B-F3B2914A7F7B}" type="pres">
      <dgm:prSet presAssocID="{BEDFB784-35D5-4CDC-B7FB-54573A8D2D65}" presName="thinLine2b" presStyleLbl="callout" presStyleIdx="3" presStyleCnt="11"/>
      <dgm:spPr/>
    </dgm:pt>
    <dgm:pt modelId="{21350442-253B-4212-A993-9DBBA8C85101}" type="pres">
      <dgm:prSet presAssocID="{BEDFB784-35D5-4CDC-B7FB-54573A8D2D65}" presName="vertSpace2b" presStyleCnt="0"/>
      <dgm:spPr/>
    </dgm:pt>
    <dgm:pt modelId="{FE4BF4BA-4804-4B97-BF42-0EBCADBB7B7C}" type="pres">
      <dgm:prSet presAssocID="{994835A4-63E8-417C-AC1F-36EA88D73DE1}" presName="horz2" presStyleCnt="0"/>
      <dgm:spPr/>
    </dgm:pt>
    <dgm:pt modelId="{005E545C-C865-4077-8A99-62DB6082333F}" type="pres">
      <dgm:prSet presAssocID="{994835A4-63E8-417C-AC1F-36EA88D73DE1}" presName="horzSpace2" presStyleCnt="0"/>
      <dgm:spPr/>
    </dgm:pt>
    <dgm:pt modelId="{15EDE9C6-6834-441D-97A8-355C200E82EE}" type="pres">
      <dgm:prSet presAssocID="{994835A4-63E8-417C-AC1F-36EA88D73DE1}" presName="tx2" presStyleLbl="revTx" presStyleIdx="5" presStyleCnt="12"/>
      <dgm:spPr/>
    </dgm:pt>
    <dgm:pt modelId="{A4E2A1F4-80CF-4DDB-AC0D-32D3E1626740}" type="pres">
      <dgm:prSet presAssocID="{994835A4-63E8-417C-AC1F-36EA88D73DE1}" presName="vert2" presStyleCnt="0"/>
      <dgm:spPr/>
    </dgm:pt>
    <dgm:pt modelId="{C6F96B31-6E90-45D0-B0F3-B88952001AA4}" type="pres">
      <dgm:prSet presAssocID="{994835A4-63E8-417C-AC1F-36EA88D73DE1}" presName="thinLine2b" presStyleLbl="callout" presStyleIdx="4" presStyleCnt="11"/>
      <dgm:spPr/>
    </dgm:pt>
    <dgm:pt modelId="{0CDA9CF0-8F79-4F13-940C-5B932475A837}" type="pres">
      <dgm:prSet presAssocID="{994835A4-63E8-417C-AC1F-36EA88D73DE1}" presName="vertSpace2b" presStyleCnt="0"/>
      <dgm:spPr/>
    </dgm:pt>
    <dgm:pt modelId="{A8B59697-E5D1-45DF-B695-B4CE66A8CD62}" type="pres">
      <dgm:prSet presAssocID="{71A9DBDD-53EB-4C46-8A7B-E2B22EFFC777}" presName="horz2" presStyleCnt="0"/>
      <dgm:spPr/>
    </dgm:pt>
    <dgm:pt modelId="{0630E928-F6A7-4E3B-AD1C-45FC8E91052A}" type="pres">
      <dgm:prSet presAssocID="{71A9DBDD-53EB-4C46-8A7B-E2B22EFFC777}" presName="horzSpace2" presStyleCnt="0"/>
      <dgm:spPr/>
    </dgm:pt>
    <dgm:pt modelId="{B326FB32-A7C1-4283-AA0F-878577D4749C}" type="pres">
      <dgm:prSet presAssocID="{71A9DBDD-53EB-4C46-8A7B-E2B22EFFC777}" presName="tx2" presStyleLbl="revTx" presStyleIdx="6" presStyleCnt="12"/>
      <dgm:spPr/>
    </dgm:pt>
    <dgm:pt modelId="{D903C4CA-5F77-4B4A-8964-BE7E9BBE3226}" type="pres">
      <dgm:prSet presAssocID="{71A9DBDD-53EB-4C46-8A7B-E2B22EFFC777}" presName="vert2" presStyleCnt="0"/>
      <dgm:spPr/>
    </dgm:pt>
    <dgm:pt modelId="{88F28670-EB49-467D-85F3-16D6DEBCE977}" type="pres">
      <dgm:prSet presAssocID="{71A9DBDD-53EB-4C46-8A7B-E2B22EFFC777}" presName="thinLine2b" presStyleLbl="callout" presStyleIdx="5" presStyleCnt="11"/>
      <dgm:spPr/>
    </dgm:pt>
    <dgm:pt modelId="{90CE708D-A47D-4D4F-934C-ABA9A0537616}" type="pres">
      <dgm:prSet presAssocID="{71A9DBDD-53EB-4C46-8A7B-E2B22EFFC777}" presName="vertSpace2b" presStyleCnt="0"/>
      <dgm:spPr/>
    </dgm:pt>
    <dgm:pt modelId="{BB002729-FA19-4410-A2C8-72F85B9309CE}" type="pres">
      <dgm:prSet presAssocID="{C6A2F133-F1A4-4294-9398-C4D9D29FFDEB}" presName="horz2" presStyleCnt="0"/>
      <dgm:spPr/>
    </dgm:pt>
    <dgm:pt modelId="{43EBD4FF-D4B4-4672-8BAC-6161A3227706}" type="pres">
      <dgm:prSet presAssocID="{C6A2F133-F1A4-4294-9398-C4D9D29FFDEB}" presName="horzSpace2" presStyleCnt="0"/>
      <dgm:spPr/>
    </dgm:pt>
    <dgm:pt modelId="{39ED0DDD-3DBB-4CCD-9541-57CF79C05857}" type="pres">
      <dgm:prSet presAssocID="{C6A2F133-F1A4-4294-9398-C4D9D29FFDEB}" presName="tx2" presStyleLbl="revTx" presStyleIdx="7" presStyleCnt="12"/>
      <dgm:spPr/>
    </dgm:pt>
    <dgm:pt modelId="{61A5B471-9F74-4573-9C2D-04516CA78BDC}" type="pres">
      <dgm:prSet presAssocID="{C6A2F133-F1A4-4294-9398-C4D9D29FFDEB}" presName="vert2" presStyleCnt="0"/>
      <dgm:spPr/>
    </dgm:pt>
    <dgm:pt modelId="{DDF5FF2E-D09D-40C7-9192-DDAE6FD35D3D}" type="pres">
      <dgm:prSet presAssocID="{C6A2F133-F1A4-4294-9398-C4D9D29FFDEB}" presName="thinLine2b" presStyleLbl="callout" presStyleIdx="6" presStyleCnt="11"/>
      <dgm:spPr/>
    </dgm:pt>
    <dgm:pt modelId="{C07FEE24-5500-4E78-B576-E5EE91439302}" type="pres">
      <dgm:prSet presAssocID="{C6A2F133-F1A4-4294-9398-C4D9D29FFDEB}" presName="vertSpace2b" presStyleCnt="0"/>
      <dgm:spPr/>
    </dgm:pt>
    <dgm:pt modelId="{BFB6BD38-D032-4E37-AEBE-508CBF234F75}" type="pres">
      <dgm:prSet presAssocID="{2D78239E-7863-4AAC-A6E9-18BAFBBDE5E5}" presName="horz2" presStyleCnt="0"/>
      <dgm:spPr/>
    </dgm:pt>
    <dgm:pt modelId="{FB999DEB-8F1B-428F-9A5C-BBD5A8C22B42}" type="pres">
      <dgm:prSet presAssocID="{2D78239E-7863-4AAC-A6E9-18BAFBBDE5E5}" presName="horzSpace2" presStyleCnt="0"/>
      <dgm:spPr/>
    </dgm:pt>
    <dgm:pt modelId="{EEED60AE-C525-42B2-B08D-A7700C98649A}" type="pres">
      <dgm:prSet presAssocID="{2D78239E-7863-4AAC-A6E9-18BAFBBDE5E5}" presName="tx2" presStyleLbl="revTx" presStyleIdx="8" presStyleCnt="12"/>
      <dgm:spPr/>
    </dgm:pt>
    <dgm:pt modelId="{B1699565-C2D2-4BD2-9962-3CD9E45E973D}" type="pres">
      <dgm:prSet presAssocID="{2D78239E-7863-4AAC-A6E9-18BAFBBDE5E5}" presName="vert2" presStyleCnt="0"/>
      <dgm:spPr/>
    </dgm:pt>
    <dgm:pt modelId="{346891F4-D38E-4495-81F1-336E3E09EE77}" type="pres">
      <dgm:prSet presAssocID="{2D78239E-7863-4AAC-A6E9-18BAFBBDE5E5}" presName="thinLine2b" presStyleLbl="callout" presStyleIdx="7" presStyleCnt="11"/>
      <dgm:spPr/>
    </dgm:pt>
    <dgm:pt modelId="{81A100A2-B475-4098-8684-12B206F3A013}" type="pres">
      <dgm:prSet presAssocID="{2D78239E-7863-4AAC-A6E9-18BAFBBDE5E5}" presName="vertSpace2b" presStyleCnt="0"/>
      <dgm:spPr/>
    </dgm:pt>
    <dgm:pt modelId="{90257BA0-C264-42B4-A0EA-C48A732BF4B5}" type="pres">
      <dgm:prSet presAssocID="{8AA8BDE8-785E-415A-B9F1-71EF119DBB15}" presName="horz2" presStyleCnt="0"/>
      <dgm:spPr/>
    </dgm:pt>
    <dgm:pt modelId="{F00870E0-A3D7-4617-A116-A067DE997B35}" type="pres">
      <dgm:prSet presAssocID="{8AA8BDE8-785E-415A-B9F1-71EF119DBB15}" presName="horzSpace2" presStyleCnt="0"/>
      <dgm:spPr/>
    </dgm:pt>
    <dgm:pt modelId="{598846FD-A7F2-406D-BDC0-AB1832452F57}" type="pres">
      <dgm:prSet presAssocID="{8AA8BDE8-785E-415A-B9F1-71EF119DBB15}" presName="tx2" presStyleLbl="revTx" presStyleIdx="9" presStyleCnt="12"/>
      <dgm:spPr/>
    </dgm:pt>
    <dgm:pt modelId="{714C26EC-75DC-4792-8B60-F7A7B31A0CC4}" type="pres">
      <dgm:prSet presAssocID="{8AA8BDE8-785E-415A-B9F1-71EF119DBB15}" presName="vert2" presStyleCnt="0"/>
      <dgm:spPr/>
    </dgm:pt>
    <dgm:pt modelId="{C5ABE76B-3E2A-4E45-AD25-B5D008826EA7}" type="pres">
      <dgm:prSet presAssocID="{8AA8BDE8-785E-415A-B9F1-71EF119DBB15}" presName="thinLine2b" presStyleLbl="callout" presStyleIdx="8" presStyleCnt="11"/>
      <dgm:spPr/>
    </dgm:pt>
    <dgm:pt modelId="{5254192E-8F6B-4604-8EE8-0905F55068E0}" type="pres">
      <dgm:prSet presAssocID="{8AA8BDE8-785E-415A-B9F1-71EF119DBB15}" presName="vertSpace2b" presStyleCnt="0"/>
      <dgm:spPr/>
    </dgm:pt>
    <dgm:pt modelId="{625BBDD3-F708-4113-A3AB-2A9873CAC1F1}" type="pres">
      <dgm:prSet presAssocID="{D0608A77-D8B0-4FCB-B471-EA83107591B9}" presName="horz2" presStyleCnt="0"/>
      <dgm:spPr/>
    </dgm:pt>
    <dgm:pt modelId="{0FB4BE6E-12DC-4E56-A990-80832951016D}" type="pres">
      <dgm:prSet presAssocID="{D0608A77-D8B0-4FCB-B471-EA83107591B9}" presName="horzSpace2" presStyleCnt="0"/>
      <dgm:spPr/>
    </dgm:pt>
    <dgm:pt modelId="{A0A0BEF3-A9C0-470E-AC9E-A7A3817D7042}" type="pres">
      <dgm:prSet presAssocID="{D0608A77-D8B0-4FCB-B471-EA83107591B9}" presName="tx2" presStyleLbl="revTx" presStyleIdx="10" presStyleCnt="12"/>
      <dgm:spPr/>
    </dgm:pt>
    <dgm:pt modelId="{0C9EAFDE-A3C9-4702-BC56-CF4E663F33F2}" type="pres">
      <dgm:prSet presAssocID="{D0608A77-D8B0-4FCB-B471-EA83107591B9}" presName="vert2" presStyleCnt="0"/>
      <dgm:spPr/>
    </dgm:pt>
    <dgm:pt modelId="{E95D502B-D9F8-408F-949B-AE0BAAC775EC}" type="pres">
      <dgm:prSet presAssocID="{D0608A77-D8B0-4FCB-B471-EA83107591B9}" presName="thinLine2b" presStyleLbl="callout" presStyleIdx="9" presStyleCnt="11"/>
      <dgm:spPr/>
    </dgm:pt>
    <dgm:pt modelId="{FC75F94B-DC72-49B7-95CF-5B029D865A8B}" type="pres">
      <dgm:prSet presAssocID="{D0608A77-D8B0-4FCB-B471-EA83107591B9}" presName="vertSpace2b" presStyleCnt="0"/>
      <dgm:spPr/>
    </dgm:pt>
    <dgm:pt modelId="{54062294-2642-455F-B123-C332A1C0CD7D}" type="pres">
      <dgm:prSet presAssocID="{969AD14A-7525-4BF0-9F82-BD9DF472FE80}" presName="horz2" presStyleCnt="0"/>
      <dgm:spPr/>
    </dgm:pt>
    <dgm:pt modelId="{63B910CB-8E58-478E-A553-7EFD867B7D99}" type="pres">
      <dgm:prSet presAssocID="{969AD14A-7525-4BF0-9F82-BD9DF472FE80}" presName="horzSpace2" presStyleCnt="0"/>
      <dgm:spPr/>
    </dgm:pt>
    <dgm:pt modelId="{EA9FA98B-4A35-482C-86E7-8CB4C48FC033}" type="pres">
      <dgm:prSet presAssocID="{969AD14A-7525-4BF0-9F82-BD9DF472FE80}" presName="tx2" presStyleLbl="revTx" presStyleIdx="11" presStyleCnt="12"/>
      <dgm:spPr/>
    </dgm:pt>
    <dgm:pt modelId="{AEC8091A-45EF-4472-99E0-60CADBCAB33B}" type="pres">
      <dgm:prSet presAssocID="{969AD14A-7525-4BF0-9F82-BD9DF472FE80}" presName="vert2" presStyleCnt="0"/>
      <dgm:spPr/>
    </dgm:pt>
    <dgm:pt modelId="{24FE8F85-0C47-4C0C-AD5A-D89244BC0D23}" type="pres">
      <dgm:prSet presAssocID="{969AD14A-7525-4BF0-9F82-BD9DF472FE80}" presName="thinLine2b" presStyleLbl="callout" presStyleIdx="10" presStyleCnt="11"/>
      <dgm:spPr/>
    </dgm:pt>
    <dgm:pt modelId="{1B9E0FEE-DDA0-479B-B6F7-B0AC6D6D6211}" type="pres">
      <dgm:prSet presAssocID="{969AD14A-7525-4BF0-9F82-BD9DF472FE80}" presName="vertSpace2b" presStyleCnt="0"/>
      <dgm:spPr/>
    </dgm:pt>
  </dgm:ptLst>
  <dgm:cxnLst>
    <dgm:cxn modelId="{AC0FEC08-5051-471B-B1D4-972848867B72}" srcId="{E68FC65D-8C8F-4E13-AAA3-08D0FAF9098C}" destId="{10C245AE-0EF8-49A5-93BC-AE45497A43F9}" srcOrd="0" destOrd="0" parTransId="{A88FAAFC-D589-47EE-A957-0EBC74140063}" sibTransId="{5A3FA864-8C6B-4B21-A9F7-9413BFE1BA54}"/>
    <dgm:cxn modelId="{715CC811-B1C4-4B21-8B1F-B55AB3BD7E9D}" srcId="{E68FC65D-8C8F-4E13-AAA3-08D0FAF9098C}" destId="{663AC4B4-ADC9-4DCC-84D8-90385C642AE8}" srcOrd="1" destOrd="0" parTransId="{298FD970-C93A-46AB-8DF9-4BCBE5671769}" sibTransId="{8826944F-18F3-46D2-B89A-657EC67C76AB}"/>
    <dgm:cxn modelId="{8195C91C-CDF0-4FBC-A871-7CFF5581AFCD}" type="presOf" srcId="{C6A2F133-F1A4-4294-9398-C4D9D29FFDEB}" destId="{39ED0DDD-3DBB-4CCD-9541-57CF79C05857}" srcOrd="0" destOrd="0" presId="urn:microsoft.com/office/officeart/2008/layout/LinedList"/>
    <dgm:cxn modelId="{154A4D26-F2A9-49AB-ABF4-42D7E4446AA5}" srcId="{E68FC65D-8C8F-4E13-AAA3-08D0FAF9098C}" destId="{C6A2F133-F1A4-4294-9398-C4D9D29FFDEB}" srcOrd="6" destOrd="0" parTransId="{854F5BBA-E754-4DF6-92ED-37FA4A9CFABF}" sibTransId="{12D97513-F1A8-44BC-B8F4-89C8612C5AB7}"/>
    <dgm:cxn modelId="{C3020E27-500A-4C15-8E36-9C41A4951BAD}" type="presOf" srcId="{2D78239E-7863-4AAC-A6E9-18BAFBBDE5E5}" destId="{EEED60AE-C525-42B2-B08D-A7700C98649A}" srcOrd="0" destOrd="0" presId="urn:microsoft.com/office/officeart/2008/layout/LinedList"/>
    <dgm:cxn modelId="{6C507D28-2CEB-40A3-85E6-70CCFBB8AE72}" srcId="{E68FC65D-8C8F-4E13-AAA3-08D0FAF9098C}" destId="{71A9DBDD-53EB-4C46-8A7B-E2B22EFFC777}" srcOrd="5" destOrd="0" parTransId="{485C3544-DA06-4B23-A601-054E705A785E}" sibTransId="{47207F74-EBFA-4437-BE14-13115D72A17E}"/>
    <dgm:cxn modelId="{366E6D5E-F6A0-4C88-9967-BEACDFA8AEF9}" type="presOf" srcId="{D0608A77-D8B0-4FCB-B471-EA83107591B9}" destId="{A0A0BEF3-A9C0-470E-AC9E-A7A3817D7042}" srcOrd="0" destOrd="0" presId="urn:microsoft.com/office/officeart/2008/layout/LinedList"/>
    <dgm:cxn modelId="{DF2E7063-0501-4842-A544-F61A680520E6}" srcId="{E68FC65D-8C8F-4E13-AAA3-08D0FAF9098C}" destId="{8AA8BDE8-785E-415A-B9F1-71EF119DBB15}" srcOrd="8" destOrd="0" parTransId="{6D5F5142-FCEF-463B-9EC6-F835AB8F5958}" sibTransId="{B9041493-5822-42D9-AC42-A9032130D67D}"/>
    <dgm:cxn modelId="{9130056B-41F9-4B5B-B87A-B0614DE641C4}" srcId="{E68FC65D-8C8F-4E13-AAA3-08D0FAF9098C}" destId="{7BBC7A35-3B15-4C17-9026-CE54694DF58E}" srcOrd="2" destOrd="0" parTransId="{67F6C111-3058-4833-B4C3-6A0EDB815099}" sibTransId="{F60FA671-6455-4527-8490-10BD2D4EE4F8}"/>
    <dgm:cxn modelId="{0D56436C-62CF-4249-8DD6-1F236C5E48F0}" srcId="{E68FC65D-8C8F-4E13-AAA3-08D0FAF9098C}" destId="{BEDFB784-35D5-4CDC-B7FB-54573A8D2D65}" srcOrd="3" destOrd="0" parTransId="{8335D04A-021F-4ECF-8BB5-D86C27851F3D}" sibTransId="{5E6DD75F-227E-4062-A545-69A350D0E977}"/>
    <dgm:cxn modelId="{4ED6EB51-E21A-4B1B-AECD-ED98B37D2BAC}" srcId="{E68FC65D-8C8F-4E13-AAA3-08D0FAF9098C}" destId="{D0608A77-D8B0-4FCB-B471-EA83107591B9}" srcOrd="9" destOrd="0" parTransId="{A1DD311F-AF1D-4991-BC81-9F023F80A604}" sibTransId="{C1FEBEFB-8A39-4010-B551-EEC448BCA43B}"/>
    <dgm:cxn modelId="{D4F12A74-8D4E-4F6A-A287-D124447FC8CB}" srcId="{995F3A14-CDF5-4F02-8EE5-117AFA8A683B}" destId="{E68FC65D-8C8F-4E13-AAA3-08D0FAF9098C}" srcOrd="0" destOrd="0" parTransId="{D74A62D4-23AF-4A27-8309-BF599731658C}" sibTransId="{61CB3960-992A-42C0-B08A-3275A1A6CF4E}"/>
    <dgm:cxn modelId="{56F62577-10F6-4ECD-BA1E-57B0AD8C4E81}" type="presOf" srcId="{BEDFB784-35D5-4CDC-B7FB-54573A8D2D65}" destId="{496BC557-46C8-4162-8C81-96B79BB5CDC8}" srcOrd="0" destOrd="0" presId="urn:microsoft.com/office/officeart/2008/layout/LinedList"/>
    <dgm:cxn modelId="{C834F279-204C-499D-A248-06F5CA24742E}" type="presOf" srcId="{10C245AE-0EF8-49A5-93BC-AE45497A43F9}" destId="{52B8C82D-6674-44D0-B4F7-E23451012036}" srcOrd="0" destOrd="0" presId="urn:microsoft.com/office/officeart/2008/layout/LinedList"/>
    <dgm:cxn modelId="{A222978A-E465-48C0-9061-E758DB827AFA}" type="presOf" srcId="{7BBC7A35-3B15-4C17-9026-CE54694DF58E}" destId="{260780A4-B39F-4C17-8207-8996644CCC3B}" srcOrd="0" destOrd="0" presId="urn:microsoft.com/office/officeart/2008/layout/LinedList"/>
    <dgm:cxn modelId="{5B955E90-5D8B-41C0-B672-E5BB661ADBA7}" type="presOf" srcId="{663AC4B4-ADC9-4DCC-84D8-90385C642AE8}" destId="{B5907157-C984-4FA6-9940-884EA5436475}" srcOrd="0" destOrd="0" presId="urn:microsoft.com/office/officeart/2008/layout/LinedList"/>
    <dgm:cxn modelId="{B38755B7-4DBE-416F-BED0-A9B9D5BD09C4}" srcId="{E68FC65D-8C8F-4E13-AAA3-08D0FAF9098C}" destId="{994835A4-63E8-417C-AC1F-36EA88D73DE1}" srcOrd="4" destOrd="0" parTransId="{2B1EF2EF-74DC-4BDA-BC78-48490D98CE4B}" sibTransId="{2FA95F1C-06C5-4CCB-B58A-0C4C464E4984}"/>
    <dgm:cxn modelId="{E4BFA5B9-0511-4935-B515-3ECDA9F871D5}" srcId="{E68FC65D-8C8F-4E13-AAA3-08D0FAF9098C}" destId="{2D78239E-7863-4AAC-A6E9-18BAFBBDE5E5}" srcOrd="7" destOrd="0" parTransId="{6D595785-0E7D-4383-84F0-AA0DCFE27213}" sibTransId="{BEC14928-2648-48DA-BCB2-39C7E5FD2260}"/>
    <dgm:cxn modelId="{2FEC9BBD-AA51-4942-A70B-3A1C5438D864}" srcId="{E68FC65D-8C8F-4E13-AAA3-08D0FAF9098C}" destId="{969AD14A-7525-4BF0-9F82-BD9DF472FE80}" srcOrd="10" destOrd="0" parTransId="{CB54080E-1E45-4351-921D-0F6B852BBA01}" sibTransId="{0554B3A6-CD5B-442C-B78E-E1EE9A307F0F}"/>
    <dgm:cxn modelId="{BC4927C0-53E5-48BF-9418-00F84E8CE1E0}" type="presOf" srcId="{8AA8BDE8-785E-415A-B9F1-71EF119DBB15}" destId="{598846FD-A7F2-406D-BDC0-AB1832452F57}" srcOrd="0" destOrd="0" presId="urn:microsoft.com/office/officeart/2008/layout/LinedList"/>
    <dgm:cxn modelId="{6E678CC3-E42F-4714-A946-D334365771E4}" type="presOf" srcId="{995F3A14-CDF5-4F02-8EE5-117AFA8A683B}" destId="{B8D5AA27-7E35-4175-8AE1-643AB9369759}" srcOrd="0" destOrd="0" presId="urn:microsoft.com/office/officeart/2008/layout/LinedList"/>
    <dgm:cxn modelId="{9A3A72C7-8B5E-47A1-9DAD-6B2C1EA2988F}" type="presOf" srcId="{E68FC65D-8C8F-4E13-AAA3-08D0FAF9098C}" destId="{B91C2D71-5E75-4D99-AC32-81E9C250D333}" srcOrd="0" destOrd="0" presId="urn:microsoft.com/office/officeart/2008/layout/LinedList"/>
    <dgm:cxn modelId="{9F5FCBE8-183A-4C07-A5F0-5AC7DCDEDCF5}" type="presOf" srcId="{969AD14A-7525-4BF0-9F82-BD9DF472FE80}" destId="{EA9FA98B-4A35-482C-86E7-8CB4C48FC033}" srcOrd="0" destOrd="0" presId="urn:microsoft.com/office/officeart/2008/layout/LinedList"/>
    <dgm:cxn modelId="{9472EDEC-2F72-4C36-8D0C-D0C1F295C02F}" type="presOf" srcId="{994835A4-63E8-417C-AC1F-36EA88D73DE1}" destId="{15EDE9C6-6834-441D-97A8-355C200E82EE}" srcOrd="0" destOrd="0" presId="urn:microsoft.com/office/officeart/2008/layout/LinedList"/>
    <dgm:cxn modelId="{6219FEF3-D7FD-433B-84B6-924485C75DE1}" type="presOf" srcId="{71A9DBDD-53EB-4C46-8A7B-E2B22EFFC777}" destId="{B326FB32-A7C1-4283-AA0F-878577D4749C}" srcOrd="0" destOrd="0" presId="urn:microsoft.com/office/officeart/2008/layout/LinedList"/>
    <dgm:cxn modelId="{FBA87992-1B23-4F06-A098-A181EF0D9E88}" type="presParOf" srcId="{B8D5AA27-7E35-4175-8AE1-643AB9369759}" destId="{2746EF63-2FBC-492B-9C34-262AEBE25DA1}" srcOrd="0" destOrd="0" presId="urn:microsoft.com/office/officeart/2008/layout/LinedList"/>
    <dgm:cxn modelId="{7D94DAB6-17C8-4EE2-823E-C41795B501B1}" type="presParOf" srcId="{B8D5AA27-7E35-4175-8AE1-643AB9369759}" destId="{8A11A802-7627-4506-A28A-C8E9D97D3C19}" srcOrd="1" destOrd="0" presId="urn:microsoft.com/office/officeart/2008/layout/LinedList"/>
    <dgm:cxn modelId="{305BAB7D-1B57-46A4-B6DC-A1902A3BF564}" type="presParOf" srcId="{8A11A802-7627-4506-A28A-C8E9D97D3C19}" destId="{B91C2D71-5E75-4D99-AC32-81E9C250D333}" srcOrd="0" destOrd="0" presId="urn:microsoft.com/office/officeart/2008/layout/LinedList"/>
    <dgm:cxn modelId="{FD0B164C-78B0-42E5-B08F-2A04238868E0}" type="presParOf" srcId="{8A11A802-7627-4506-A28A-C8E9D97D3C19}" destId="{AD74EFFC-1F0C-4D24-9F8D-C2BEDC8B547F}" srcOrd="1" destOrd="0" presId="urn:microsoft.com/office/officeart/2008/layout/LinedList"/>
    <dgm:cxn modelId="{1F8888D1-C94A-4ED0-91B4-A1AA23E06EF4}" type="presParOf" srcId="{AD74EFFC-1F0C-4D24-9F8D-C2BEDC8B547F}" destId="{ADF9F0DC-2D7D-457D-BD0C-C31A25D92BB5}" srcOrd="0" destOrd="0" presId="urn:microsoft.com/office/officeart/2008/layout/LinedList"/>
    <dgm:cxn modelId="{707D02EE-5C6E-4953-849E-C3644BD41DE0}" type="presParOf" srcId="{AD74EFFC-1F0C-4D24-9F8D-C2BEDC8B547F}" destId="{214BD1B1-5998-4741-B38D-9B1BF6F449D4}" srcOrd="1" destOrd="0" presId="urn:microsoft.com/office/officeart/2008/layout/LinedList"/>
    <dgm:cxn modelId="{DD751D4B-DB99-4263-9291-2CD50E0D1E64}" type="presParOf" srcId="{214BD1B1-5998-4741-B38D-9B1BF6F449D4}" destId="{1704D2FD-AEFA-457E-9B83-381A36E44A32}" srcOrd="0" destOrd="0" presId="urn:microsoft.com/office/officeart/2008/layout/LinedList"/>
    <dgm:cxn modelId="{B382B491-8648-4AD3-8D40-27C2A2867CC3}" type="presParOf" srcId="{214BD1B1-5998-4741-B38D-9B1BF6F449D4}" destId="{52B8C82D-6674-44D0-B4F7-E23451012036}" srcOrd="1" destOrd="0" presId="urn:microsoft.com/office/officeart/2008/layout/LinedList"/>
    <dgm:cxn modelId="{4C28F318-F538-4848-B643-42B4D2C01D86}" type="presParOf" srcId="{214BD1B1-5998-4741-B38D-9B1BF6F449D4}" destId="{5E682196-FC14-4D76-9292-6BFF55ECFCC2}" srcOrd="2" destOrd="0" presId="urn:microsoft.com/office/officeart/2008/layout/LinedList"/>
    <dgm:cxn modelId="{995FE9F0-F374-4FB9-8D08-B3ED37F64D3A}" type="presParOf" srcId="{AD74EFFC-1F0C-4D24-9F8D-C2BEDC8B547F}" destId="{773DD3FF-2DAC-4D79-82C0-34871A2B5961}" srcOrd="2" destOrd="0" presId="urn:microsoft.com/office/officeart/2008/layout/LinedList"/>
    <dgm:cxn modelId="{BF9A6894-67BD-4785-A655-20AA2DC42D2E}" type="presParOf" srcId="{AD74EFFC-1F0C-4D24-9F8D-C2BEDC8B547F}" destId="{0576E947-F60B-4FCC-9872-A78A70D8DA26}" srcOrd="3" destOrd="0" presId="urn:microsoft.com/office/officeart/2008/layout/LinedList"/>
    <dgm:cxn modelId="{4959DB7C-67F9-4362-ABFA-57E274E403D2}" type="presParOf" srcId="{AD74EFFC-1F0C-4D24-9F8D-C2BEDC8B547F}" destId="{35DFA739-E354-4777-A8E0-2D46A1D100CF}" srcOrd="4" destOrd="0" presId="urn:microsoft.com/office/officeart/2008/layout/LinedList"/>
    <dgm:cxn modelId="{E9D07FAE-B004-459F-A169-9CACB8CF5C89}" type="presParOf" srcId="{35DFA739-E354-4777-A8E0-2D46A1D100CF}" destId="{CB1DC83C-8680-4C6B-A58A-015CB37EBAE0}" srcOrd="0" destOrd="0" presId="urn:microsoft.com/office/officeart/2008/layout/LinedList"/>
    <dgm:cxn modelId="{F90BF893-2FD9-4C3D-B31C-9A9A086BA440}" type="presParOf" srcId="{35DFA739-E354-4777-A8E0-2D46A1D100CF}" destId="{B5907157-C984-4FA6-9940-884EA5436475}" srcOrd="1" destOrd="0" presId="urn:microsoft.com/office/officeart/2008/layout/LinedList"/>
    <dgm:cxn modelId="{585749E0-55A0-4DC5-9695-FE59442E87AB}" type="presParOf" srcId="{35DFA739-E354-4777-A8E0-2D46A1D100CF}" destId="{118A2F48-F41F-49C0-8111-71DF21EC0173}" srcOrd="2" destOrd="0" presId="urn:microsoft.com/office/officeart/2008/layout/LinedList"/>
    <dgm:cxn modelId="{95EFD7F3-05FA-4C0A-B2B1-1BE107BFD975}" type="presParOf" srcId="{AD74EFFC-1F0C-4D24-9F8D-C2BEDC8B547F}" destId="{FAAC9CFD-AF38-4FE4-B55E-9D863F57F6C9}" srcOrd="5" destOrd="0" presId="urn:microsoft.com/office/officeart/2008/layout/LinedList"/>
    <dgm:cxn modelId="{E5B9EE1A-39A9-4EBD-BD75-19A8A6485C41}" type="presParOf" srcId="{AD74EFFC-1F0C-4D24-9F8D-C2BEDC8B547F}" destId="{E55FDDCD-65A1-4262-B82D-AD238026DCBD}" srcOrd="6" destOrd="0" presId="urn:microsoft.com/office/officeart/2008/layout/LinedList"/>
    <dgm:cxn modelId="{D1BDDAF3-2B02-4752-A264-B2C54781B708}" type="presParOf" srcId="{AD74EFFC-1F0C-4D24-9F8D-C2BEDC8B547F}" destId="{87749C20-0DC8-4842-87F6-3024BC0BEE22}" srcOrd="7" destOrd="0" presId="urn:microsoft.com/office/officeart/2008/layout/LinedList"/>
    <dgm:cxn modelId="{3AE989C9-0009-4ED9-B1E8-3501C7DA76B8}" type="presParOf" srcId="{87749C20-0DC8-4842-87F6-3024BC0BEE22}" destId="{2416796C-28DC-430F-8F8F-FD15AFB84226}" srcOrd="0" destOrd="0" presId="urn:microsoft.com/office/officeart/2008/layout/LinedList"/>
    <dgm:cxn modelId="{A980E5C1-1E10-4BC3-8A2D-6C89AAAEC363}" type="presParOf" srcId="{87749C20-0DC8-4842-87F6-3024BC0BEE22}" destId="{260780A4-B39F-4C17-8207-8996644CCC3B}" srcOrd="1" destOrd="0" presId="urn:microsoft.com/office/officeart/2008/layout/LinedList"/>
    <dgm:cxn modelId="{3962B92E-8A87-40E6-A4D9-6A4DE8360046}" type="presParOf" srcId="{87749C20-0DC8-4842-87F6-3024BC0BEE22}" destId="{A6512916-2392-49D4-A6FF-B5D769757E0D}" srcOrd="2" destOrd="0" presId="urn:microsoft.com/office/officeart/2008/layout/LinedList"/>
    <dgm:cxn modelId="{2A6279B8-09D9-4A01-8DBD-DE04F4F83BBB}" type="presParOf" srcId="{AD74EFFC-1F0C-4D24-9F8D-C2BEDC8B547F}" destId="{3B15F771-A665-46D7-A5AD-DED3D3B74E45}" srcOrd="8" destOrd="0" presId="urn:microsoft.com/office/officeart/2008/layout/LinedList"/>
    <dgm:cxn modelId="{7D95E87D-7519-4AE0-ADA1-E9B4BC7B617A}" type="presParOf" srcId="{AD74EFFC-1F0C-4D24-9F8D-C2BEDC8B547F}" destId="{43DE58CC-1A10-460E-B5F4-90CC05CA963C}" srcOrd="9" destOrd="0" presId="urn:microsoft.com/office/officeart/2008/layout/LinedList"/>
    <dgm:cxn modelId="{2EBFD3FC-D5B6-4938-A697-A6ED9880A995}" type="presParOf" srcId="{AD74EFFC-1F0C-4D24-9F8D-C2BEDC8B547F}" destId="{63E9E7CB-2897-4185-9F78-B2B26B047962}" srcOrd="10" destOrd="0" presId="urn:microsoft.com/office/officeart/2008/layout/LinedList"/>
    <dgm:cxn modelId="{C0209F54-6E6B-4D8A-9E18-195AE8F656A5}" type="presParOf" srcId="{63E9E7CB-2897-4185-9F78-B2B26B047962}" destId="{18E71C25-B506-4ACF-94A4-09B83E424BCC}" srcOrd="0" destOrd="0" presId="urn:microsoft.com/office/officeart/2008/layout/LinedList"/>
    <dgm:cxn modelId="{50205946-CD80-422A-A775-6C3579FE0853}" type="presParOf" srcId="{63E9E7CB-2897-4185-9F78-B2B26B047962}" destId="{496BC557-46C8-4162-8C81-96B79BB5CDC8}" srcOrd="1" destOrd="0" presId="urn:microsoft.com/office/officeart/2008/layout/LinedList"/>
    <dgm:cxn modelId="{985D1226-3B19-4EA1-B3D0-A6F7363D6D30}" type="presParOf" srcId="{63E9E7CB-2897-4185-9F78-B2B26B047962}" destId="{8C5DE7B4-8FC8-4D03-8D80-1705B436BB59}" srcOrd="2" destOrd="0" presId="urn:microsoft.com/office/officeart/2008/layout/LinedList"/>
    <dgm:cxn modelId="{008FF1AC-76EF-4873-B1B6-8E593D3FC7A5}" type="presParOf" srcId="{AD74EFFC-1F0C-4D24-9F8D-C2BEDC8B547F}" destId="{817B68D9-ABB6-4417-934B-F3B2914A7F7B}" srcOrd="11" destOrd="0" presId="urn:microsoft.com/office/officeart/2008/layout/LinedList"/>
    <dgm:cxn modelId="{AD686A04-89A9-4EB8-96FD-EA98F6090C80}" type="presParOf" srcId="{AD74EFFC-1F0C-4D24-9F8D-C2BEDC8B547F}" destId="{21350442-253B-4212-A993-9DBBA8C85101}" srcOrd="12" destOrd="0" presId="urn:microsoft.com/office/officeart/2008/layout/LinedList"/>
    <dgm:cxn modelId="{5D09F6DB-9CB9-4ED8-BF4D-28826F7B9F59}" type="presParOf" srcId="{AD74EFFC-1F0C-4D24-9F8D-C2BEDC8B547F}" destId="{FE4BF4BA-4804-4B97-BF42-0EBCADBB7B7C}" srcOrd="13" destOrd="0" presId="urn:microsoft.com/office/officeart/2008/layout/LinedList"/>
    <dgm:cxn modelId="{56E015CC-FE2B-426F-8B45-A891EA465E2C}" type="presParOf" srcId="{FE4BF4BA-4804-4B97-BF42-0EBCADBB7B7C}" destId="{005E545C-C865-4077-8A99-62DB6082333F}" srcOrd="0" destOrd="0" presId="urn:microsoft.com/office/officeart/2008/layout/LinedList"/>
    <dgm:cxn modelId="{71BEA87E-5BBF-478B-B080-5815E27378D9}" type="presParOf" srcId="{FE4BF4BA-4804-4B97-BF42-0EBCADBB7B7C}" destId="{15EDE9C6-6834-441D-97A8-355C200E82EE}" srcOrd="1" destOrd="0" presId="urn:microsoft.com/office/officeart/2008/layout/LinedList"/>
    <dgm:cxn modelId="{3155ABCC-40B2-45E4-9EE7-6761382460F3}" type="presParOf" srcId="{FE4BF4BA-4804-4B97-BF42-0EBCADBB7B7C}" destId="{A4E2A1F4-80CF-4DDB-AC0D-32D3E1626740}" srcOrd="2" destOrd="0" presId="urn:microsoft.com/office/officeart/2008/layout/LinedList"/>
    <dgm:cxn modelId="{B4CEA79D-6E19-46B5-B181-FF79055E7456}" type="presParOf" srcId="{AD74EFFC-1F0C-4D24-9F8D-C2BEDC8B547F}" destId="{C6F96B31-6E90-45D0-B0F3-B88952001AA4}" srcOrd="14" destOrd="0" presId="urn:microsoft.com/office/officeart/2008/layout/LinedList"/>
    <dgm:cxn modelId="{8108915E-91E0-4986-8D13-020814829F3E}" type="presParOf" srcId="{AD74EFFC-1F0C-4D24-9F8D-C2BEDC8B547F}" destId="{0CDA9CF0-8F79-4F13-940C-5B932475A837}" srcOrd="15" destOrd="0" presId="urn:microsoft.com/office/officeart/2008/layout/LinedList"/>
    <dgm:cxn modelId="{E2AA1330-0BEC-45C2-9ACD-D79784C93CE5}" type="presParOf" srcId="{AD74EFFC-1F0C-4D24-9F8D-C2BEDC8B547F}" destId="{A8B59697-E5D1-45DF-B695-B4CE66A8CD62}" srcOrd="16" destOrd="0" presId="urn:microsoft.com/office/officeart/2008/layout/LinedList"/>
    <dgm:cxn modelId="{37D8FD70-2A4B-41C5-A7C2-03CA272DB2DC}" type="presParOf" srcId="{A8B59697-E5D1-45DF-B695-B4CE66A8CD62}" destId="{0630E928-F6A7-4E3B-AD1C-45FC8E91052A}" srcOrd="0" destOrd="0" presId="urn:microsoft.com/office/officeart/2008/layout/LinedList"/>
    <dgm:cxn modelId="{7F94E16B-7AD0-4C3B-AD37-9C7AEFDB1C28}" type="presParOf" srcId="{A8B59697-E5D1-45DF-B695-B4CE66A8CD62}" destId="{B326FB32-A7C1-4283-AA0F-878577D4749C}" srcOrd="1" destOrd="0" presId="urn:microsoft.com/office/officeart/2008/layout/LinedList"/>
    <dgm:cxn modelId="{4C9E1528-F008-4E7E-BF90-6AD852C99A74}" type="presParOf" srcId="{A8B59697-E5D1-45DF-B695-B4CE66A8CD62}" destId="{D903C4CA-5F77-4B4A-8964-BE7E9BBE3226}" srcOrd="2" destOrd="0" presId="urn:microsoft.com/office/officeart/2008/layout/LinedList"/>
    <dgm:cxn modelId="{8A5F4D82-64C3-43F1-BFD4-6DD59D340009}" type="presParOf" srcId="{AD74EFFC-1F0C-4D24-9F8D-C2BEDC8B547F}" destId="{88F28670-EB49-467D-85F3-16D6DEBCE977}" srcOrd="17" destOrd="0" presId="urn:microsoft.com/office/officeart/2008/layout/LinedList"/>
    <dgm:cxn modelId="{5BBCB546-58D1-460E-A6AD-96118D6109CA}" type="presParOf" srcId="{AD74EFFC-1F0C-4D24-9F8D-C2BEDC8B547F}" destId="{90CE708D-A47D-4D4F-934C-ABA9A0537616}" srcOrd="18" destOrd="0" presId="urn:microsoft.com/office/officeart/2008/layout/LinedList"/>
    <dgm:cxn modelId="{C2916730-D745-4179-A55F-8EA6A3F16915}" type="presParOf" srcId="{AD74EFFC-1F0C-4D24-9F8D-C2BEDC8B547F}" destId="{BB002729-FA19-4410-A2C8-72F85B9309CE}" srcOrd="19" destOrd="0" presId="urn:microsoft.com/office/officeart/2008/layout/LinedList"/>
    <dgm:cxn modelId="{D9178381-70B5-4CD7-AB79-14D0FB83324B}" type="presParOf" srcId="{BB002729-FA19-4410-A2C8-72F85B9309CE}" destId="{43EBD4FF-D4B4-4672-8BAC-6161A3227706}" srcOrd="0" destOrd="0" presId="urn:microsoft.com/office/officeart/2008/layout/LinedList"/>
    <dgm:cxn modelId="{715A3E04-0EEE-444E-BF73-BB8CFC2ED1FE}" type="presParOf" srcId="{BB002729-FA19-4410-A2C8-72F85B9309CE}" destId="{39ED0DDD-3DBB-4CCD-9541-57CF79C05857}" srcOrd="1" destOrd="0" presId="urn:microsoft.com/office/officeart/2008/layout/LinedList"/>
    <dgm:cxn modelId="{450FAF40-E668-4EDC-A428-CE247A95AD74}" type="presParOf" srcId="{BB002729-FA19-4410-A2C8-72F85B9309CE}" destId="{61A5B471-9F74-4573-9C2D-04516CA78BDC}" srcOrd="2" destOrd="0" presId="urn:microsoft.com/office/officeart/2008/layout/LinedList"/>
    <dgm:cxn modelId="{2CD7BED8-1A0B-4E95-98CF-172513DC0989}" type="presParOf" srcId="{AD74EFFC-1F0C-4D24-9F8D-C2BEDC8B547F}" destId="{DDF5FF2E-D09D-40C7-9192-DDAE6FD35D3D}" srcOrd="20" destOrd="0" presId="urn:microsoft.com/office/officeart/2008/layout/LinedList"/>
    <dgm:cxn modelId="{A09EB9DC-E7CC-4D2C-9CE9-5C8A8E14DB77}" type="presParOf" srcId="{AD74EFFC-1F0C-4D24-9F8D-C2BEDC8B547F}" destId="{C07FEE24-5500-4E78-B576-E5EE91439302}" srcOrd="21" destOrd="0" presId="urn:microsoft.com/office/officeart/2008/layout/LinedList"/>
    <dgm:cxn modelId="{C923089F-4A0B-4578-ABBA-EAFF2515BD6B}" type="presParOf" srcId="{AD74EFFC-1F0C-4D24-9F8D-C2BEDC8B547F}" destId="{BFB6BD38-D032-4E37-AEBE-508CBF234F75}" srcOrd="22" destOrd="0" presId="urn:microsoft.com/office/officeart/2008/layout/LinedList"/>
    <dgm:cxn modelId="{0C163F8E-87C5-47C8-B09E-E6A5FA08D451}" type="presParOf" srcId="{BFB6BD38-D032-4E37-AEBE-508CBF234F75}" destId="{FB999DEB-8F1B-428F-9A5C-BBD5A8C22B42}" srcOrd="0" destOrd="0" presId="urn:microsoft.com/office/officeart/2008/layout/LinedList"/>
    <dgm:cxn modelId="{803F6E70-BCE2-4BC1-B8C4-3D253788D238}" type="presParOf" srcId="{BFB6BD38-D032-4E37-AEBE-508CBF234F75}" destId="{EEED60AE-C525-42B2-B08D-A7700C98649A}" srcOrd="1" destOrd="0" presId="urn:microsoft.com/office/officeart/2008/layout/LinedList"/>
    <dgm:cxn modelId="{0D669C23-10D0-4540-8E3B-E5E5885D7252}" type="presParOf" srcId="{BFB6BD38-D032-4E37-AEBE-508CBF234F75}" destId="{B1699565-C2D2-4BD2-9962-3CD9E45E973D}" srcOrd="2" destOrd="0" presId="urn:microsoft.com/office/officeart/2008/layout/LinedList"/>
    <dgm:cxn modelId="{7F90B7E5-81A6-4AE1-A80E-8A37BFF3EDB2}" type="presParOf" srcId="{AD74EFFC-1F0C-4D24-9F8D-C2BEDC8B547F}" destId="{346891F4-D38E-4495-81F1-336E3E09EE77}" srcOrd="23" destOrd="0" presId="urn:microsoft.com/office/officeart/2008/layout/LinedList"/>
    <dgm:cxn modelId="{F2DEF316-BB4B-4C6D-BB0C-73A6E616123A}" type="presParOf" srcId="{AD74EFFC-1F0C-4D24-9F8D-C2BEDC8B547F}" destId="{81A100A2-B475-4098-8684-12B206F3A013}" srcOrd="24" destOrd="0" presId="urn:microsoft.com/office/officeart/2008/layout/LinedList"/>
    <dgm:cxn modelId="{00411FA4-67DB-44EF-9E1C-60F2E792D5CF}" type="presParOf" srcId="{AD74EFFC-1F0C-4D24-9F8D-C2BEDC8B547F}" destId="{90257BA0-C264-42B4-A0EA-C48A732BF4B5}" srcOrd="25" destOrd="0" presId="urn:microsoft.com/office/officeart/2008/layout/LinedList"/>
    <dgm:cxn modelId="{6796D27C-4BB9-429C-846C-9637BC5C4277}" type="presParOf" srcId="{90257BA0-C264-42B4-A0EA-C48A732BF4B5}" destId="{F00870E0-A3D7-4617-A116-A067DE997B35}" srcOrd="0" destOrd="0" presId="urn:microsoft.com/office/officeart/2008/layout/LinedList"/>
    <dgm:cxn modelId="{33ABB681-8178-4B0B-8EB2-422C3E0CE4F2}" type="presParOf" srcId="{90257BA0-C264-42B4-A0EA-C48A732BF4B5}" destId="{598846FD-A7F2-406D-BDC0-AB1832452F57}" srcOrd="1" destOrd="0" presId="urn:microsoft.com/office/officeart/2008/layout/LinedList"/>
    <dgm:cxn modelId="{857F6F6C-F707-49B5-98A9-5F2CAF200ACD}" type="presParOf" srcId="{90257BA0-C264-42B4-A0EA-C48A732BF4B5}" destId="{714C26EC-75DC-4792-8B60-F7A7B31A0CC4}" srcOrd="2" destOrd="0" presId="urn:microsoft.com/office/officeart/2008/layout/LinedList"/>
    <dgm:cxn modelId="{15394E9C-ED9C-444D-B5C7-125559156F88}" type="presParOf" srcId="{AD74EFFC-1F0C-4D24-9F8D-C2BEDC8B547F}" destId="{C5ABE76B-3E2A-4E45-AD25-B5D008826EA7}" srcOrd="26" destOrd="0" presId="urn:microsoft.com/office/officeart/2008/layout/LinedList"/>
    <dgm:cxn modelId="{A0888E6A-4E4E-41E7-A15D-B0B167F52F9A}" type="presParOf" srcId="{AD74EFFC-1F0C-4D24-9F8D-C2BEDC8B547F}" destId="{5254192E-8F6B-4604-8EE8-0905F55068E0}" srcOrd="27" destOrd="0" presId="urn:microsoft.com/office/officeart/2008/layout/LinedList"/>
    <dgm:cxn modelId="{9A0C7140-D573-462F-BEBE-A9AC3010B1ED}" type="presParOf" srcId="{AD74EFFC-1F0C-4D24-9F8D-C2BEDC8B547F}" destId="{625BBDD3-F708-4113-A3AB-2A9873CAC1F1}" srcOrd="28" destOrd="0" presId="urn:microsoft.com/office/officeart/2008/layout/LinedList"/>
    <dgm:cxn modelId="{9FDFF059-9723-42A1-A393-B9D268D5FB51}" type="presParOf" srcId="{625BBDD3-F708-4113-A3AB-2A9873CAC1F1}" destId="{0FB4BE6E-12DC-4E56-A990-80832951016D}" srcOrd="0" destOrd="0" presId="urn:microsoft.com/office/officeart/2008/layout/LinedList"/>
    <dgm:cxn modelId="{A206E01C-64ED-44D5-B6D5-B852B0534900}" type="presParOf" srcId="{625BBDD3-F708-4113-A3AB-2A9873CAC1F1}" destId="{A0A0BEF3-A9C0-470E-AC9E-A7A3817D7042}" srcOrd="1" destOrd="0" presId="urn:microsoft.com/office/officeart/2008/layout/LinedList"/>
    <dgm:cxn modelId="{EED06888-0937-4076-BEC4-E547F271CC24}" type="presParOf" srcId="{625BBDD3-F708-4113-A3AB-2A9873CAC1F1}" destId="{0C9EAFDE-A3C9-4702-BC56-CF4E663F33F2}" srcOrd="2" destOrd="0" presId="urn:microsoft.com/office/officeart/2008/layout/LinedList"/>
    <dgm:cxn modelId="{0E8E4A40-C7E8-4C5E-9D80-B09191A580CD}" type="presParOf" srcId="{AD74EFFC-1F0C-4D24-9F8D-C2BEDC8B547F}" destId="{E95D502B-D9F8-408F-949B-AE0BAAC775EC}" srcOrd="29" destOrd="0" presId="urn:microsoft.com/office/officeart/2008/layout/LinedList"/>
    <dgm:cxn modelId="{8D8CEAB4-AB4A-4834-9F64-8831F6534082}" type="presParOf" srcId="{AD74EFFC-1F0C-4D24-9F8D-C2BEDC8B547F}" destId="{FC75F94B-DC72-49B7-95CF-5B029D865A8B}" srcOrd="30" destOrd="0" presId="urn:microsoft.com/office/officeart/2008/layout/LinedList"/>
    <dgm:cxn modelId="{EEF3CA20-F2D0-4189-ABE7-69B12219D527}" type="presParOf" srcId="{AD74EFFC-1F0C-4D24-9F8D-C2BEDC8B547F}" destId="{54062294-2642-455F-B123-C332A1C0CD7D}" srcOrd="31" destOrd="0" presId="urn:microsoft.com/office/officeart/2008/layout/LinedList"/>
    <dgm:cxn modelId="{DBE6473E-460A-4C82-81A9-26E7DB50BF01}" type="presParOf" srcId="{54062294-2642-455F-B123-C332A1C0CD7D}" destId="{63B910CB-8E58-478E-A553-7EFD867B7D99}" srcOrd="0" destOrd="0" presId="urn:microsoft.com/office/officeart/2008/layout/LinedList"/>
    <dgm:cxn modelId="{0067C40F-DF12-4E61-91D1-AC99B69AC7EA}" type="presParOf" srcId="{54062294-2642-455F-B123-C332A1C0CD7D}" destId="{EA9FA98B-4A35-482C-86E7-8CB4C48FC033}" srcOrd="1" destOrd="0" presId="urn:microsoft.com/office/officeart/2008/layout/LinedList"/>
    <dgm:cxn modelId="{37132E9A-4599-4482-A112-B61A8FD61B3F}" type="presParOf" srcId="{54062294-2642-455F-B123-C332A1C0CD7D}" destId="{AEC8091A-45EF-4472-99E0-60CADBCAB33B}" srcOrd="2" destOrd="0" presId="urn:microsoft.com/office/officeart/2008/layout/LinedList"/>
    <dgm:cxn modelId="{4EE074D6-4B3F-450A-8623-75B637B3ACD4}" type="presParOf" srcId="{AD74EFFC-1F0C-4D24-9F8D-C2BEDC8B547F}" destId="{24FE8F85-0C47-4C0C-AD5A-D89244BC0D23}" srcOrd="32" destOrd="0" presId="urn:microsoft.com/office/officeart/2008/layout/LinedList"/>
    <dgm:cxn modelId="{71A0DD89-93EE-4E46-8077-FD2E3A0BD7E9}" type="presParOf" srcId="{AD74EFFC-1F0C-4D24-9F8D-C2BEDC8B547F}" destId="{1B9E0FEE-DDA0-479B-B6F7-B0AC6D6D6211}" srcOrd="3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6EF63-2FBC-492B-9C34-262AEBE25DA1}">
      <dsp:nvSpPr>
        <dsp:cNvPr id="0" name=""/>
        <dsp:cNvSpPr/>
      </dsp:nvSpPr>
      <dsp:spPr>
        <a:xfrm>
          <a:off x="0" y="0"/>
          <a:ext cx="523363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C2D71-5E75-4D99-AC32-81E9C250D333}">
      <dsp:nvSpPr>
        <dsp:cNvPr id="0" name=""/>
        <dsp:cNvSpPr/>
      </dsp:nvSpPr>
      <dsp:spPr>
        <a:xfrm>
          <a:off x="0" y="0"/>
          <a:ext cx="1046726" cy="499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Identified Stakeholders:</a:t>
          </a:r>
          <a:endParaRPr lang="en-US" sz="1100" kern="1200"/>
        </a:p>
      </dsp:txBody>
      <dsp:txXfrm>
        <a:off x="0" y="0"/>
        <a:ext cx="1046726" cy="4996865"/>
      </dsp:txXfrm>
    </dsp:sp>
    <dsp:sp modelId="{52B8C82D-6674-44D0-B4F7-E23451012036}">
      <dsp:nvSpPr>
        <dsp:cNvPr id="0" name=""/>
        <dsp:cNvSpPr/>
      </dsp:nvSpPr>
      <dsp:spPr>
        <a:xfrm>
          <a:off x="1125231" y="2153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Project Sponsor (Turners Executive Team)</a:t>
          </a:r>
        </a:p>
      </dsp:txBody>
      <dsp:txXfrm>
        <a:off x="1125231" y="21531"/>
        <a:ext cx="4108402" cy="430638"/>
      </dsp:txXfrm>
    </dsp:sp>
    <dsp:sp modelId="{773DD3FF-2DAC-4D79-82C0-34871A2B5961}">
      <dsp:nvSpPr>
        <dsp:cNvPr id="0" name=""/>
        <dsp:cNvSpPr/>
      </dsp:nvSpPr>
      <dsp:spPr>
        <a:xfrm>
          <a:off x="1046726" y="45216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907157-C984-4FA6-9940-884EA5436475}">
      <dsp:nvSpPr>
        <dsp:cNvPr id="0" name=""/>
        <dsp:cNvSpPr/>
      </dsp:nvSpPr>
      <dsp:spPr>
        <a:xfrm>
          <a:off x="1125231" y="47370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Project Manager</a:t>
          </a:r>
        </a:p>
      </dsp:txBody>
      <dsp:txXfrm>
        <a:off x="1125231" y="473701"/>
        <a:ext cx="4108402" cy="430638"/>
      </dsp:txXfrm>
    </dsp:sp>
    <dsp:sp modelId="{FAAC9CFD-AF38-4FE4-B55E-9D863F57F6C9}">
      <dsp:nvSpPr>
        <dsp:cNvPr id="0" name=""/>
        <dsp:cNvSpPr/>
      </dsp:nvSpPr>
      <dsp:spPr>
        <a:xfrm>
          <a:off x="1046726" y="90433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780A4-B39F-4C17-8207-8996644CCC3B}">
      <dsp:nvSpPr>
        <dsp:cNvPr id="0" name=""/>
        <dsp:cNvSpPr/>
      </dsp:nvSpPr>
      <dsp:spPr>
        <a:xfrm>
          <a:off x="1125231" y="92587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Insurance Division Head</a:t>
          </a:r>
        </a:p>
      </dsp:txBody>
      <dsp:txXfrm>
        <a:off x="1125231" y="925871"/>
        <a:ext cx="4108402" cy="430638"/>
      </dsp:txXfrm>
    </dsp:sp>
    <dsp:sp modelId="{3B15F771-A665-46D7-A5AD-DED3D3B74E45}">
      <dsp:nvSpPr>
        <dsp:cNvPr id="0" name=""/>
        <dsp:cNvSpPr/>
      </dsp:nvSpPr>
      <dsp:spPr>
        <a:xfrm>
          <a:off x="1046726" y="135650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6BC557-46C8-4162-8C81-96B79BB5CDC8}">
      <dsp:nvSpPr>
        <dsp:cNvPr id="0" name=""/>
        <dsp:cNvSpPr/>
      </dsp:nvSpPr>
      <dsp:spPr>
        <a:xfrm>
          <a:off x="1125231" y="137804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IT Department</a:t>
          </a:r>
        </a:p>
      </dsp:txBody>
      <dsp:txXfrm>
        <a:off x="1125231" y="1378041"/>
        <a:ext cx="4108402" cy="430638"/>
      </dsp:txXfrm>
    </dsp:sp>
    <dsp:sp modelId="{817B68D9-ABB6-4417-934B-F3B2914A7F7B}">
      <dsp:nvSpPr>
        <dsp:cNvPr id="0" name=""/>
        <dsp:cNvSpPr/>
      </dsp:nvSpPr>
      <dsp:spPr>
        <a:xfrm>
          <a:off x="1046726" y="180867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EDE9C6-6834-441D-97A8-355C200E82EE}">
      <dsp:nvSpPr>
        <dsp:cNvPr id="0" name=""/>
        <dsp:cNvSpPr/>
      </dsp:nvSpPr>
      <dsp:spPr>
        <a:xfrm>
          <a:off x="1125231" y="183021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Finance Department</a:t>
          </a:r>
        </a:p>
      </dsp:txBody>
      <dsp:txXfrm>
        <a:off x="1125231" y="1830211"/>
        <a:ext cx="4108402" cy="430638"/>
      </dsp:txXfrm>
    </dsp:sp>
    <dsp:sp modelId="{C6F96B31-6E90-45D0-B0F3-B88952001AA4}">
      <dsp:nvSpPr>
        <dsp:cNvPr id="0" name=""/>
        <dsp:cNvSpPr/>
      </dsp:nvSpPr>
      <dsp:spPr>
        <a:xfrm>
          <a:off x="1046726" y="226084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26FB32-A7C1-4283-AA0F-878577D4749C}">
      <dsp:nvSpPr>
        <dsp:cNvPr id="0" name=""/>
        <dsp:cNvSpPr/>
      </dsp:nvSpPr>
      <dsp:spPr>
        <a:xfrm>
          <a:off x="1125231" y="228238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Finance Department</a:t>
          </a:r>
        </a:p>
      </dsp:txBody>
      <dsp:txXfrm>
        <a:off x="1125231" y="2282381"/>
        <a:ext cx="4108402" cy="430638"/>
      </dsp:txXfrm>
    </dsp:sp>
    <dsp:sp modelId="{88F28670-EB49-467D-85F3-16D6DEBCE977}">
      <dsp:nvSpPr>
        <dsp:cNvPr id="0" name=""/>
        <dsp:cNvSpPr/>
      </dsp:nvSpPr>
      <dsp:spPr>
        <a:xfrm>
          <a:off x="1046726" y="271301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ED0DDD-3DBB-4CCD-9541-57CF79C05857}">
      <dsp:nvSpPr>
        <dsp:cNvPr id="0" name=""/>
        <dsp:cNvSpPr/>
      </dsp:nvSpPr>
      <dsp:spPr>
        <a:xfrm>
          <a:off x="1125231" y="273455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Marketing Department</a:t>
          </a:r>
        </a:p>
      </dsp:txBody>
      <dsp:txXfrm>
        <a:off x="1125231" y="2734551"/>
        <a:ext cx="4108402" cy="430638"/>
      </dsp:txXfrm>
    </dsp:sp>
    <dsp:sp modelId="{DDF5FF2E-D09D-40C7-9192-DDAE6FD35D3D}">
      <dsp:nvSpPr>
        <dsp:cNvPr id="0" name=""/>
        <dsp:cNvSpPr/>
      </dsp:nvSpPr>
      <dsp:spPr>
        <a:xfrm>
          <a:off x="1046726" y="316518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ED60AE-C525-42B2-B08D-A7700C98649A}">
      <dsp:nvSpPr>
        <dsp:cNvPr id="0" name=""/>
        <dsp:cNvSpPr/>
      </dsp:nvSpPr>
      <dsp:spPr>
        <a:xfrm>
          <a:off x="1125231" y="318672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Sales Team</a:t>
          </a:r>
        </a:p>
      </dsp:txBody>
      <dsp:txXfrm>
        <a:off x="1125231" y="3186721"/>
        <a:ext cx="4108402" cy="430638"/>
      </dsp:txXfrm>
    </dsp:sp>
    <dsp:sp modelId="{346891F4-D38E-4495-81F1-336E3E09EE77}">
      <dsp:nvSpPr>
        <dsp:cNvPr id="0" name=""/>
        <dsp:cNvSpPr/>
      </dsp:nvSpPr>
      <dsp:spPr>
        <a:xfrm>
          <a:off x="1046726" y="361735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8846FD-A7F2-406D-BDC0-AB1832452F57}">
      <dsp:nvSpPr>
        <dsp:cNvPr id="0" name=""/>
        <dsp:cNvSpPr/>
      </dsp:nvSpPr>
      <dsp:spPr>
        <a:xfrm>
          <a:off x="1125231" y="363889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Customer Support team</a:t>
          </a:r>
        </a:p>
      </dsp:txBody>
      <dsp:txXfrm>
        <a:off x="1125231" y="3638891"/>
        <a:ext cx="4108402" cy="430638"/>
      </dsp:txXfrm>
    </dsp:sp>
    <dsp:sp modelId="{C5ABE76B-3E2A-4E45-AD25-B5D008826EA7}">
      <dsp:nvSpPr>
        <dsp:cNvPr id="0" name=""/>
        <dsp:cNvSpPr/>
      </dsp:nvSpPr>
      <dsp:spPr>
        <a:xfrm>
          <a:off x="1046726" y="406952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A0BEF3-A9C0-470E-AC9E-A7A3817D7042}">
      <dsp:nvSpPr>
        <dsp:cNvPr id="0" name=""/>
        <dsp:cNvSpPr/>
      </dsp:nvSpPr>
      <dsp:spPr>
        <a:xfrm>
          <a:off x="1125231" y="409106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External Consultants/ Contractors</a:t>
          </a:r>
        </a:p>
      </dsp:txBody>
      <dsp:txXfrm>
        <a:off x="1125231" y="4091061"/>
        <a:ext cx="4108402" cy="430638"/>
      </dsp:txXfrm>
    </dsp:sp>
    <dsp:sp modelId="{E95D502B-D9F8-408F-949B-AE0BAAC775EC}">
      <dsp:nvSpPr>
        <dsp:cNvPr id="0" name=""/>
        <dsp:cNvSpPr/>
      </dsp:nvSpPr>
      <dsp:spPr>
        <a:xfrm>
          <a:off x="1046726" y="452169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FA98B-4A35-482C-86E7-8CB4C48FC033}">
      <dsp:nvSpPr>
        <dsp:cNvPr id="0" name=""/>
        <dsp:cNvSpPr/>
      </dsp:nvSpPr>
      <dsp:spPr>
        <a:xfrm>
          <a:off x="1125231" y="4543231"/>
          <a:ext cx="4108402" cy="430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Regulator Bodies</a:t>
          </a:r>
        </a:p>
      </dsp:txBody>
      <dsp:txXfrm>
        <a:off x="1125231" y="4543231"/>
        <a:ext cx="4108402" cy="430638"/>
      </dsp:txXfrm>
    </dsp:sp>
    <dsp:sp modelId="{24FE8F85-0C47-4C0C-AD5A-D89244BC0D23}">
      <dsp:nvSpPr>
        <dsp:cNvPr id="0" name=""/>
        <dsp:cNvSpPr/>
      </dsp:nvSpPr>
      <dsp:spPr>
        <a:xfrm>
          <a:off x="1046726" y="4973869"/>
          <a:ext cx="418690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C3E39D-40BB-4C1F-EC8F-F819FE4DC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Javan_Cassidy</a:t>
            </a:r>
          </a:p>
        </p:txBody>
      </p:sp>
      <p:sp>
        <p:nvSpPr>
          <p:cNvPr id="3" name="Date Placeholder 2">
            <a:extLst>
              <a:ext uri="{FF2B5EF4-FFF2-40B4-BE49-F238E27FC236}">
                <a16:creationId xmlns:a16="http://schemas.microsoft.com/office/drawing/2014/main" id="{5CBE0664-0440-F8D0-1AA8-E69F8B4A67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50B9D9-3D08-4A72-992F-0A5BB52F6D0F}" type="datetime1">
              <a:rPr lang="en-GB" smtClean="0"/>
              <a:t>09/06/2024</a:t>
            </a:fld>
            <a:endParaRPr lang="en-GB"/>
          </a:p>
        </p:txBody>
      </p:sp>
      <p:sp>
        <p:nvSpPr>
          <p:cNvPr id="4" name="Footer Placeholder 3">
            <a:extLst>
              <a:ext uri="{FF2B5EF4-FFF2-40B4-BE49-F238E27FC236}">
                <a16:creationId xmlns:a16="http://schemas.microsoft.com/office/drawing/2014/main" id="{549CE691-F10B-0471-1C53-C7F0CA2724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Advanced Full Stack Developer</a:t>
            </a:r>
          </a:p>
        </p:txBody>
      </p:sp>
      <p:sp>
        <p:nvSpPr>
          <p:cNvPr id="5" name="Slide Number Placeholder 4">
            <a:extLst>
              <a:ext uri="{FF2B5EF4-FFF2-40B4-BE49-F238E27FC236}">
                <a16:creationId xmlns:a16="http://schemas.microsoft.com/office/drawing/2014/main" id="{2A0E266E-E896-2D7A-132F-7CEEBE940D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34B363-5202-4C50-B9A2-27D3C0912D6C}" type="slidenum">
              <a:rPr lang="en-GB" smtClean="0"/>
              <a:t>‹#›</a:t>
            </a:fld>
            <a:endParaRPr lang="en-GB"/>
          </a:p>
        </p:txBody>
      </p:sp>
    </p:spTree>
    <p:extLst>
      <p:ext uri="{BB962C8B-B14F-4D97-AF65-F5344CB8AC3E}">
        <p14:creationId xmlns:p14="http://schemas.microsoft.com/office/powerpoint/2010/main" val="34521775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Javan_Cassidy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5E9BD-8C10-4FC5-8140-01FDFF730561}" type="datetime1">
              <a:rPr lang="en-GB" smtClean="0"/>
              <a:t>09/06/2024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Advanced Full Stack Developer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47A9E-7F36-46FE-8347-A232BF8991FC}" type="slidenum">
              <a:rPr lang="en-GB" smtClean="0"/>
              <a:t>‹#›</a:t>
            </a:fld>
            <a:endParaRPr lang="en-GB"/>
          </a:p>
        </p:txBody>
      </p:sp>
    </p:spTree>
    <p:extLst>
      <p:ext uri="{BB962C8B-B14F-4D97-AF65-F5344CB8AC3E}">
        <p14:creationId xmlns:p14="http://schemas.microsoft.com/office/powerpoint/2010/main" val="11247677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Project Overview</a:t>
            </a:r>
            <a:r>
              <a:rPr lang="en-US" dirty="0"/>
              <a:t>: Turners Car Auctions, a leader in the New Zealand automotive industry, is redesigning its motor vehicle insurance systems to enhance the buyer experience through new technologies.</a:t>
            </a:r>
            <a:endParaRPr lang="en-GB" dirty="0"/>
          </a:p>
        </p:txBody>
      </p:sp>
      <p:sp>
        <p:nvSpPr>
          <p:cNvPr id="4" name="Header Placeholder 3"/>
          <p:cNvSpPr>
            <a:spLocks noGrp="1"/>
          </p:cNvSpPr>
          <p:nvPr>
            <p:ph type="hdr" sz="quarter"/>
          </p:nvPr>
        </p:nvSpPr>
        <p:spPr/>
        <p:txBody>
          <a:bodyPr/>
          <a:lstStyle/>
          <a:p>
            <a:r>
              <a:rPr lang="en-GB"/>
              <a:t>Javan_Cassidy</a:t>
            </a:r>
          </a:p>
        </p:txBody>
      </p:sp>
      <p:sp>
        <p:nvSpPr>
          <p:cNvPr id="5" name="Date Placeholder 4"/>
          <p:cNvSpPr>
            <a:spLocks noGrp="1"/>
          </p:cNvSpPr>
          <p:nvPr>
            <p:ph type="dt" idx="1"/>
          </p:nvPr>
        </p:nvSpPr>
        <p:spPr/>
        <p:txBody>
          <a:bodyPr/>
          <a:lstStyle/>
          <a:p>
            <a:fld id="{D6E5E9BD-8C10-4FC5-8140-01FDFF730561}" type="datetime1">
              <a:rPr lang="en-GB" smtClean="0"/>
              <a:t>09/06/2024</a:t>
            </a:fld>
            <a:endParaRPr lang="en-GB"/>
          </a:p>
        </p:txBody>
      </p:sp>
      <p:sp>
        <p:nvSpPr>
          <p:cNvPr id="6" name="Footer Placeholder 5"/>
          <p:cNvSpPr>
            <a:spLocks noGrp="1"/>
          </p:cNvSpPr>
          <p:nvPr>
            <p:ph type="ftr" sz="quarter" idx="4"/>
          </p:nvPr>
        </p:nvSpPr>
        <p:spPr/>
        <p:txBody>
          <a:bodyPr/>
          <a:lstStyle/>
          <a:p>
            <a:r>
              <a:rPr lang="en-GB"/>
              <a:t>Advanced Full Stack Developer</a:t>
            </a:r>
          </a:p>
        </p:txBody>
      </p:sp>
      <p:sp>
        <p:nvSpPr>
          <p:cNvPr id="7" name="Slide Number Placeholder 6"/>
          <p:cNvSpPr>
            <a:spLocks noGrp="1"/>
          </p:cNvSpPr>
          <p:nvPr>
            <p:ph type="sldNum" sz="quarter" idx="5"/>
          </p:nvPr>
        </p:nvSpPr>
        <p:spPr/>
        <p:txBody>
          <a:bodyPr/>
          <a:lstStyle/>
          <a:p>
            <a:fld id="{F6847A9E-7F36-46FE-8347-A232BF8991FC}" type="slidenum">
              <a:rPr lang="en-GB" smtClean="0"/>
              <a:t>2</a:t>
            </a:fld>
            <a:endParaRPr lang="en-GB"/>
          </a:p>
        </p:txBody>
      </p:sp>
    </p:spTree>
    <p:extLst>
      <p:ext uri="{BB962C8B-B14F-4D97-AF65-F5344CB8AC3E}">
        <p14:creationId xmlns:p14="http://schemas.microsoft.com/office/powerpoint/2010/main" val="41906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Mission Statement</a:t>
            </a:r>
            <a:r>
              <a:rPr lang="en-US" dirty="0"/>
              <a:t>: As an Advanced Full Stack Developer, my role is to understand the project context, identify key stakeholders, apply professional skills, use task management tools, prototype an AI solution for car type recognition, present the work, and submit the completed tasks.</a:t>
            </a:r>
            <a:endParaRPr lang="en-GB" dirty="0"/>
          </a:p>
        </p:txBody>
      </p:sp>
      <p:sp>
        <p:nvSpPr>
          <p:cNvPr id="4" name="Header Placeholder 3"/>
          <p:cNvSpPr>
            <a:spLocks noGrp="1"/>
          </p:cNvSpPr>
          <p:nvPr>
            <p:ph type="hdr" sz="quarter"/>
          </p:nvPr>
        </p:nvSpPr>
        <p:spPr/>
        <p:txBody>
          <a:bodyPr/>
          <a:lstStyle/>
          <a:p>
            <a:r>
              <a:rPr lang="en-GB"/>
              <a:t>Javan_Cassidy</a:t>
            </a:r>
          </a:p>
        </p:txBody>
      </p:sp>
      <p:sp>
        <p:nvSpPr>
          <p:cNvPr id="5" name="Date Placeholder 4"/>
          <p:cNvSpPr>
            <a:spLocks noGrp="1"/>
          </p:cNvSpPr>
          <p:nvPr>
            <p:ph type="dt" idx="1"/>
          </p:nvPr>
        </p:nvSpPr>
        <p:spPr/>
        <p:txBody>
          <a:bodyPr/>
          <a:lstStyle/>
          <a:p>
            <a:fld id="{D6E5E9BD-8C10-4FC5-8140-01FDFF730561}" type="datetime1">
              <a:rPr lang="en-GB" smtClean="0"/>
              <a:t>09/06/2024</a:t>
            </a:fld>
            <a:endParaRPr lang="en-GB"/>
          </a:p>
        </p:txBody>
      </p:sp>
      <p:sp>
        <p:nvSpPr>
          <p:cNvPr id="6" name="Footer Placeholder 5"/>
          <p:cNvSpPr>
            <a:spLocks noGrp="1"/>
          </p:cNvSpPr>
          <p:nvPr>
            <p:ph type="ftr" sz="quarter" idx="4"/>
          </p:nvPr>
        </p:nvSpPr>
        <p:spPr/>
        <p:txBody>
          <a:bodyPr/>
          <a:lstStyle/>
          <a:p>
            <a:r>
              <a:rPr lang="en-GB"/>
              <a:t>Advanced Full Stack Developer</a:t>
            </a:r>
          </a:p>
        </p:txBody>
      </p:sp>
      <p:sp>
        <p:nvSpPr>
          <p:cNvPr id="7" name="Slide Number Placeholder 6"/>
          <p:cNvSpPr>
            <a:spLocks noGrp="1"/>
          </p:cNvSpPr>
          <p:nvPr>
            <p:ph type="sldNum" sz="quarter" idx="5"/>
          </p:nvPr>
        </p:nvSpPr>
        <p:spPr/>
        <p:txBody>
          <a:bodyPr/>
          <a:lstStyle/>
          <a:p>
            <a:fld id="{F6847A9E-7F36-46FE-8347-A232BF8991FC}" type="slidenum">
              <a:rPr lang="en-GB" smtClean="0"/>
              <a:t>3</a:t>
            </a:fld>
            <a:endParaRPr lang="en-GB"/>
          </a:p>
        </p:txBody>
      </p:sp>
    </p:spTree>
    <p:extLst>
      <p:ext uri="{BB962C8B-B14F-4D97-AF65-F5344CB8AC3E}">
        <p14:creationId xmlns:p14="http://schemas.microsoft.com/office/powerpoint/2010/main" val="429229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Identified Stakeholders</a:t>
            </a:r>
            <a:r>
              <a:rPr lang="en-US" dirty="0"/>
              <a:t>:</a:t>
            </a:r>
          </a:p>
          <a:p>
            <a:pPr>
              <a:buFont typeface="+mj-lt"/>
              <a:buAutoNum type="arabicPeriod"/>
            </a:pPr>
            <a:r>
              <a:rPr lang="en-US" b="1" dirty="0"/>
              <a:t>Project Sponsor (Turners Executive Team)</a:t>
            </a:r>
            <a:endParaRPr lang="en-US" dirty="0"/>
          </a:p>
          <a:p>
            <a:pPr marL="742950" lvl="1" indent="-285750">
              <a:buFont typeface="+mj-lt"/>
              <a:buAutoNum type="arabicPeriod"/>
            </a:pPr>
            <a:r>
              <a:rPr lang="en-US" b="1" dirty="0"/>
              <a:t>Role</a:t>
            </a:r>
            <a:r>
              <a:rPr lang="en-US" dirty="0"/>
              <a:t>: Provide funding, strategic direction, and executive support for the project.</a:t>
            </a:r>
          </a:p>
          <a:p>
            <a:pPr marL="742950" lvl="1" indent="-285750">
              <a:buFont typeface="+mj-lt"/>
              <a:buAutoNum type="arabicPeriod"/>
            </a:pPr>
            <a:r>
              <a:rPr lang="en-US" b="1" dirty="0"/>
              <a:t>Interest</a:t>
            </a:r>
            <a:r>
              <a:rPr lang="en-US" dirty="0"/>
              <a:t>: Ensuring the project aligns with Turner’s strategic goals and enhances market leadership.</a:t>
            </a:r>
          </a:p>
          <a:p>
            <a:pPr>
              <a:buFont typeface="+mj-lt"/>
              <a:buAutoNum type="arabicPeriod"/>
            </a:pPr>
            <a:r>
              <a:rPr lang="en-US" b="1" dirty="0"/>
              <a:t>Project Manager</a:t>
            </a:r>
            <a:endParaRPr lang="en-US" dirty="0"/>
          </a:p>
          <a:p>
            <a:pPr marL="742950" lvl="1" indent="-285750">
              <a:buFont typeface="+mj-lt"/>
              <a:buAutoNum type="arabicPeriod"/>
            </a:pPr>
            <a:r>
              <a:rPr lang="en-US" b="1" dirty="0"/>
              <a:t>Role</a:t>
            </a:r>
            <a:r>
              <a:rPr lang="en-US" dirty="0"/>
              <a:t>: Oversees the project, coordinates activities and manages the project team.</a:t>
            </a:r>
          </a:p>
          <a:p>
            <a:pPr marL="742950" lvl="1" indent="-285750">
              <a:buFont typeface="+mj-lt"/>
              <a:buAutoNum type="arabicPeriod"/>
            </a:pPr>
            <a:r>
              <a:rPr lang="en-US" b="1" dirty="0"/>
              <a:t>Interest</a:t>
            </a:r>
            <a:r>
              <a:rPr lang="en-US" dirty="0"/>
              <a:t>: Ensuring the project is completed on time, within scope, and budget.</a:t>
            </a:r>
          </a:p>
          <a:p>
            <a:pPr>
              <a:buFont typeface="+mj-lt"/>
              <a:buAutoNum type="arabicPeriod"/>
            </a:pPr>
            <a:r>
              <a:rPr lang="en-US" b="1" dirty="0"/>
              <a:t>Insurance Division Head</a:t>
            </a:r>
            <a:endParaRPr lang="en-US" dirty="0"/>
          </a:p>
          <a:p>
            <a:pPr marL="742950" lvl="1" indent="-285750">
              <a:buFont typeface="+mj-lt"/>
              <a:buAutoNum type="arabicPeriod"/>
            </a:pPr>
            <a:r>
              <a:rPr lang="en-US" b="1" dirty="0"/>
              <a:t>Role</a:t>
            </a:r>
            <a:r>
              <a:rPr lang="en-US" dirty="0"/>
              <a:t>: Leads the insurance division, providing insights on current systems and future requirements.</a:t>
            </a:r>
          </a:p>
          <a:p>
            <a:pPr marL="742950" lvl="1" indent="-285750">
              <a:buFont typeface="+mj-lt"/>
              <a:buAutoNum type="arabicPeriod"/>
            </a:pPr>
            <a:r>
              <a:rPr lang="en-US" b="1" dirty="0"/>
              <a:t>Interest</a:t>
            </a:r>
            <a:r>
              <a:rPr lang="en-US" dirty="0"/>
              <a:t>: Enhancing the insurance product offerings and improving operational efficiency.</a:t>
            </a:r>
          </a:p>
          <a:p>
            <a:pPr>
              <a:buFont typeface="+mj-lt"/>
              <a:buAutoNum type="arabicPeriod"/>
            </a:pPr>
            <a:r>
              <a:rPr lang="en-US" b="1" dirty="0"/>
              <a:t>IT Department</a:t>
            </a:r>
            <a:endParaRPr lang="en-US" dirty="0"/>
          </a:p>
          <a:p>
            <a:pPr marL="742950" lvl="1" indent="-285750">
              <a:buFont typeface="+mj-lt"/>
              <a:buAutoNum type="arabicPeriod"/>
            </a:pPr>
            <a:r>
              <a:rPr lang="en-US" b="1" dirty="0"/>
              <a:t>Role</a:t>
            </a:r>
            <a:r>
              <a:rPr lang="en-US" dirty="0"/>
              <a:t>: Responsible for implementing the new technologies and maintaining the systems.</a:t>
            </a:r>
          </a:p>
          <a:p>
            <a:pPr marL="742950" lvl="1" indent="-285750">
              <a:buFont typeface="+mj-lt"/>
              <a:buAutoNum type="arabicPeriod"/>
            </a:pPr>
            <a:r>
              <a:rPr lang="en-US" b="1" dirty="0"/>
              <a:t>Interest</a:t>
            </a:r>
            <a:r>
              <a:rPr lang="en-US" dirty="0"/>
              <a:t>: Ensuring the technological solutions are robust, scalable, and secure.</a:t>
            </a:r>
          </a:p>
          <a:p>
            <a:pPr>
              <a:buFont typeface="+mj-lt"/>
              <a:buAutoNum type="arabicPeriod"/>
            </a:pPr>
            <a:r>
              <a:rPr lang="en-US" b="1" dirty="0"/>
              <a:t>Finance Department</a:t>
            </a:r>
            <a:endParaRPr lang="en-US" dirty="0"/>
          </a:p>
          <a:p>
            <a:pPr marL="742950" lvl="1" indent="-285750">
              <a:buFont typeface="+mj-lt"/>
              <a:buAutoNum type="arabicPeriod"/>
            </a:pPr>
            <a:r>
              <a:rPr lang="en-US" b="1" dirty="0"/>
              <a:t>Role</a:t>
            </a:r>
            <a:r>
              <a:rPr lang="en-US" dirty="0"/>
              <a:t>: Manages the financial aspects of the project, including budgeting and financial reporting.</a:t>
            </a:r>
          </a:p>
          <a:p>
            <a:pPr marL="742950" lvl="1" indent="-285750">
              <a:buFont typeface="+mj-lt"/>
              <a:buAutoNum type="arabicPeriod"/>
            </a:pPr>
            <a:r>
              <a:rPr lang="en-US" b="1" dirty="0"/>
              <a:t>Interest</a:t>
            </a:r>
            <a:r>
              <a:rPr lang="en-US" dirty="0"/>
              <a:t>: Ensuring cost-effective use of resources and achieving a positive return on investment.</a:t>
            </a:r>
          </a:p>
          <a:p>
            <a:pPr>
              <a:buFont typeface="+mj-lt"/>
              <a:buAutoNum type="arabicPeriod"/>
            </a:pPr>
            <a:r>
              <a:rPr lang="en-US" b="1" dirty="0"/>
              <a:t>Marketing Department</a:t>
            </a:r>
            <a:endParaRPr lang="en-US" dirty="0"/>
          </a:p>
          <a:p>
            <a:pPr marL="742950" lvl="1" indent="-285750">
              <a:buFont typeface="+mj-lt"/>
              <a:buAutoNum type="arabicPeriod"/>
            </a:pPr>
            <a:r>
              <a:rPr lang="en-US" b="1" dirty="0"/>
              <a:t>Role</a:t>
            </a:r>
            <a:r>
              <a:rPr lang="en-US" dirty="0"/>
              <a:t>: Promotes the new insurance products and communicates benefits to potential customers.</a:t>
            </a:r>
          </a:p>
          <a:p>
            <a:pPr marL="742950" lvl="1" indent="-285750">
              <a:buFont typeface="+mj-lt"/>
              <a:buAutoNum type="arabicPeriod"/>
            </a:pPr>
            <a:r>
              <a:rPr lang="en-US" b="1" dirty="0"/>
              <a:t>Interest</a:t>
            </a:r>
            <a:r>
              <a:rPr lang="en-US" dirty="0"/>
              <a:t>: Creating compelling marketing campaigns to drive sales and customer engagement.</a:t>
            </a:r>
          </a:p>
          <a:p>
            <a:pPr>
              <a:buFont typeface="+mj-lt"/>
              <a:buAutoNum type="arabicPeriod"/>
            </a:pPr>
            <a:r>
              <a:rPr lang="en-US" b="1" dirty="0"/>
              <a:t>Customers</a:t>
            </a:r>
            <a:endParaRPr lang="en-US" dirty="0"/>
          </a:p>
          <a:p>
            <a:pPr marL="742950" lvl="1" indent="-285750">
              <a:buFont typeface="+mj-lt"/>
              <a:buAutoNum type="arabicPeriod"/>
            </a:pPr>
            <a:r>
              <a:rPr lang="en-US" b="1" dirty="0"/>
              <a:t>Role</a:t>
            </a:r>
            <a:r>
              <a:rPr lang="en-US" dirty="0"/>
              <a:t>: End-users of the insurance products.</a:t>
            </a:r>
          </a:p>
          <a:p>
            <a:pPr marL="742950" lvl="1" indent="-285750">
              <a:buFont typeface="+mj-lt"/>
              <a:buAutoNum type="arabicPeriod"/>
            </a:pPr>
            <a:r>
              <a:rPr lang="en-US" b="1" dirty="0"/>
              <a:t>Interest</a:t>
            </a:r>
            <a:r>
              <a:rPr lang="en-US" dirty="0"/>
              <a:t>: Receiving a seamless, user-friendly experience when purchasing insurance.</a:t>
            </a:r>
          </a:p>
          <a:p>
            <a:pPr>
              <a:buFont typeface="+mj-lt"/>
              <a:buAutoNum type="arabicPeriod"/>
            </a:pPr>
            <a:r>
              <a:rPr lang="en-US" b="1" dirty="0"/>
              <a:t>Sales Team</a:t>
            </a:r>
            <a:endParaRPr lang="en-US" dirty="0"/>
          </a:p>
          <a:p>
            <a:pPr marL="742950" lvl="1" indent="-285750">
              <a:buFont typeface="+mj-lt"/>
              <a:buAutoNum type="arabicPeriod"/>
            </a:pPr>
            <a:r>
              <a:rPr lang="en-US" b="1" dirty="0"/>
              <a:t>Role</a:t>
            </a:r>
            <a:r>
              <a:rPr lang="en-US" dirty="0"/>
              <a:t>: Directly interacts with customers, selling insurance products.</a:t>
            </a:r>
          </a:p>
          <a:p>
            <a:pPr marL="742950" lvl="1" indent="-285750">
              <a:buFont typeface="+mj-lt"/>
              <a:buAutoNum type="arabicPeriod"/>
            </a:pPr>
            <a:r>
              <a:rPr lang="en-US" b="1" dirty="0"/>
              <a:t>Interest</a:t>
            </a:r>
            <a:r>
              <a:rPr lang="en-US" dirty="0"/>
              <a:t>: Having clear and attractive products to sell and tools that facilitate the sales process.</a:t>
            </a:r>
          </a:p>
          <a:p>
            <a:pPr>
              <a:buFont typeface="+mj-lt"/>
              <a:buAutoNum type="arabicPeriod"/>
            </a:pPr>
            <a:r>
              <a:rPr lang="en-US" b="1" dirty="0"/>
              <a:t>Customer Support Team</a:t>
            </a:r>
            <a:endParaRPr lang="en-US" dirty="0"/>
          </a:p>
          <a:p>
            <a:pPr marL="742950" lvl="1" indent="-285750">
              <a:buFont typeface="+mj-lt"/>
              <a:buAutoNum type="arabicPeriod"/>
            </a:pPr>
            <a:r>
              <a:rPr lang="en-US" b="1" dirty="0"/>
              <a:t>Role</a:t>
            </a:r>
            <a:r>
              <a:rPr lang="en-US" dirty="0"/>
              <a:t>: Provide assistance and support to customers with insurance-related inquiries.</a:t>
            </a:r>
          </a:p>
          <a:p>
            <a:pPr marL="742950" lvl="1" indent="-285750">
              <a:buFont typeface="+mj-lt"/>
              <a:buAutoNum type="arabicPeriod"/>
            </a:pPr>
            <a:r>
              <a:rPr lang="en-US" b="1" dirty="0"/>
              <a:t>Interest</a:t>
            </a:r>
            <a:r>
              <a:rPr lang="en-US" dirty="0"/>
              <a:t>: Having efficient systems to resolve customer issues and improve satisfaction quickly.</a:t>
            </a:r>
          </a:p>
          <a:p>
            <a:pPr>
              <a:buFont typeface="+mj-lt"/>
              <a:buAutoNum type="arabicPeriod"/>
            </a:pPr>
            <a:r>
              <a:rPr lang="en-US" b="1" dirty="0"/>
              <a:t>External Consultants/Contractors</a:t>
            </a:r>
            <a:endParaRPr lang="en-US" dirty="0"/>
          </a:p>
          <a:p>
            <a:pPr marL="742950" lvl="1" indent="-285750">
              <a:buFont typeface="+mj-lt"/>
              <a:buAutoNum type="arabicPeriod"/>
            </a:pPr>
            <a:r>
              <a:rPr lang="en-US" b="1" dirty="0"/>
              <a:t>Role</a:t>
            </a:r>
            <a:r>
              <a:rPr lang="en-US" dirty="0"/>
              <a:t>: Provide </a:t>
            </a:r>
            <a:r>
              <a:rPr lang="en-US" dirty="0" err="1"/>
              <a:t>specialised</a:t>
            </a:r>
            <a:r>
              <a:rPr lang="en-US" dirty="0"/>
              <a:t> expertise and support in AI implementation and system integration.</a:t>
            </a:r>
          </a:p>
          <a:p>
            <a:pPr marL="742950" lvl="1" indent="-285750">
              <a:buFont typeface="+mj-lt"/>
              <a:buAutoNum type="arabicPeriod"/>
            </a:pPr>
            <a:r>
              <a:rPr lang="en-US" b="1" dirty="0"/>
              <a:t>Interest</a:t>
            </a:r>
            <a:r>
              <a:rPr lang="en-US" dirty="0"/>
              <a:t>: Successfully delivering their portion of the project and enhancing their reputation.</a:t>
            </a:r>
          </a:p>
          <a:p>
            <a:pPr>
              <a:buFont typeface="+mj-lt"/>
              <a:buAutoNum type="arabicPeriod"/>
            </a:pPr>
            <a:r>
              <a:rPr lang="en-US" b="1" dirty="0"/>
              <a:t>Regulatory Bodies</a:t>
            </a:r>
            <a:endParaRPr lang="en-US" dirty="0"/>
          </a:p>
          <a:p>
            <a:pPr marL="742950" lvl="1" indent="-285750">
              <a:buFont typeface="+mj-lt"/>
              <a:buAutoNum type="arabicPeriod"/>
            </a:pPr>
            <a:r>
              <a:rPr lang="en-US" b="1" dirty="0"/>
              <a:t>Role</a:t>
            </a:r>
            <a:r>
              <a:rPr lang="en-US" dirty="0"/>
              <a:t>: Ensure compliance with industry regulations and standards.</a:t>
            </a:r>
          </a:p>
          <a:p>
            <a:pPr marL="742950" lvl="1" indent="-285750">
              <a:buFont typeface="+mj-lt"/>
              <a:buAutoNum type="arabicPeriod"/>
            </a:pPr>
            <a:r>
              <a:rPr lang="en-US" b="1" dirty="0"/>
              <a:t>Interest</a:t>
            </a:r>
            <a:r>
              <a:rPr lang="en-US" dirty="0"/>
              <a:t>: Ensuring the new systems meet all legal and regulatory requirements.</a:t>
            </a:r>
          </a:p>
          <a:p>
            <a:endParaRPr lang="en-GB" dirty="0"/>
          </a:p>
        </p:txBody>
      </p:sp>
      <p:sp>
        <p:nvSpPr>
          <p:cNvPr id="4" name="Header Placeholder 3"/>
          <p:cNvSpPr>
            <a:spLocks noGrp="1"/>
          </p:cNvSpPr>
          <p:nvPr>
            <p:ph type="hdr" sz="quarter"/>
          </p:nvPr>
        </p:nvSpPr>
        <p:spPr/>
        <p:txBody>
          <a:bodyPr/>
          <a:lstStyle/>
          <a:p>
            <a:r>
              <a:rPr lang="en-GB"/>
              <a:t>Javan_Cassidy</a:t>
            </a:r>
          </a:p>
        </p:txBody>
      </p:sp>
      <p:sp>
        <p:nvSpPr>
          <p:cNvPr id="5" name="Date Placeholder 4"/>
          <p:cNvSpPr>
            <a:spLocks noGrp="1"/>
          </p:cNvSpPr>
          <p:nvPr>
            <p:ph type="dt" idx="1"/>
          </p:nvPr>
        </p:nvSpPr>
        <p:spPr/>
        <p:txBody>
          <a:bodyPr/>
          <a:lstStyle/>
          <a:p>
            <a:fld id="{D6E5E9BD-8C10-4FC5-8140-01FDFF730561}" type="datetime1">
              <a:rPr lang="en-GB" smtClean="0"/>
              <a:t>09/06/2024</a:t>
            </a:fld>
            <a:endParaRPr lang="en-GB"/>
          </a:p>
        </p:txBody>
      </p:sp>
      <p:sp>
        <p:nvSpPr>
          <p:cNvPr id="6" name="Footer Placeholder 5"/>
          <p:cNvSpPr>
            <a:spLocks noGrp="1"/>
          </p:cNvSpPr>
          <p:nvPr>
            <p:ph type="ftr" sz="quarter" idx="4"/>
          </p:nvPr>
        </p:nvSpPr>
        <p:spPr/>
        <p:txBody>
          <a:bodyPr/>
          <a:lstStyle/>
          <a:p>
            <a:r>
              <a:rPr lang="en-GB"/>
              <a:t>Advanced Full Stack Developer</a:t>
            </a:r>
          </a:p>
        </p:txBody>
      </p:sp>
      <p:sp>
        <p:nvSpPr>
          <p:cNvPr id="7" name="Slide Number Placeholder 6"/>
          <p:cNvSpPr>
            <a:spLocks noGrp="1"/>
          </p:cNvSpPr>
          <p:nvPr>
            <p:ph type="sldNum" sz="quarter" idx="5"/>
          </p:nvPr>
        </p:nvSpPr>
        <p:spPr/>
        <p:txBody>
          <a:bodyPr/>
          <a:lstStyle/>
          <a:p>
            <a:fld id="{F6847A9E-7F36-46FE-8347-A232BF8991FC}" type="slidenum">
              <a:rPr lang="en-GB" smtClean="0"/>
              <a:t>4</a:t>
            </a:fld>
            <a:endParaRPr lang="en-GB"/>
          </a:p>
        </p:txBody>
      </p:sp>
    </p:spTree>
    <p:extLst>
      <p:ext uri="{BB962C8B-B14F-4D97-AF65-F5344CB8AC3E}">
        <p14:creationId xmlns:p14="http://schemas.microsoft.com/office/powerpoint/2010/main" val="191372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Project Goals and Objectives</a:t>
            </a:r>
            <a:endParaRPr lang="en-US" dirty="0"/>
          </a:p>
          <a:p>
            <a:pPr>
              <a:buFont typeface="Arial" panose="020B0604020202020204" pitchFamily="34" charset="0"/>
              <a:buChar char="•"/>
            </a:pPr>
            <a:r>
              <a:rPr lang="en-US" b="1" dirty="0"/>
              <a:t>Description</a:t>
            </a:r>
            <a:r>
              <a:rPr lang="en-US" dirty="0"/>
              <a:t>: Understanding the primary goals and objectives of the project is essential. This knowledge helps to align your efforts with the desired outcomes and ensures that all team members are working towards the same targets.</a:t>
            </a:r>
          </a:p>
          <a:p>
            <a:r>
              <a:rPr lang="en-US" b="1" dirty="0"/>
              <a:t>2. Roles and Responsibilities</a:t>
            </a:r>
            <a:endParaRPr lang="en-US" dirty="0"/>
          </a:p>
          <a:p>
            <a:pPr>
              <a:buFont typeface="Arial" panose="020B0604020202020204" pitchFamily="34" charset="0"/>
              <a:buChar char="•"/>
            </a:pPr>
            <a:r>
              <a:rPr lang="en-US" b="1" dirty="0"/>
              <a:t>Description</a:t>
            </a:r>
            <a:r>
              <a:rPr lang="en-US" dirty="0"/>
              <a:t>: Knowing the roles and responsibilities of all team members, including your own, helps to clarify expectations and streamline collaboration. This prevents overlap, ensures accountability, and helps you understand who to approach for specific issues or tasks.</a:t>
            </a:r>
          </a:p>
          <a:p>
            <a:r>
              <a:rPr lang="en-US" b="1" dirty="0"/>
              <a:t>3. Timeline and Deadlines</a:t>
            </a:r>
            <a:endParaRPr lang="en-US" dirty="0"/>
          </a:p>
          <a:p>
            <a:pPr>
              <a:buFont typeface="Arial" panose="020B0604020202020204" pitchFamily="34" charset="0"/>
              <a:buChar char="•"/>
            </a:pPr>
            <a:r>
              <a:rPr lang="en-US" b="1" dirty="0"/>
              <a:t>Description</a:t>
            </a:r>
            <a:r>
              <a:rPr lang="en-US" dirty="0"/>
              <a:t>: A clear understanding of the project timeline and key deadlines is vital for effective time management and prioritization. It helps in planning your work, identifying critical milestones, and ensuring timely delivery.</a:t>
            </a:r>
          </a:p>
          <a:p>
            <a:r>
              <a:rPr lang="en-US" b="1" dirty="0"/>
              <a:t>4. Available Resources</a:t>
            </a:r>
            <a:endParaRPr lang="en-US" dirty="0"/>
          </a:p>
          <a:p>
            <a:pPr>
              <a:buFont typeface="Arial" panose="020B0604020202020204" pitchFamily="34" charset="0"/>
              <a:buChar char="•"/>
            </a:pPr>
            <a:r>
              <a:rPr lang="en-US" b="1" dirty="0"/>
              <a:t>Description</a:t>
            </a:r>
            <a:r>
              <a:rPr lang="en-US" dirty="0"/>
              <a:t>: Knowing what resources are available, such as budget, technology, personnel, and tools, helps in planning and executing your tasks effectively. It also helps to identify any constraints that may impact the project.</a:t>
            </a:r>
          </a:p>
          <a:p>
            <a:r>
              <a:rPr lang="en-US" b="1" dirty="0"/>
              <a:t>5. Potential Risks and Challenges</a:t>
            </a:r>
            <a:endParaRPr lang="en-US" dirty="0"/>
          </a:p>
          <a:p>
            <a:pPr>
              <a:buFont typeface="Arial" panose="020B0604020202020204" pitchFamily="34" charset="0"/>
              <a:buChar char="•"/>
            </a:pPr>
            <a:r>
              <a:rPr lang="en-US" b="1" dirty="0"/>
              <a:t>Description</a:t>
            </a:r>
            <a:r>
              <a:rPr lang="en-US" dirty="0"/>
              <a:t>: Understanding the potential risks and challenges associated with the project allows for proactive planning and risk mitigation. This ensures that you are prepared to handle obstacles that may arise during the project.</a:t>
            </a:r>
          </a:p>
          <a:p>
            <a:r>
              <a:rPr lang="en-US" b="1" dirty="0"/>
              <a:t>Conclusion</a:t>
            </a:r>
            <a:r>
              <a:rPr lang="en-US" dirty="0"/>
              <a:t>: By gaining clarity on these five critical aspects, you can work more effectively and contribute significantly to the success of the project.</a:t>
            </a:r>
          </a:p>
          <a:p>
            <a:endParaRPr lang="en-GB" dirty="0"/>
          </a:p>
        </p:txBody>
      </p:sp>
      <p:sp>
        <p:nvSpPr>
          <p:cNvPr id="4" name="Header Placeholder 3"/>
          <p:cNvSpPr>
            <a:spLocks noGrp="1"/>
          </p:cNvSpPr>
          <p:nvPr>
            <p:ph type="hdr" sz="quarter"/>
          </p:nvPr>
        </p:nvSpPr>
        <p:spPr/>
        <p:txBody>
          <a:bodyPr/>
          <a:lstStyle/>
          <a:p>
            <a:r>
              <a:rPr lang="en-GB"/>
              <a:t>Javan_Cassidy</a:t>
            </a:r>
          </a:p>
        </p:txBody>
      </p:sp>
      <p:sp>
        <p:nvSpPr>
          <p:cNvPr id="5" name="Date Placeholder 4"/>
          <p:cNvSpPr>
            <a:spLocks noGrp="1"/>
          </p:cNvSpPr>
          <p:nvPr>
            <p:ph type="dt" idx="1"/>
          </p:nvPr>
        </p:nvSpPr>
        <p:spPr/>
        <p:txBody>
          <a:bodyPr/>
          <a:lstStyle/>
          <a:p>
            <a:fld id="{D6E5E9BD-8C10-4FC5-8140-01FDFF730561}" type="datetime1">
              <a:rPr lang="en-GB" smtClean="0"/>
              <a:t>09/06/2024</a:t>
            </a:fld>
            <a:endParaRPr lang="en-GB"/>
          </a:p>
        </p:txBody>
      </p:sp>
      <p:sp>
        <p:nvSpPr>
          <p:cNvPr id="6" name="Footer Placeholder 5"/>
          <p:cNvSpPr>
            <a:spLocks noGrp="1"/>
          </p:cNvSpPr>
          <p:nvPr>
            <p:ph type="ftr" sz="quarter" idx="4"/>
          </p:nvPr>
        </p:nvSpPr>
        <p:spPr/>
        <p:txBody>
          <a:bodyPr/>
          <a:lstStyle/>
          <a:p>
            <a:r>
              <a:rPr lang="en-GB"/>
              <a:t>Advanced Full Stack Developer</a:t>
            </a:r>
          </a:p>
        </p:txBody>
      </p:sp>
      <p:sp>
        <p:nvSpPr>
          <p:cNvPr id="7" name="Slide Number Placeholder 6"/>
          <p:cNvSpPr>
            <a:spLocks noGrp="1"/>
          </p:cNvSpPr>
          <p:nvPr>
            <p:ph type="sldNum" sz="quarter" idx="5"/>
          </p:nvPr>
        </p:nvSpPr>
        <p:spPr/>
        <p:txBody>
          <a:bodyPr/>
          <a:lstStyle/>
          <a:p>
            <a:fld id="{F6847A9E-7F36-46FE-8347-A232BF8991FC}" type="slidenum">
              <a:rPr lang="en-GB" smtClean="0"/>
              <a:t>5</a:t>
            </a:fld>
            <a:endParaRPr lang="en-GB"/>
          </a:p>
        </p:txBody>
      </p:sp>
    </p:spTree>
    <p:extLst>
      <p:ext uri="{BB962C8B-B14F-4D97-AF65-F5344CB8AC3E}">
        <p14:creationId xmlns:p14="http://schemas.microsoft.com/office/powerpoint/2010/main" val="119408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Javan_Cassidy</a:t>
            </a:r>
          </a:p>
        </p:txBody>
      </p:sp>
      <p:sp>
        <p:nvSpPr>
          <p:cNvPr id="5" name="Date Placeholder 4"/>
          <p:cNvSpPr>
            <a:spLocks noGrp="1"/>
          </p:cNvSpPr>
          <p:nvPr>
            <p:ph type="dt" idx="1"/>
          </p:nvPr>
        </p:nvSpPr>
        <p:spPr/>
        <p:txBody>
          <a:bodyPr/>
          <a:lstStyle/>
          <a:p>
            <a:fld id="{D6E5E9BD-8C10-4FC5-8140-01FDFF730561}" type="datetime1">
              <a:rPr lang="en-GB" smtClean="0"/>
              <a:t>09/06/2024</a:t>
            </a:fld>
            <a:endParaRPr lang="en-GB"/>
          </a:p>
        </p:txBody>
      </p:sp>
      <p:sp>
        <p:nvSpPr>
          <p:cNvPr id="6" name="Footer Placeholder 5"/>
          <p:cNvSpPr>
            <a:spLocks noGrp="1"/>
          </p:cNvSpPr>
          <p:nvPr>
            <p:ph type="ftr" sz="quarter" idx="4"/>
          </p:nvPr>
        </p:nvSpPr>
        <p:spPr/>
        <p:txBody>
          <a:bodyPr/>
          <a:lstStyle/>
          <a:p>
            <a:r>
              <a:rPr lang="en-GB"/>
              <a:t>Advanced Full Stack Developer</a:t>
            </a:r>
          </a:p>
        </p:txBody>
      </p:sp>
      <p:sp>
        <p:nvSpPr>
          <p:cNvPr id="7" name="Slide Number Placeholder 6"/>
          <p:cNvSpPr>
            <a:spLocks noGrp="1"/>
          </p:cNvSpPr>
          <p:nvPr>
            <p:ph type="sldNum" sz="quarter" idx="5"/>
          </p:nvPr>
        </p:nvSpPr>
        <p:spPr/>
        <p:txBody>
          <a:bodyPr/>
          <a:lstStyle/>
          <a:p>
            <a:fld id="{F6847A9E-7F36-46FE-8347-A232BF8991FC}" type="slidenum">
              <a:rPr lang="en-GB" smtClean="0"/>
              <a:t>6</a:t>
            </a:fld>
            <a:endParaRPr lang="en-GB"/>
          </a:p>
        </p:txBody>
      </p:sp>
    </p:spTree>
    <p:extLst>
      <p:ext uri="{BB962C8B-B14F-4D97-AF65-F5344CB8AC3E}">
        <p14:creationId xmlns:p14="http://schemas.microsoft.com/office/powerpoint/2010/main" val="331177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5CA7-236C-0D81-A73D-0514592A12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009E50-3E95-2688-D78D-FB88125C8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C26E39-048B-068C-7D7D-C8B16227C66F}"/>
              </a:ext>
            </a:extLst>
          </p:cNvPr>
          <p:cNvSpPr>
            <a:spLocks noGrp="1"/>
          </p:cNvSpPr>
          <p:nvPr>
            <p:ph type="dt" sz="half" idx="10"/>
          </p:nvPr>
        </p:nvSpPr>
        <p:spPr/>
        <p:txBody>
          <a:bodyPr/>
          <a:lstStyle/>
          <a:p>
            <a:fld id="{417D5CAC-B3CD-4254-AB48-3DB0A20E42D8}" type="datetime1">
              <a:rPr lang="en-GB" smtClean="0"/>
              <a:t>09/06/2024</a:t>
            </a:fld>
            <a:endParaRPr lang="en-GB"/>
          </a:p>
        </p:txBody>
      </p:sp>
      <p:sp>
        <p:nvSpPr>
          <p:cNvPr id="5" name="Footer Placeholder 4">
            <a:extLst>
              <a:ext uri="{FF2B5EF4-FFF2-40B4-BE49-F238E27FC236}">
                <a16:creationId xmlns:a16="http://schemas.microsoft.com/office/drawing/2014/main" id="{C21EAB72-EF48-ABDA-C3EF-2FCB09F079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4E2D-DF39-6697-C741-51B3A4817405}"/>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212863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3325-B4E2-479A-1B5E-C1638ADD7C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1467EF-05C2-06F6-BB01-DCA0D68B9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83E339-B279-CDD5-FBD9-3CA25E4DDE69}"/>
              </a:ext>
            </a:extLst>
          </p:cNvPr>
          <p:cNvSpPr>
            <a:spLocks noGrp="1"/>
          </p:cNvSpPr>
          <p:nvPr>
            <p:ph type="dt" sz="half" idx="10"/>
          </p:nvPr>
        </p:nvSpPr>
        <p:spPr/>
        <p:txBody>
          <a:bodyPr/>
          <a:lstStyle/>
          <a:p>
            <a:fld id="{06F7A487-812B-4988-B11E-DF57168FB6AB}" type="datetime1">
              <a:rPr lang="en-GB" smtClean="0"/>
              <a:t>09/06/2024</a:t>
            </a:fld>
            <a:endParaRPr lang="en-GB"/>
          </a:p>
        </p:txBody>
      </p:sp>
      <p:sp>
        <p:nvSpPr>
          <p:cNvPr id="5" name="Footer Placeholder 4">
            <a:extLst>
              <a:ext uri="{FF2B5EF4-FFF2-40B4-BE49-F238E27FC236}">
                <a16:creationId xmlns:a16="http://schemas.microsoft.com/office/drawing/2014/main" id="{5AF97C51-ED21-2030-7C5F-4C9EE5CDEE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7DFD6-CB93-ECC5-ECE2-DBC494975300}"/>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15137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254DA1-C563-3FEF-309D-253B87D5E1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97248A-7943-4F93-984E-AC11949A6F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A086D-46C8-C72A-5664-5EB12AE277C8}"/>
              </a:ext>
            </a:extLst>
          </p:cNvPr>
          <p:cNvSpPr>
            <a:spLocks noGrp="1"/>
          </p:cNvSpPr>
          <p:nvPr>
            <p:ph type="dt" sz="half" idx="10"/>
          </p:nvPr>
        </p:nvSpPr>
        <p:spPr/>
        <p:txBody>
          <a:bodyPr/>
          <a:lstStyle/>
          <a:p>
            <a:fld id="{70EA3D81-F704-4816-9484-032FF9063353}" type="datetime1">
              <a:rPr lang="en-GB" smtClean="0"/>
              <a:t>09/06/2024</a:t>
            </a:fld>
            <a:endParaRPr lang="en-GB"/>
          </a:p>
        </p:txBody>
      </p:sp>
      <p:sp>
        <p:nvSpPr>
          <p:cNvPr id="5" name="Footer Placeholder 4">
            <a:extLst>
              <a:ext uri="{FF2B5EF4-FFF2-40B4-BE49-F238E27FC236}">
                <a16:creationId xmlns:a16="http://schemas.microsoft.com/office/drawing/2014/main" id="{ABE80148-2E0D-32E9-E91B-DD776EDFAC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0D28F8-8775-006C-6049-1965CA568621}"/>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42522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47AD-79EF-AF2C-9D23-24B3270A95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9079F2-212B-52B2-3E55-3F4AA8869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EB6A75-CE6D-269D-8BEA-A7D1AEC907AE}"/>
              </a:ext>
            </a:extLst>
          </p:cNvPr>
          <p:cNvSpPr>
            <a:spLocks noGrp="1"/>
          </p:cNvSpPr>
          <p:nvPr>
            <p:ph type="dt" sz="half" idx="10"/>
          </p:nvPr>
        </p:nvSpPr>
        <p:spPr/>
        <p:txBody>
          <a:bodyPr/>
          <a:lstStyle/>
          <a:p>
            <a:fld id="{E0014F01-3462-4C03-B42D-A8DEC34AFFA2}" type="datetime1">
              <a:rPr lang="en-GB" smtClean="0"/>
              <a:t>09/06/2024</a:t>
            </a:fld>
            <a:endParaRPr lang="en-GB"/>
          </a:p>
        </p:txBody>
      </p:sp>
      <p:sp>
        <p:nvSpPr>
          <p:cNvPr id="5" name="Footer Placeholder 4">
            <a:extLst>
              <a:ext uri="{FF2B5EF4-FFF2-40B4-BE49-F238E27FC236}">
                <a16:creationId xmlns:a16="http://schemas.microsoft.com/office/drawing/2014/main" id="{676E0E4E-FF9A-3A11-0087-BFC8A35AC4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CBA9D4-1766-606C-5080-782C2B049A38}"/>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326392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23EE-40CD-B34C-4277-B7768E0FD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CDE5E0-EEFC-7971-9E00-D66FD7EA45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DE246-6C1A-AB85-F0BE-5B7979359CD5}"/>
              </a:ext>
            </a:extLst>
          </p:cNvPr>
          <p:cNvSpPr>
            <a:spLocks noGrp="1"/>
          </p:cNvSpPr>
          <p:nvPr>
            <p:ph type="dt" sz="half" idx="10"/>
          </p:nvPr>
        </p:nvSpPr>
        <p:spPr/>
        <p:txBody>
          <a:bodyPr/>
          <a:lstStyle/>
          <a:p>
            <a:fld id="{559E1A99-CB08-4D04-B458-CE5AE4A5E11A}" type="datetime1">
              <a:rPr lang="en-GB" smtClean="0"/>
              <a:t>09/06/2024</a:t>
            </a:fld>
            <a:endParaRPr lang="en-GB"/>
          </a:p>
        </p:txBody>
      </p:sp>
      <p:sp>
        <p:nvSpPr>
          <p:cNvPr id="5" name="Footer Placeholder 4">
            <a:extLst>
              <a:ext uri="{FF2B5EF4-FFF2-40B4-BE49-F238E27FC236}">
                <a16:creationId xmlns:a16="http://schemas.microsoft.com/office/drawing/2014/main" id="{69525607-A9A5-56F3-51C1-C9D54A2E33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C8B33A-4356-76C0-8ADE-C43BB64D542D}"/>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73968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5AC5-CEBA-A54C-AD8D-EDB82D1144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A257B5-EDFE-C164-FFAB-1F69548089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231EAF-A3C0-A296-97ED-C6B2E6FEC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CB6C3B-D508-6CED-D462-C52E025211DD}"/>
              </a:ext>
            </a:extLst>
          </p:cNvPr>
          <p:cNvSpPr>
            <a:spLocks noGrp="1"/>
          </p:cNvSpPr>
          <p:nvPr>
            <p:ph type="dt" sz="half" idx="10"/>
          </p:nvPr>
        </p:nvSpPr>
        <p:spPr/>
        <p:txBody>
          <a:bodyPr/>
          <a:lstStyle/>
          <a:p>
            <a:fld id="{547971D8-D5E7-4E19-B71B-8912C5BFD499}" type="datetime1">
              <a:rPr lang="en-GB" smtClean="0"/>
              <a:t>09/06/2024</a:t>
            </a:fld>
            <a:endParaRPr lang="en-GB"/>
          </a:p>
        </p:txBody>
      </p:sp>
      <p:sp>
        <p:nvSpPr>
          <p:cNvPr id="6" name="Footer Placeholder 5">
            <a:extLst>
              <a:ext uri="{FF2B5EF4-FFF2-40B4-BE49-F238E27FC236}">
                <a16:creationId xmlns:a16="http://schemas.microsoft.com/office/drawing/2014/main" id="{29F95F09-D696-8763-9CAB-E565574EC5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0DEBCA-5932-9B33-F054-D9F09A6E4FC5}"/>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35978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6DFD-EAB8-4767-9477-967A64F66C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1142BE-C91D-227D-22FC-C97E8B61F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5A37B-6AF1-9ED2-6195-FEBD98A6D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F00458-FE48-0C38-FED9-04E268F48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8CA19-EFDD-C8E5-3389-10AB96122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84815E-2FE8-23B7-1C8C-A7491AA249C5}"/>
              </a:ext>
            </a:extLst>
          </p:cNvPr>
          <p:cNvSpPr>
            <a:spLocks noGrp="1"/>
          </p:cNvSpPr>
          <p:nvPr>
            <p:ph type="dt" sz="half" idx="10"/>
          </p:nvPr>
        </p:nvSpPr>
        <p:spPr/>
        <p:txBody>
          <a:bodyPr/>
          <a:lstStyle/>
          <a:p>
            <a:fld id="{1936024D-0251-484D-B044-B0240DB3E140}" type="datetime1">
              <a:rPr lang="en-GB" smtClean="0"/>
              <a:t>09/06/2024</a:t>
            </a:fld>
            <a:endParaRPr lang="en-GB"/>
          </a:p>
        </p:txBody>
      </p:sp>
      <p:sp>
        <p:nvSpPr>
          <p:cNvPr id="8" name="Footer Placeholder 7">
            <a:extLst>
              <a:ext uri="{FF2B5EF4-FFF2-40B4-BE49-F238E27FC236}">
                <a16:creationId xmlns:a16="http://schemas.microsoft.com/office/drawing/2014/main" id="{CFEAC323-6D6F-D632-0E0B-0632215CAE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77776F-1FBD-4DFF-7184-ED53B19F5AB6}"/>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2620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AC47-C4DC-B796-0D59-3C8887078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2282FC6-1AF3-05BD-B039-972EC9D43F09}"/>
              </a:ext>
            </a:extLst>
          </p:cNvPr>
          <p:cNvSpPr>
            <a:spLocks noGrp="1"/>
          </p:cNvSpPr>
          <p:nvPr>
            <p:ph type="dt" sz="half" idx="10"/>
          </p:nvPr>
        </p:nvSpPr>
        <p:spPr/>
        <p:txBody>
          <a:bodyPr/>
          <a:lstStyle/>
          <a:p>
            <a:fld id="{886C9FA6-D204-4993-9BDC-D8B154CBA4F8}" type="datetime1">
              <a:rPr lang="en-GB" smtClean="0"/>
              <a:t>09/06/2024</a:t>
            </a:fld>
            <a:endParaRPr lang="en-GB"/>
          </a:p>
        </p:txBody>
      </p:sp>
      <p:sp>
        <p:nvSpPr>
          <p:cNvPr id="4" name="Footer Placeholder 3">
            <a:extLst>
              <a:ext uri="{FF2B5EF4-FFF2-40B4-BE49-F238E27FC236}">
                <a16:creationId xmlns:a16="http://schemas.microsoft.com/office/drawing/2014/main" id="{8FE3EB67-C0B4-49B3-C784-2D1E9A603C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374544-4A10-C22D-BEAB-436AEA674765}"/>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36523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ECDC0-6D6E-8FC4-A546-F0D9CF52D789}"/>
              </a:ext>
            </a:extLst>
          </p:cNvPr>
          <p:cNvSpPr>
            <a:spLocks noGrp="1"/>
          </p:cNvSpPr>
          <p:nvPr>
            <p:ph type="dt" sz="half" idx="10"/>
          </p:nvPr>
        </p:nvSpPr>
        <p:spPr/>
        <p:txBody>
          <a:bodyPr/>
          <a:lstStyle/>
          <a:p>
            <a:fld id="{50C97FFB-F678-4692-BB72-A2E38BCFD3CE}" type="datetime1">
              <a:rPr lang="en-GB" smtClean="0"/>
              <a:t>09/06/2024</a:t>
            </a:fld>
            <a:endParaRPr lang="en-GB"/>
          </a:p>
        </p:txBody>
      </p:sp>
      <p:sp>
        <p:nvSpPr>
          <p:cNvPr id="3" name="Footer Placeholder 2">
            <a:extLst>
              <a:ext uri="{FF2B5EF4-FFF2-40B4-BE49-F238E27FC236}">
                <a16:creationId xmlns:a16="http://schemas.microsoft.com/office/drawing/2014/main" id="{16BFBA4C-28D9-75B3-1537-43BCAE0EC3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B6D63A-1A70-0C8B-A755-D40B7AFCFCCC}"/>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181350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8C56-3A7A-31D9-2A52-8F58DF74D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A2FE9A1-A56B-E56E-D4B7-700830D40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675FF8-0901-73E0-A2C7-7210772E2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14D1F-6EC4-38C0-FF6A-90B66205988B}"/>
              </a:ext>
            </a:extLst>
          </p:cNvPr>
          <p:cNvSpPr>
            <a:spLocks noGrp="1"/>
          </p:cNvSpPr>
          <p:nvPr>
            <p:ph type="dt" sz="half" idx="10"/>
          </p:nvPr>
        </p:nvSpPr>
        <p:spPr/>
        <p:txBody>
          <a:bodyPr/>
          <a:lstStyle/>
          <a:p>
            <a:fld id="{CEF3CC17-80E1-4114-B360-0EDFA0FF8FFA}" type="datetime1">
              <a:rPr lang="en-GB" smtClean="0"/>
              <a:t>09/06/2024</a:t>
            </a:fld>
            <a:endParaRPr lang="en-GB"/>
          </a:p>
        </p:txBody>
      </p:sp>
      <p:sp>
        <p:nvSpPr>
          <p:cNvPr id="6" name="Footer Placeholder 5">
            <a:extLst>
              <a:ext uri="{FF2B5EF4-FFF2-40B4-BE49-F238E27FC236}">
                <a16:creationId xmlns:a16="http://schemas.microsoft.com/office/drawing/2014/main" id="{2D8FBAA1-20A7-14A2-DD8D-76F5335EF4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AC76A9-F94E-FF82-3C3F-7BC35475C275}"/>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232127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4996-1B0F-C55C-29B9-7997FED22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8CBA3B-D80C-2917-1983-632E2FC0E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B632ED6-F537-8E58-5B96-73A6A4AE4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40582-42F9-4F16-8E2D-7F446B700430}"/>
              </a:ext>
            </a:extLst>
          </p:cNvPr>
          <p:cNvSpPr>
            <a:spLocks noGrp="1"/>
          </p:cNvSpPr>
          <p:nvPr>
            <p:ph type="dt" sz="half" idx="10"/>
          </p:nvPr>
        </p:nvSpPr>
        <p:spPr/>
        <p:txBody>
          <a:bodyPr/>
          <a:lstStyle/>
          <a:p>
            <a:fld id="{6C1B69A4-827E-4B60-8D49-5DB9B8A106C3}" type="datetime1">
              <a:rPr lang="en-GB" smtClean="0"/>
              <a:t>09/06/2024</a:t>
            </a:fld>
            <a:endParaRPr lang="en-GB"/>
          </a:p>
        </p:txBody>
      </p:sp>
      <p:sp>
        <p:nvSpPr>
          <p:cNvPr id="6" name="Footer Placeholder 5">
            <a:extLst>
              <a:ext uri="{FF2B5EF4-FFF2-40B4-BE49-F238E27FC236}">
                <a16:creationId xmlns:a16="http://schemas.microsoft.com/office/drawing/2014/main" id="{86F8399D-6331-0782-CE10-79C1100CA5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677655-5169-603A-97D6-C478E4492991}"/>
              </a:ext>
            </a:extLst>
          </p:cNvPr>
          <p:cNvSpPr>
            <a:spLocks noGrp="1"/>
          </p:cNvSpPr>
          <p:nvPr>
            <p:ph type="sldNum" sz="quarter" idx="12"/>
          </p:nvPr>
        </p:nvSpPr>
        <p:spPr/>
        <p:txBody>
          <a:bodyPr/>
          <a:lstStyle/>
          <a:p>
            <a:fld id="{60195550-A517-4E04-8B41-FC6F009F5905}" type="slidenum">
              <a:rPr lang="en-GB" smtClean="0"/>
              <a:t>‹#›</a:t>
            </a:fld>
            <a:endParaRPr lang="en-GB"/>
          </a:p>
        </p:txBody>
      </p:sp>
    </p:spTree>
    <p:extLst>
      <p:ext uri="{BB962C8B-B14F-4D97-AF65-F5344CB8AC3E}">
        <p14:creationId xmlns:p14="http://schemas.microsoft.com/office/powerpoint/2010/main" val="35395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1A980-CE6F-4B1F-BBBC-24CD5C593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6F81E1-DD9B-5F8C-F3F6-3A71A6196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EEBDF9-4CB0-3666-4E5B-A0F40B0D7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2A7A5C-445E-4094-B020-1327F18FCD65}" type="datetime1">
              <a:rPr lang="en-GB" smtClean="0"/>
              <a:t>09/06/2024</a:t>
            </a:fld>
            <a:endParaRPr lang="en-GB"/>
          </a:p>
        </p:txBody>
      </p:sp>
      <p:sp>
        <p:nvSpPr>
          <p:cNvPr id="5" name="Footer Placeholder 4">
            <a:extLst>
              <a:ext uri="{FF2B5EF4-FFF2-40B4-BE49-F238E27FC236}">
                <a16:creationId xmlns:a16="http://schemas.microsoft.com/office/drawing/2014/main" id="{A83238D7-8EAF-1DCF-0BB3-CDEB51C21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FCEF238-7F9A-C447-CBAF-3175581B5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195550-A517-4E04-8B41-FC6F009F5905}" type="slidenum">
              <a:rPr lang="en-GB" smtClean="0"/>
              <a:t>‹#›</a:t>
            </a:fld>
            <a:endParaRPr lang="en-GB"/>
          </a:p>
        </p:txBody>
      </p:sp>
    </p:spTree>
    <p:extLst>
      <p:ext uri="{BB962C8B-B14F-4D97-AF65-F5344CB8AC3E}">
        <p14:creationId xmlns:p14="http://schemas.microsoft.com/office/powerpoint/2010/main" val="1562421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E0F61-1636-EA4E-2062-600B6EE224EA}"/>
              </a:ext>
            </a:extLst>
          </p:cNvPr>
          <p:cNvSpPr>
            <a:spLocks noGrp="1"/>
          </p:cNvSpPr>
          <p:nvPr>
            <p:ph type="ctrTitle"/>
          </p:nvPr>
        </p:nvSpPr>
        <p:spPr>
          <a:xfrm>
            <a:off x="660042" y="891652"/>
            <a:ext cx="4412021" cy="3030724"/>
          </a:xfrm>
        </p:spPr>
        <p:txBody>
          <a:bodyPr anchor="b">
            <a:normAutofit/>
          </a:bodyPr>
          <a:lstStyle/>
          <a:p>
            <a:pPr algn="r"/>
            <a:r>
              <a:rPr lang="en-GB" sz="4000" dirty="0">
                <a:solidFill>
                  <a:srgbClr val="FFFFFF"/>
                </a:solidFill>
                <a:latin typeface="Arial" panose="020B0604020202020204" pitchFamily="34" charset="0"/>
                <a:cs typeface="Arial" panose="020B0604020202020204" pitchFamily="34" charset="0"/>
              </a:rPr>
              <a:t>Turners Car Insurance Project: Mission 1</a:t>
            </a:r>
          </a:p>
        </p:txBody>
      </p:sp>
      <p:sp>
        <p:nvSpPr>
          <p:cNvPr id="3" name="Subtitle 2">
            <a:extLst>
              <a:ext uri="{FF2B5EF4-FFF2-40B4-BE49-F238E27FC236}">
                <a16:creationId xmlns:a16="http://schemas.microsoft.com/office/drawing/2014/main" id="{6B85FCE5-C8C0-5BAC-F1FD-96AC6169A7F5}"/>
              </a:ext>
            </a:extLst>
          </p:cNvPr>
          <p:cNvSpPr>
            <a:spLocks noGrp="1"/>
          </p:cNvSpPr>
          <p:nvPr>
            <p:ph type="subTitle" idx="1"/>
          </p:nvPr>
        </p:nvSpPr>
        <p:spPr>
          <a:xfrm>
            <a:off x="945791" y="4745317"/>
            <a:ext cx="4126272" cy="1375145"/>
          </a:xfrm>
        </p:spPr>
        <p:txBody>
          <a:bodyPr>
            <a:normAutofit/>
          </a:bodyPr>
          <a:lstStyle/>
          <a:p>
            <a:pPr algn="r"/>
            <a:r>
              <a:rPr lang="en-GB" dirty="0">
                <a:solidFill>
                  <a:srgbClr val="FFFFFF"/>
                </a:solidFill>
                <a:latin typeface="Arial" panose="020B0604020202020204" pitchFamily="34" charset="0"/>
                <a:cs typeface="Arial" panose="020B0604020202020204" pitchFamily="34" charset="0"/>
              </a:rPr>
              <a:t>Advanced Full Stack Developer</a:t>
            </a:r>
          </a:p>
        </p:txBody>
      </p:sp>
      <p:pic>
        <p:nvPicPr>
          <p:cNvPr id="6" name="Picture 5" descr="A logo of a company&#10;&#10;Description automatically generated">
            <a:extLst>
              <a:ext uri="{FF2B5EF4-FFF2-40B4-BE49-F238E27FC236}">
                <a16:creationId xmlns:a16="http://schemas.microsoft.com/office/drawing/2014/main" id="{A616CD2E-33D5-A7BD-A6DE-F84EB05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8404"/>
            <a:ext cx="5608320" cy="3196742"/>
          </a:xfrm>
          <a:prstGeom prst="rect">
            <a:avLst/>
          </a:prstGeom>
        </p:spPr>
      </p:pic>
      <p:sp>
        <p:nvSpPr>
          <p:cNvPr id="4" name="Subtitle 2">
            <a:extLst>
              <a:ext uri="{FF2B5EF4-FFF2-40B4-BE49-F238E27FC236}">
                <a16:creationId xmlns:a16="http://schemas.microsoft.com/office/drawing/2014/main" id="{41E2FFEA-72FD-4673-3731-420661A87F88}"/>
              </a:ext>
            </a:extLst>
          </p:cNvPr>
          <p:cNvSpPr txBox="1">
            <a:spLocks/>
          </p:cNvSpPr>
          <p:nvPr/>
        </p:nvSpPr>
        <p:spPr>
          <a:xfrm>
            <a:off x="6096000" y="4685472"/>
            <a:ext cx="5608320" cy="319674"/>
          </a:xfrm>
          <a:prstGeom prst="rect">
            <a:avLst/>
          </a:prstGeom>
          <a:solidFill>
            <a:srgbClr val="000000">
              <a:alpha val="50000"/>
            </a:srgbClr>
          </a:solidFill>
          <a:ln>
            <a:noFill/>
          </a:ln>
        </p:spPr>
        <p:txBody>
          <a:bodyPr vert="horz" wrap="square"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NZ" sz="1300" dirty="0">
                <a:solidFill>
                  <a:srgbClr val="FFFFFF"/>
                </a:solidFill>
                <a:latin typeface="Arial" panose="020B0604020202020204" pitchFamily="34" charset="0"/>
                <a:cs typeface="Arial" panose="020B0604020202020204" pitchFamily="34" charset="0"/>
              </a:rPr>
              <a:t>J</a:t>
            </a:r>
            <a:r>
              <a:rPr lang="en-GB" sz="1300" dirty="0">
                <a:solidFill>
                  <a:srgbClr val="FFFFFF"/>
                </a:solidFill>
                <a:latin typeface="Arial" panose="020B0604020202020204" pitchFamily="34" charset="0"/>
                <a:cs typeface="Arial" panose="020B0604020202020204" pitchFamily="34" charset="0"/>
              </a:rPr>
              <a:t>avan Cassidy</a:t>
            </a:r>
          </a:p>
        </p:txBody>
      </p:sp>
      <p:sp>
        <p:nvSpPr>
          <p:cNvPr id="7" name="Slide Number Placeholder 6">
            <a:extLst>
              <a:ext uri="{FF2B5EF4-FFF2-40B4-BE49-F238E27FC236}">
                <a16:creationId xmlns:a16="http://schemas.microsoft.com/office/drawing/2014/main" id="{405D1FB1-A42B-A7DA-8BA6-6A063F77E2FE}"/>
              </a:ext>
            </a:extLst>
          </p:cNvPr>
          <p:cNvSpPr>
            <a:spLocks noGrp="1"/>
          </p:cNvSpPr>
          <p:nvPr>
            <p:ph type="sldNum" sz="quarter" idx="12"/>
          </p:nvPr>
        </p:nvSpPr>
        <p:spPr/>
        <p:txBody>
          <a:bodyPr/>
          <a:lstStyle/>
          <a:p>
            <a:fld id="{60195550-A517-4E04-8B41-FC6F009F5905}" type="slidenum">
              <a:rPr lang="en-GB" smtClean="0"/>
              <a:t>1</a:t>
            </a:fld>
            <a:endParaRPr lang="en-GB"/>
          </a:p>
        </p:txBody>
      </p:sp>
    </p:spTree>
    <p:extLst>
      <p:ext uri="{BB962C8B-B14F-4D97-AF65-F5344CB8AC3E}">
        <p14:creationId xmlns:p14="http://schemas.microsoft.com/office/powerpoint/2010/main" val="56111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lose up of calculator and stethoscope placed on invoice">
            <a:extLst>
              <a:ext uri="{FF2B5EF4-FFF2-40B4-BE49-F238E27FC236}">
                <a16:creationId xmlns:a16="http://schemas.microsoft.com/office/drawing/2014/main" id="{EFCDE8F5-7979-D589-A993-516ABF714AE4}"/>
              </a:ext>
            </a:extLst>
          </p:cNvPr>
          <p:cNvPicPr>
            <a:picLocks noChangeAspect="1"/>
          </p:cNvPicPr>
          <p:nvPr/>
        </p:nvPicPr>
        <p:blipFill rotWithShape="1">
          <a:blip r:embed="rId3">
            <a:extLst>
              <a:ext uri="{28A0092B-C50C-407E-A947-70E740481C1C}">
                <a14:useLocalDpi xmlns:a14="http://schemas.microsoft.com/office/drawing/2010/main" val="0"/>
              </a:ext>
            </a:extLst>
          </a:blip>
          <a:srcRect r="9409" b="1"/>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E0F61-1636-EA4E-2062-600B6EE224EA}"/>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b="1" dirty="0">
                <a:latin typeface="Arial" panose="020B0604020202020204" pitchFamily="34" charset="0"/>
                <a:cs typeface="Arial" panose="020B0604020202020204" pitchFamily="34" charset="0"/>
              </a:rPr>
              <a:t>Introduction</a:t>
            </a:r>
          </a:p>
        </p:txBody>
      </p:sp>
      <p:sp>
        <p:nvSpPr>
          <p:cNvPr id="5" name="Title 1">
            <a:extLst>
              <a:ext uri="{FF2B5EF4-FFF2-40B4-BE49-F238E27FC236}">
                <a16:creationId xmlns:a16="http://schemas.microsoft.com/office/drawing/2014/main" id="{F37D237F-0475-3E26-B351-2D5443735F84}"/>
              </a:ext>
            </a:extLst>
          </p:cNvPr>
          <p:cNvSpPr txBox="1">
            <a:spLocks/>
          </p:cNvSpPr>
          <p:nvPr/>
        </p:nvSpPr>
        <p:spPr>
          <a:xfrm>
            <a:off x="838200" y="2434201"/>
            <a:ext cx="3822189" cy="3742762"/>
          </a:xfrm>
          <a:prstGeom prst="rect">
            <a:avLst/>
          </a:prstGeom>
        </p:spPr>
        <p:txBody>
          <a:bodyPr vert="horz" lIns="91440" tIns="45720" rIns="91440" bIns="45720" rtlCol="0">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228600" algn="l" defTabSz="914400">
              <a:lnSpc>
                <a:spcPct val="90000"/>
              </a:lnSpc>
              <a:spcAft>
                <a:spcPts val="600"/>
              </a:spcAft>
              <a:buFont typeface="Arial" panose="020B0604020202020204" pitchFamily="34" charset="0"/>
              <a:buChar char="•"/>
            </a:pPr>
            <a:r>
              <a:rPr lang="en-US" sz="2000" b="1" dirty="0">
                <a:solidFill>
                  <a:schemeClr val="tx1"/>
                </a:solidFill>
                <a:latin typeface="Arial" panose="020B0604020202020204" pitchFamily="34" charset="0"/>
                <a:ea typeface="+mn-ea"/>
                <a:cs typeface="Arial" panose="020B0604020202020204" pitchFamily="34" charset="0"/>
              </a:rPr>
              <a:t>Project Overview:</a:t>
            </a:r>
          </a:p>
          <a:p>
            <a:pPr indent="-228600" algn="l" defTabSz="914400">
              <a:lnSpc>
                <a:spcPct val="90000"/>
              </a:lnSpc>
              <a:spcAft>
                <a:spcPts val="600"/>
              </a:spcAft>
              <a:buFont typeface="Arial" panose="020B0604020202020204" pitchFamily="34" charset="0"/>
              <a:buChar char="•"/>
            </a:pPr>
            <a:endParaRPr lang="en-US" sz="2000" b="1" dirty="0">
              <a:solidFill>
                <a:schemeClr val="tx1"/>
              </a:solidFill>
              <a:latin typeface="Arial" panose="020B0604020202020204" pitchFamily="34" charset="0"/>
              <a:ea typeface="+mn-ea"/>
              <a:cs typeface="Arial" panose="020B0604020202020204" pitchFamily="34" charset="0"/>
            </a:endParaRPr>
          </a:p>
          <a:p>
            <a:pPr indent="-228600" algn="l" defTabSz="914400">
              <a:lnSpc>
                <a:spcPct val="90000"/>
              </a:lnSpc>
              <a:spcAft>
                <a:spcPts val="600"/>
              </a:spcAft>
              <a:buFont typeface="Arial" panose="020B0604020202020204" pitchFamily="34" charset="0"/>
              <a:buChar char="•"/>
            </a:pPr>
            <a:r>
              <a:rPr lang="en-US" sz="2000" dirty="0">
                <a:solidFill>
                  <a:schemeClr val="tx1"/>
                </a:solidFill>
                <a:latin typeface="Arial" panose="020B0604020202020204" pitchFamily="34" charset="0"/>
                <a:ea typeface="+mn-ea"/>
                <a:cs typeface="Arial" panose="020B0604020202020204" pitchFamily="34" charset="0"/>
              </a:rPr>
              <a:t>New Zealand automotive industry leader Turners Car Auctions is:</a:t>
            </a:r>
          </a:p>
          <a:p>
            <a:pPr indent="-228600" algn="l" defTabSz="914400">
              <a:lnSpc>
                <a:spcPct val="90000"/>
              </a:lnSpc>
              <a:spcAft>
                <a:spcPts val="600"/>
              </a:spcAft>
              <a:buFont typeface="Arial" panose="020B0604020202020204" pitchFamily="34" charset="0"/>
              <a:buChar char="•"/>
            </a:pPr>
            <a:r>
              <a:rPr lang="en-US" sz="2000" dirty="0">
                <a:solidFill>
                  <a:schemeClr val="tx1"/>
                </a:solidFill>
                <a:latin typeface="Arial" panose="020B0604020202020204" pitchFamily="34" charset="0"/>
                <a:ea typeface="+mn-ea"/>
                <a:cs typeface="Arial" panose="020B0604020202020204" pitchFamily="34" charset="0"/>
              </a:rPr>
              <a:t>Redesigning its motor vehicle insurance systems</a:t>
            </a:r>
          </a:p>
          <a:p>
            <a:pPr indent="-228600" algn="l" defTabSz="914400">
              <a:lnSpc>
                <a:spcPct val="90000"/>
              </a:lnSpc>
              <a:spcAft>
                <a:spcPts val="600"/>
              </a:spcAft>
              <a:buFont typeface="Arial" panose="020B0604020202020204" pitchFamily="34" charset="0"/>
              <a:buChar char="•"/>
            </a:pPr>
            <a:r>
              <a:rPr lang="en-US" sz="2000" dirty="0">
                <a:solidFill>
                  <a:schemeClr val="tx1"/>
                </a:solidFill>
                <a:latin typeface="Arial" panose="020B0604020202020204" pitchFamily="34" charset="0"/>
                <a:ea typeface="+mn-ea"/>
                <a:cs typeface="Arial" panose="020B0604020202020204" pitchFamily="34" charset="0"/>
              </a:rPr>
              <a:t>Enhancing the buyer experience through new technologies</a:t>
            </a:r>
          </a:p>
        </p:txBody>
      </p:sp>
      <p:sp>
        <p:nvSpPr>
          <p:cNvPr id="10" name="Slide Number Placeholder 9">
            <a:extLst>
              <a:ext uri="{FF2B5EF4-FFF2-40B4-BE49-F238E27FC236}">
                <a16:creationId xmlns:a16="http://schemas.microsoft.com/office/drawing/2014/main" id="{E30D7A3C-25AD-51A8-7AE4-7E776E0C2DF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60195550-A517-4E04-8B41-FC6F009F5905}"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sp>
        <p:nvSpPr>
          <p:cNvPr id="3" name="Subtitle 2">
            <a:extLst>
              <a:ext uri="{FF2B5EF4-FFF2-40B4-BE49-F238E27FC236}">
                <a16:creationId xmlns:a16="http://schemas.microsoft.com/office/drawing/2014/main" id="{6B85FCE5-C8C0-5BAC-F1FD-96AC6169A7F5}"/>
              </a:ext>
            </a:extLst>
          </p:cNvPr>
          <p:cNvSpPr>
            <a:spLocks/>
          </p:cNvSpPr>
          <p:nvPr/>
        </p:nvSpPr>
        <p:spPr>
          <a:xfrm>
            <a:off x="9264629" y="6098828"/>
            <a:ext cx="2680098" cy="263697"/>
          </a:xfrm>
          <a:prstGeom prst="rect">
            <a:avLst/>
          </a:prstGeom>
        </p:spPr>
        <p:txBody>
          <a:bodyPr>
            <a:normAutofit/>
          </a:bodyPr>
          <a:lstStyle/>
          <a:p>
            <a:pPr defTabSz="521208">
              <a:lnSpc>
                <a:spcPct val="90000"/>
              </a:lnSpc>
              <a:spcAft>
                <a:spcPts val="600"/>
              </a:spcAft>
            </a:pPr>
            <a:r>
              <a:rPr lang="en-GB" sz="1100" kern="1200" dirty="0">
                <a:solidFill>
                  <a:schemeClr val="tx1"/>
                </a:solidFill>
                <a:latin typeface="Arial" panose="020B0604020202020204" pitchFamily="34" charset="0"/>
                <a:ea typeface="+mn-ea"/>
                <a:cs typeface="Arial" panose="020B0604020202020204" pitchFamily="34" charset="0"/>
              </a:rPr>
              <a:t>Advanced Full Stack Developer</a:t>
            </a:r>
            <a:endParaRPr lang="en-GB" sz="11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41E2FFEA-72FD-4673-3731-420661A87F88}"/>
              </a:ext>
            </a:extLst>
          </p:cNvPr>
          <p:cNvSpPr txBox="1">
            <a:spLocks/>
          </p:cNvSpPr>
          <p:nvPr/>
        </p:nvSpPr>
        <p:spPr>
          <a:xfrm>
            <a:off x="862366" y="6248399"/>
            <a:ext cx="1458047" cy="2212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521208">
              <a:spcBef>
                <a:spcPts val="570"/>
              </a:spcBef>
            </a:pPr>
            <a:r>
              <a:rPr lang="en-NZ" sz="1100" kern="1200" dirty="0">
                <a:solidFill>
                  <a:schemeClr val="tx1"/>
                </a:solidFill>
                <a:latin typeface="Arial" panose="020B0604020202020204" pitchFamily="34" charset="0"/>
                <a:ea typeface="+mn-ea"/>
                <a:cs typeface="Arial" panose="020B0604020202020204" pitchFamily="34" charset="0"/>
              </a:rPr>
              <a:t>J</a:t>
            </a:r>
            <a:r>
              <a:rPr lang="en-GB" sz="1100" kern="1200" dirty="0">
                <a:solidFill>
                  <a:schemeClr val="tx1"/>
                </a:solidFill>
                <a:latin typeface="Arial" panose="020B0604020202020204" pitchFamily="34" charset="0"/>
                <a:ea typeface="+mn-ea"/>
                <a:cs typeface="Arial" panose="020B0604020202020204" pitchFamily="34" charset="0"/>
              </a:rPr>
              <a:t>avan Cassidy</a:t>
            </a:r>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46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One orange paper boat leading a group of white paper boats">
            <a:extLst>
              <a:ext uri="{FF2B5EF4-FFF2-40B4-BE49-F238E27FC236}">
                <a16:creationId xmlns:a16="http://schemas.microsoft.com/office/drawing/2014/main" id="{D10B8836-FC93-DF24-0709-BC3B0ED8F177}"/>
              </a:ext>
            </a:extLst>
          </p:cNvPr>
          <p:cNvPicPr>
            <a:picLocks noChangeAspect="1"/>
          </p:cNvPicPr>
          <p:nvPr/>
        </p:nvPicPr>
        <p:blipFill rotWithShape="1">
          <a:blip r:embed="rId3">
            <a:extLst>
              <a:ext uri="{28A0092B-C50C-407E-A947-70E740481C1C}">
                <a14:useLocalDpi xmlns:a14="http://schemas.microsoft.com/office/drawing/2010/main" val="0"/>
              </a:ext>
            </a:extLst>
          </a:blip>
          <a:srcRect l="12610" r="10688" b="9091"/>
          <a:stretch/>
        </p:blipFill>
        <p:spPr>
          <a:xfrm>
            <a:off x="20" y="10"/>
            <a:ext cx="8668492" cy="6857990"/>
          </a:xfrm>
          <a:prstGeom prst="rect">
            <a:avLst/>
          </a:prstGeom>
        </p:spPr>
      </p:pic>
      <p:sp>
        <p:nvSpPr>
          <p:cNvPr id="21" name="Rectangle 20">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E0F61-1636-EA4E-2062-600B6EE224EA}"/>
              </a:ext>
            </a:extLst>
          </p:cNvPr>
          <p:cNvSpPr>
            <a:spLocks noGrp="1"/>
          </p:cNvSpPr>
          <p:nvPr>
            <p:ph type="ctrTitle"/>
          </p:nvPr>
        </p:nvSpPr>
        <p:spPr>
          <a:xfrm>
            <a:off x="8370470" y="1161288"/>
            <a:ext cx="3438144" cy="1124712"/>
          </a:xfrm>
        </p:spPr>
        <p:txBody>
          <a:bodyPr vert="horz" lIns="91440" tIns="45720" rIns="91440" bIns="45720" rtlCol="0" anchor="b">
            <a:normAutofit/>
          </a:bodyPr>
          <a:lstStyle/>
          <a:p>
            <a:pPr algn="l"/>
            <a:r>
              <a:rPr lang="en-US" sz="2800" b="1" dirty="0">
                <a:latin typeface="Arial" panose="020B0604020202020204" pitchFamily="34" charset="0"/>
                <a:cs typeface="Arial" panose="020B0604020202020204" pitchFamily="34" charset="0"/>
              </a:rPr>
              <a:t>Introduction</a:t>
            </a: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F37D237F-0475-3E26-B351-2D5443735F84}"/>
              </a:ext>
            </a:extLst>
          </p:cNvPr>
          <p:cNvSpPr txBox="1">
            <a:spLocks/>
          </p:cNvSpPr>
          <p:nvPr/>
        </p:nvSpPr>
        <p:spPr>
          <a:xfrm>
            <a:off x="8370470" y="2718054"/>
            <a:ext cx="3438906" cy="3296412"/>
          </a:xfrm>
          <a:prstGeom prst="rect">
            <a:avLst/>
          </a:prstGeom>
        </p:spPr>
        <p:txBody>
          <a:bodyPr vert="horz" lIns="91440" tIns="45720" rIns="91440" bIns="45720" rtlCol="0" anchor="t">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228600" algn="l" defTabSz="914400">
              <a:lnSpc>
                <a:spcPct val="90000"/>
              </a:lnSpc>
              <a:spcAft>
                <a:spcPts val="600"/>
              </a:spcAft>
              <a:buFont typeface="Arial" panose="020B0604020202020204" pitchFamily="34" charset="0"/>
              <a:buChar char="•"/>
            </a:pPr>
            <a:r>
              <a:rPr lang="en-US" sz="1600" b="1" dirty="0">
                <a:solidFill>
                  <a:schemeClr val="tx1"/>
                </a:solidFill>
                <a:latin typeface="Arial" panose="020B0604020202020204" pitchFamily="34" charset="0"/>
                <a:ea typeface="+mn-ea"/>
                <a:cs typeface="Arial" panose="020B0604020202020204" pitchFamily="34" charset="0"/>
              </a:rPr>
              <a:t>Mission Statement:</a:t>
            </a:r>
          </a:p>
          <a:p>
            <a:pPr algn="l" defTabSz="914400">
              <a:lnSpc>
                <a:spcPct val="90000"/>
              </a:lnSpc>
              <a:spcAft>
                <a:spcPts val="600"/>
              </a:spcAft>
            </a:pPr>
            <a:r>
              <a:rPr lang="en-US" sz="1600" b="1" dirty="0">
                <a:solidFill>
                  <a:schemeClr val="tx1"/>
                </a:solidFill>
                <a:latin typeface="Arial" panose="020B0604020202020204" pitchFamily="34" charset="0"/>
                <a:ea typeface="+mn-ea"/>
                <a:cs typeface="Arial" panose="020B0604020202020204" pitchFamily="34" charset="0"/>
              </a:rPr>
              <a:t> </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As an Advanced Full-Stack Developer, I will:</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Understand the project context</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Identify key stakeholders</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Apply professional skills</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Use task management tools</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Prototype an AI solution for car-type recognition</a:t>
            </a:r>
          </a:p>
          <a:p>
            <a:pPr marL="342900" indent="-228600" algn="l" defTabSz="914400">
              <a:lnSpc>
                <a:spcPct val="90000"/>
              </a:lnSpc>
              <a:spcAft>
                <a:spcPts val="600"/>
              </a:spcAft>
              <a:buFont typeface="Arial" panose="020B0604020202020204" pitchFamily="34" charset="0"/>
              <a:buChar char="•"/>
            </a:pPr>
            <a:r>
              <a:rPr lang="en-US" sz="1600" dirty="0">
                <a:solidFill>
                  <a:schemeClr val="tx1"/>
                </a:solidFill>
                <a:latin typeface="Arial" panose="020B0604020202020204" pitchFamily="34" charset="0"/>
                <a:ea typeface="+mn-ea"/>
                <a:cs typeface="Arial" panose="020B0604020202020204" pitchFamily="34" charset="0"/>
              </a:rPr>
              <a:t>Present the work and submit the completed tasks</a:t>
            </a:r>
          </a:p>
        </p:txBody>
      </p:sp>
      <p:sp>
        <p:nvSpPr>
          <p:cNvPr id="8" name="Slide Number Placeholder 7">
            <a:extLst>
              <a:ext uri="{FF2B5EF4-FFF2-40B4-BE49-F238E27FC236}">
                <a16:creationId xmlns:a16="http://schemas.microsoft.com/office/drawing/2014/main" id="{58F3A828-730D-807A-607A-D1ACA0F7213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60195550-A517-4E04-8B41-FC6F009F5905}" type="slidenum">
              <a:rPr lang="en-US">
                <a:solidFill>
                  <a:schemeClr val="tx1">
                    <a:lumMod val="50000"/>
                    <a:lumOff val="50000"/>
                  </a:schemeClr>
                </a:solidFill>
                <a:latin typeface="Calibri" panose="020F0502020204030204"/>
              </a:rPr>
              <a:pPr>
                <a:spcAft>
                  <a:spcPts val="600"/>
                </a:spcAft>
                <a:defRPr/>
              </a:pPr>
              <a:t>3</a:t>
            </a:fld>
            <a:endParaRPr lang="en-US">
              <a:solidFill>
                <a:schemeClr val="tx1">
                  <a:lumMod val="50000"/>
                  <a:lumOff val="50000"/>
                </a:schemeClr>
              </a:solidFill>
              <a:latin typeface="Calibri" panose="020F0502020204030204"/>
            </a:endParaRPr>
          </a:p>
        </p:txBody>
      </p:sp>
      <p:sp>
        <p:nvSpPr>
          <p:cNvPr id="3" name="Subtitle 2">
            <a:extLst>
              <a:ext uri="{FF2B5EF4-FFF2-40B4-BE49-F238E27FC236}">
                <a16:creationId xmlns:a16="http://schemas.microsoft.com/office/drawing/2014/main" id="{6B85FCE5-C8C0-5BAC-F1FD-96AC6169A7F5}"/>
              </a:ext>
            </a:extLst>
          </p:cNvPr>
          <p:cNvSpPr>
            <a:spLocks/>
          </p:cNvSpPr>
          <p:nvPr/>
        </p:nvSpPr>
        <p:spPr>
          <a:xfrm>
            <a:off x="9264629" y="6098828"/>
            <a:ext cx="2680098" cy="263697"/>
          </a:xfrm>
          <a:prstGeom prst="rect">
            <a:avLst/>
          </a:prstGeom>
        </p:spPr>
        <p:txBody>
          <a:bodyPr>
            <a:normAutofit/>
          </a:bodyPr>
          <a:lstStyle/>
          <a:p>
            <a:pPr defTabSz="521208">
              <a:lnSpc>
                <a:spcPct val="90000"/>
              </a:lnSpc>
              <a:spcAft>
                <a:spcPts val="600"/>
              </a:spcAft>
            </a:pPr>
            <a:r>
              <a:rPr lang="en-GB" sz="1100" kern="1200" dirty="0">
                <a:solidFill>
                  <a:schemeClr val="tx1"/>
                </a:solidFill>
                <a:latin typeface="Arial" panose="020B0604020202020204" pitchFamily="34" charset="0"/>
                <a:ea typeface="+mn-ea"/>
                <a:cs typeface="Arial" panose="020B0604020202020204" pitchFamily="34" charset="0"/>
              </a:rPr>
              <a:t>Advanced Full Stack Developer</a:t>
            </a:r>
            <a:endParaRPr lang="en-GB" sz="11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41E2FFEA-72FD-4673-3731-420661A87F88}"/>
              </a:ext>
            </a:extLst>
          </p:cNvPr>
          <p:cNvSpPr txBox="1">
            <a:spLocks/>
          </p:cNvSpPr>
          <p:nvPr/>
        </p:nvSpPr>
        <p:spPr>
          <a:xfrm>
            <a:off x="862366" y="6248399"/>
            <a:ext cx="1458047" cy="2212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521208">
              <a:spcBef>
                <a:spcPts val="570"/>
              </a:spcBef>
            </a:pPr>
            <a:r>
              <a:rPr lang="en-NZ" sz="1100" kern="1200" dirty="0">
                <a:solidFill>
                  <a:schemeClr val="tx1"/>
                </a:solidFill>
                <a:latin typeface="Arial" panose="020B0604020202020204" pitchFamily="34" charset="0"/>
                <a:ea typeface="+mn-ea"/>
                <a:cs typeface="Arial" panose="020B0604020202020204" pitchFamily="34" charset="0"/>
              </a:rPr>
              <a:t>J</a:t>
            </a:r>
            <a:r>
              <a:rPr lang="en-GB" sz="1100" kern="1200" dirty="0">
                <a:solidFill>
                  <a:schemeClr val="tx1"/>
                </a:solidFill>
                <a:latin typeface="Arial" panose="020B0604020202020204" pitchFamily="34" charset="0"/>
                <a:ea typeface="+mn-ea"/>
                <a:cs typeface="Arial" panose="020B0604020202020204" pitchFamily="34" charset="0"/>
              </a:rPr>
              <a:t>avan Cassidy</a:t>
            </a:r>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17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EE0F61-1636-EA4E-2062-600B6EE224EA}"/>
              </a:ext>
            </a:extLst>
          </p:cNvPr>
          <p:cNvSpPr>
            <a:spLocks noGrp="1"/>
          </p:cNvSpPr>
          <p:nvPr>
            <p:ph type="ctrTitle"/>
          </p:nvPr>
        </p:nvSpPr>
        <p:spPr>
          <a:xfrm>
            <a:off x="838200" y="609600"/>
            <a:ext cx="3739341" cy="1330839"/>
          </a:xfrm>
        </p:spPr>
        <p:txBody>
          <a:bodyPr vert="horz" lIns="91440" tIns="45720" rIns="91440" bIns="45720" rtlCol="0" anchor="ctr">
            <a:normAutofit/>
          </a:bodyPr>
          <a:lstStyle/>
          <a:p>
            <a:pPr algn="l"/>
            <a:r>
              <a:rPr lang="en-US" sz="4400" b="1" kern="1200" dirty="0">
                <a:solidFill>
                  <a:schemeClr val="tx1"/>
                </a:solidFill>
                <a:latin typeface="Arial" panose="020B0604020202020204" pitchFamily="34" charset="0"/>
                <a:cs typeface="Arial" panose="020B0604020202020204" pitchFamily="34" charset="0"/>
              </a:rPr>
              <a:t>Identify Stakeholders</a:t>
            </a:r>
          </a:p>
        </p:txBody>
      </p:sp>
      <p:sp>
        <p:nvSpPr>
          <p:cNvPr id="5" name="Title 1">
            <a:extLst>
              <a:ext uri="{FF2B5EF4-FFF2-40B4-BE49-F238E27FC236}">
                <a16:creationId xmlns:a16="http://schemas.microsoft.com/office/drawing/2014/main" id="{F37D237F-0475-3E26-B351-2D5443735F84}"/>
              </a:ext>
            </a:extLst>
          </p:cNvPr>
          <p:cNvSpPr txBox="1">
            <a:spLocks/>
          </p:cNvSpPr>
          <p:nvPr/>
        </p:nvSpPr>
        <p:spPr>
          <a:xfrm>
            <a:off x="862366" y="2194102"/>
            <a:ext cx="3611311" cy="3908586"/>
          </a:xfrm>
          <a:prstGeom prst="rect">
            <a:avLst/>
          </a:prstGeom>
        </p:spPr>
        <p:txBody>
          <a:bodyPr vert="horz" lIns="91440" tIns="45720" rIns="91440" bIns="45720" rtlCol="0">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2000" b="1" dirty="0">
                <a:solidFill>
                  <a:schemeClr val="tx1"/>
                </a:solidFill>
                <a:latin typeface="Arial" panose="020B0604020202020204" pitchFamily="34" charset="0"/>
                <a:ea typeface="+mn-ea"/>
                <a:cs typeface="Arial" panose="020B0604020202020204" pitchFamily="34" charset="0"/>
              </a:rPr>
              <a:t>Project Brief Summary:</a:t>
            </a:r>
          </a:p>
          <a:p>
            <a:pPr marL="342900" indent="-342900" algn="l" defTabSz="914400">
              <a:lnSpc>
                <a:spcPct val="90000"/>
              </a:lnSpc>
              <a:spcAft>
                <a:spcPts val="600"/>
              </a:spcAft>
              <a:buFont typeface="Arial" panose="020B0604020202020204" pitchFamily="34" charset="0"/>
              <a:buChar char="•"/>
            </a:pPr>
            <a:r>
              <a:rPr lang="en-US" sz="2000" b="1" dirty="0">
                <a:solidFill>
                  <a:schemeClr val="tx1"/>
                </a:solidFill>
                <a:latin typeface="Arial" panose="020B0604020202020204" pitchFamily="34" charset="0"/>
                <a:ea typeface="+mn-ea"/>
                <a:cs typeface="Arial" panose="020B0604020202020204" pitchFamily="34" charset="0"/>
              </a:rPr>
              <a:t> </a:t>
            </a:r>
            <a:r>
              <a:rPr lang="en-US" sz="2000" dirty="0">
                <a:solidFill>
                  <a:schemeClr val="tx1"/>
                </a:solidFill>
                <a:latin typeface="Arial" panose="020B0604020202020204" pitchFamily="34" charset="0"/>
                <a:ea typeface="+mn-ea"/>
                <a:cs typeface="Arial" panose="020B0604020202020204" pitchFamily="34" charset="0"/>
              </a:rPr>
              <a:t>New Zealand automotive industry leader Turners Car Auctions is redesigning its motor vehicle insurance systems to enhance the buyer experience through new technologies.</a:t>
            </a:r>
          </a:p>
        </p:txBody>
      </p:sp>
      <p:sp>
        <p:nvSpPr>
          <p:cNvPr id="3" name="Subtitle 2">
            <a:extLst>
              <a:ext uri="{FF2B5EF4-FFF2-40B4-BE49-F238E27FC236}">
                <a16:creationId xmlns:a16="http://schemas.microsoft.com/office/drawing/2014/main" id="{6B85FCE5-C8C0-5BAC-F1FD-96AC6169A7F5}"/>
              </a:ext>
            </a:extLst>
          </p:cNvPr>
          <p:cNvSpPr>
            <a:spLocks/>
          </p:cNvSpPr>
          <p:nvPr/>
        </p:nvSpPr>
        <p:spPr>
          <a:xfrm>
            <a:off x="9264629" y="6098828"/>
            <a:ext cx="2680098" cy="263697"/>
          </a:xfrm>
          <a:prstGeom prst="rect">
            <a:avLst/>
          </a:prstGeom>
        </p:spPr>
        <p:txBody>
          <a:bodyPr>
            <a:normAutofit/>
          </a:bodyPr>
          <a:lstStyle/>
          <a:p>
            <a:pPr defTabSz="521208">
              <a:lnSpc>
                <a:spcPct val="90000"/>
              </a:lnSpc>
              <a:spcAft>
                <a:spcPts val="600"/>
              </a:spcAft>
            </a:pPr>
            <a:r>
              <a:rPr lang="en-GB" sz="1100" kern="1200" dirty="0">
                <a:solidFill>
                  <a:schemeClr val="tx1"/>
                </a:solidFill>
                <a:latin typeface="Arial" panose="020B0604020202020204" pitchFamily="34" charset="0"/>
                <a:ea typeface="+mn-ea"/>
                <a:cs typeface="Arial" panose="020B0604020202020204" pitchFamily="34" charset="0"/>
              </a:rPr>
              <a:t>Advanced Full Stack Developer</a:t>
            </a:r>
            <a:endParaRPr lang="en-GB" sz="11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41E2FFEA-72FD-4673-3731-420661A87F88}"/>
              </a:ext>
            </a:extLst>
          </p:cNvPr>
          <p:cNvSpPr txBox="1">
            <a:spLocks/>
          </p:cNvSpPr>
          <p:nvPr/>
        </p:nvSpPr>
        <p:spPr>
          <a:xfrm>
            <a:off x="862366" y="6120062"/>
            <a:ext cx="1458047" cy="2212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521208">
              <a:spcBef>
                <a:spcPts val="570"/>
              </a:spcBef>
            </a:pPr>
            <a:r>
              <a:rPr lang="en-NZ" sz="1100" kern="1200" dirty="0">
                <a:solidFill>
                  <a:schemeClr val="tx1"/>
                </a:solidFill>
                <a:latin typeface="Arial" panose="020B0604020202020204" pitchFamily="34" charset="0"/>
                <a:ea typeface="+mn-ea"/>
                <a:cs typeface="Arial" panose="020B0604020202020204" pitchFamily="34" charset="0"/>
              </a:rPr>
              <a:t>J</a:t>
            </a:r>
            <a:r>
              <a:rPr lang="en-GB" sz="1100" kern="1200" dirty="0">
                <a:solidFill>
                  <a:schemeClr val="tx1"/>
                </a:solidFill>
                <a:latin typeface="Arial" panose="020B0604020202020204" pitchFamily="34" charset="0"/>
                <a:ea typeface="+mn-ea"/>
                <a:cs typeface="Arial" panose="020B0604020202020204" pitchFamily="34" charset="0"/>
              </a:rPr>
              <a:t>avan Cassidy</a:t>
            </a:r>
            <a:endParaRPr lang="en-GB" sz="11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6692BBA-A346-4BBD-8039-241D0341BE79}"/>
              </a:ext>
            </a:extLst>
          </p:cNvPr>
          <p:cNvSpPr>
            <a:spLocks noGrp="1"/>
          </p:cNvSpPr>
          <p:nvPr>
            <p:ph type="sldNum" sz="quarter" idx="12"/>
          </p:nvPr>
        </p:nvSpPr>
        <p:spPr/>
        <p:txBody>
          <a:bodyPr/>
          <a:lstStyle/>
          <a:p>
            <a:fld id="{60195550-A517-4E04-8B41-FC6F009F5905}" type="slidenum">
              <a:rPr lang="en-GB" smtClean="0"/>
              <a:t>4</a:t>
            </a:fld>
            <a:endParaRPr lang="en-GB"/>
          </a:p>
        </p:txBody>
      </p:sp>
      <p:graphicFrame>
        <p:nvGraphicFramePr>
          <p:cNvPr id="16" name="Title 1">
            <a:extLst>
              <a:ext uri="{FF2B5EF4-FFF2-40B4-BE49-F238E27FC236}">
                <a16:creationId xmlns:a16="http://schemas.microsoft.com/office/drawing/2014/main" id="{3D52CF5C-F191-D87D-4ADE-58659DF1C8FA}"/>
              </a:ext>
            </a:extLst>
          </p:cNvPr>
          <p:cNvGraphicFramePr/>
          <p:nvPr/>
        </p:nvGraphicFramePr>
        <p:xfrm>
          <a:off x="6081162" y="930567"/>
          <a:ext cx="5233634" cy="4996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197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EE0F61-1636-EA4E-2062-600B6EE224EA}"/>
              </a:ext>
            </a:extLst>
          </p:cNvPr>
          <p:cNvSpPr>
            <a:spLocks noGrp="1"/>
          </p:cNvSpPr>
          <p:nvPr>
            <p:ph type="ctrTitle"/>
          </p:nvPr>
        </p:nvSpPr>
        <p:spPr>
          <a:xfrm>
            <a:off x="862366" y="388374"/>
            <a:ext cx="4205748" cy="1552065"/>
          </a:xfrm>
        </p:spPr>
        <p:txBody>
          <a:bodyPr vert="horz" lIns="91440" tIns="45720" rIns="91440" bIns="45720" rtlCol="0" anchor="ctr">
            <a:normAutofit fontScale="90000"/>
          </a:bodyPr>
          <a:lstStyle/>
          <a:p>
            <a:pPr algn="l"/>
            <a:r>
              <a:rPr lang="en-US" sz="4400" b="1" kern="1200" dirty="0">
                <a:solidFill>
                  <a:schemeClr val="tx1"/>
                </a:solidFill>
                <a:latin typeface="Arial" panose="020B0604020202020204" pitchFamily="34" charset="0"/>
                <a:cs typeface="Arial" panose="020B0604020202020204" pitchFamily="34" charset="0"/>
              </a:rPr>
              <a:t>Understand the Context of a Project</a:t>
            </a:r>
          </a:p>
        </p:txBody>
      </p:sp>
      <p:sp>
        <p:nvSpPr>
          <p:cNvPr id="5" name="Title 1">
            <a:extLst>
              <a:ext uri="{FF2B5EF4-FFF2-40B4-BE49-F238E27FC236}">
                <a16:creationId xmlns:a16="http://schemas.microsoft.com/office/drawing/2014/main" id="{F37D237F-0475-3E26-B351-2D5443735F84}"/>
              </a:ext>
            </a:extLst>
          </p:cNvPr>
          <p:cNvSpPr txBox="1">
            <a:spLocks/>
          </p:cNvSpPr>
          <p:nvPr/>
        </p:nvSpPr>
        <p:spPr>
          <a:xfrm>
            <a:off x="862366" y="2194102"/>
            <a:ext cx="4791072" cy="1797795"/>
          </a:xfrm>
          <a:prstGeom prst="rect">
            <a:avLst/>
          </a:prstGeom>
        </p:spPr>
        <p:txBody>
          <a:bodyPr vert="horz" lIns="91440" tIns="45720" rIns="91440" bIns="45720" rtlCol="0">
            <a:normAutofit fontScale="92500" lnSpcReduction="1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228600" algn="l" defTabSz="914400">
              <a:lnSpc>
                <a:spcPct val="90000"/>
              </a:lnSpc>
              <a:spcAft>
                <a:spcPts val="600"/>
              </a:spcAft>
              <a:buFont typeface="Arial" panose="020B0604020202020204" pitchFamily="34" charset="0"/>
              <a:buChar char="•"/>
            </a:pPr>
            <a:r>
              <a:rPr lang="en-US" sz="2000" b="1" dirty="0">
                <a:solidFill>
                  <a:schemeClr val="tx1"/>
                </a:solidFill>
                <a:latin typeface="Arial" panose="020B0604020202020204" pitchFamily="34" charset="0"/>
                <a:ea typeface="+mn-ea"/>
                <a:cs typeface="Arial" panose="020B0604020202020204" pitchFamily="34" charset="0"/>
              </a:rPr>
              <a:t>Introduction: </a:t>
            </a:r>
            <a:r>
              <a:rPr lang="en-US" sz="2000" dirty="0">
                <a:solidFill>
                  <a:schemeClr val="tx1"/>
                </a:solidFill>
                <a:latin typeface="Arial" panose="020B0604020202020204" pitchFamily="34" charset="0"/>
                <a:ea typeface="+mn-ea"/>
                <a:cs typeface="Arial" panose="020B0604020202020204" pitchFamily="34" charset="0"/>
              </a:rPr>
              <a:t>When starting a project, it is crucial to have a solid understanding of certain key aspects to ensure effective contribution and alignment with the project goals. </a:t>
            </a:r>
          </a:p>
          <a:p>
            <a:pPr indent="-228600" algn="l" defTabSz="914400">
              <a:lnSpc>
                <a:spcPct val="90000"/>
              </a:lnSpc>
              <a:spcAft>
                <a:spcPts val="600"/>
              </a:spcAft>
              <a:buFont typeface="Arial" panose="020B0604020202020204" pitchFamily="34" charset="0"/>
              <a:buChar char="•"/>
            </a:pPr>
            <a:r>
              <a:rPr lang="en-US" sz="2000" dirty="0">
                <a:solidFill>
                  <a:schemeClr val="tx1"/>
                </a:solidFill>
                <a:latin typeface="Arial" panose="020B0604020202020204" pitchFamily="34" charset="0"/>
                <a:ea typeface="+mn-ea"/>
                <a:cs typeface="Arial" panose="020B0604020202020204" pitchFamily="34" charset="0"/>
              </a:rPr>
              <a:t>Here are five of the most important things to know before starting:</a:t>
            </a:r>
          </a:p>
        </p:txBody>
      </p:sp>
      <p:sp>
        <p:nvSpPr>
          <p:cNvPr id="3" name="Subtitle 2">
            <a:extLst>
              <a:ext uri="{FF2B5EF4-FFF2-40B4-BE49-F238E27FC236}">
                <a16:creationId xmlns:a16="http://schemas.microsoft.com/office/drawing/2014/main" id="{6B85FCE5-C8C0-5BAC-F1FD-96AC6169A7F5}"/>
              </a:ext>
            </a:extLst>
          </p:cNvPr>
          <p:cNvSpPr>
            <a:spLocks/>
          </p:cNvSpPr>
          <p:nvPr/>
        </p:nvSpPr>
        <p:spPr>
          <a:xfrm>
            <a:off x="9264629" y="6098828"/>
            <a:ext cx="2680098" cy="263697"/>
          </a:xfrm>
          <a:prstGeom prst="rect">
            <a:avLst/>
          </a:prstGeom>
        </p:spPr>
        <p:txBody>
          <a:bodyPr>
            <a:normAutofit/>
          </a:bodyPr>
          <a:lstStyle/>
          <a:p>
            <a:pPr defTabSz="521208">
              <a:lnSpc>
                <a:spcPct val="90000"/>
              </a:lnSpc>
              <a:spcAft>
                <a:spcPts val="600"/>
              </a:spcAft>
            </a:pPr>
            <a:r>
              <a:rPr lang="en-GB" sz="1100" kern="1200" dirty="0">
                <a:solidFill>
                  <a:schemeClr val="tx1"/>
                </a:solidFill>
                <a:latin typeface="Arial" panose="020B0604020202020204" pitchFamily="34" charset="0"/>
                <a:ea typeface="+mn-ea"/>
                <a:cs typeface="Arial" panose="020B0604020202020204" pitchFamily="34" charset="0"/>
              </a:rPr>
              <a:t>Advanced Full Stack Developer</a:t>
            </a:r>
            <a:endParaRPr lang="en-GB" sz="11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41E2FFEA-72FD-4673-3731-420661A87F88}"/>
              </a:ext>
            </a:extLst>
          </p:cNvPr>
          <p:cNvSpPr txBox="1">
            <a:spLocks/>
          </p:cNvSpPr>
          <p:nvPr/>
        </p:nvSpPr>
        <p:spPr>
          <a:xfrm>
            <a:off x="873746" y="6120062"/>
            <a:ext cx="1458047" cy="2212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521208">
              <a:spcBef>
                <a:spcPts val="570"/>
              </a:spcBef>
            </a:pPr>
            <a:r>
              <a:rPr lang="en-NZ" sz="1100" kern="1200" dirty="0">
                <a:solidFill>
                  <a:schemeClr val="tx1"/>
                </a:solidFill>
                <a:latin typeface="Arial" panose="020B0604020202020204" pitchFamily="34" charset="0"/>
                <a:ea typeface="+mn-ea"/>
                <a:cs typeface="Arial" panose="020B0604020202020204" pitchFamily="34" charset="0"/>
              </a:rPr>
              <a:t>J</a:t>
            </a:r>
            <a:r>
              <a:rPr lang="en-GB" sz="1100" kern="1200" dirty="0">
                <a:solidFill>
                  <a:schemeClr val="tx1"/>
                </a:solidFill>
                <a:latin typeface="Arial" panose="020B0604020202020204" pitchFamily="34" charset="0"/>
                <a:ea typeface="+mn-ea"/>
                <a:cs typeface="Arial" panose="020B0604020202020204" pitchFamily="34" charset="0"/>
              </a:rPr>
              <a:t>avan Cassidy</a:t>
            </a:r>
            <a:endParaRPr lang="en-GB" sz="11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6692BBA-A346-4BBD-8039-241D0341BE79}"/>
              </a:ext>
            </a:extLst>
          </p:cNvPr>
          <p:cNvSpPr>
            <a:spLocks noGrp="1"/>
          </p:cNvSpPr>
          <p:nvPr>
            <p:ph type="sldNum" sz="quarter" idx="12"/>
          </p:nvPr>
        </p:nvSpPr>
        <p:spPr/>
        <p:txBody>
          <a:bodyPr/>
          <a:lstStyle/>
          <a:p>
            <a:fld id="{60195550-A517-4E04-8B41-FC6F009F5905}" type="slidenum">
              <a:rPr lang="en-GB" smtClean="0"/>
              <a:t>5</a:t>
            </a:fld>
            <a:endParaRPr lang="en-GB"/>
          </a:p>
        </p:txBody>
      </p:sp>
      <p:sp>
        <p:nvSpPr>
          <p:cNvPr id="8" name="Title 1">
            <a:extLst>
              <a:ext uri="{FF2B5EF4-FFF2-40B4-BE49-F238E27FC236}">
                <a16:creationId xmlns:a16="http://schemas.microsoft.com/office/drawing/2014/main" id="{E80A7D45-6FCB-E14A-AA86-716C23A8ECE4}"/>
              </a:ext>
            </a:extLst>
          </p:cNvPr>
          <p:cNvSpPr txBox="1">
            <a:spLocks/>
          </p:cNvSpPr>
          <p:nvPr/>
        </p:nvSpPr>
        <p:spPr>
          <a:xfrm>
            <a:off x="873746" y="4120686"/>
            <a:ext cx="4791072" cy="1870586"/>
          </a:xfrm>
          <a:prstGeom prst="rect">
            <a:avLst/>
          </a:prstGeom>
        </p:spPr>
        <p:txBody>
          <a:bodyPr vert="horz" lIns="91440" tIns="45720" rIns="91440" bIns="45720" rtlCol="0">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defTabSz="914400">
              <a:lnSpc>
                <a:spcPct val="90000"/>
              </a:lnSpc>
              <a:spcAft>
                <a:spcPts val="600"/>
              </a:spcAft>
              <a:buAutoNum type="arabicPeriod"/>
            </a:pPr>
            <a:r>
              <a:rPr lang="en-US" sz="2000" b="1" dirty="0">
                <a:solidFill>
                  <a:schemeClr val="tx1"/>
                </a:solidFill>
                <a:latin typeface="Arial" panose="020B0604020202020204" pitchFamily="34" charset="0"/>
                <a:ea typeface="+mn-ea"/>
                <a:cs typeface="Arial" panose="020B0604020202020204" pitchFamily="34" charset="0"/>
              </a:rPr>
              <a:t>Project Goals and Objectives</a:t>
            </a:r>
          </a:p>
          <a:p>
            <a:pPr marL="457200" indent="-457200" algn="l" defTabSz="914400">
              <a:lnSpc>
                <a:spcPct val="90000"/>
              </a:lnSpc>
              <a:spcAft>
                <a:spcPts val="600"/>
              </a:spcAft>
              <a:buFontTx/>
              <a:buAutoNum type="arabicPeriod"/>
            </a:pPr>
            <a:r>
              <a:rPr lang="en-US" sz="2000" b="1" dirty="0">
                <a:solidFill>
                  <a:schemeClr val="tx1"/>
                </a:solidFill>
                <a:latin typeface="Arial" panose="020B0604020202020204" pitchFamily="34" charset="0"/>
                <a:ea typeface="+mn-ea"/>
                <a:cs typeface="Arial" panose="020B0604020202020204" pitchFamily="34" charset="0"/>
              </a:rPr>
              <a:t>Roles and Responsibilities</a:t>
            </a:r>
          </a:p>
          <a:p>
            <a:pPr marL="457200" indent="-457200" algn="l" defTabSz="914400">
              <a:lnSpc>
                <a:spcPct val="90000"/>
              </a:lnSpc>
              <a:spcAft>
                <a:spcPts val="600"/>
              </a:spcAft>
              <a:buFontTx/>
              <a:buAutoNum type="arabicPeriod"/>
            </a:pPr>
            <a:r>
              <a:rPr lang="en-US" sz="2000" b="1" dirty="0">
                <a:solidFill>
                  <a:schemeClr val="tx1"/>
                </a:solidFill>
                <a:latin typeface="Arial" panose="020B0604020202020204" pitchFamily="34" charset="0"/>
                <a:ea typeface="+mn-ea"/>
                <a:cs typeface="Arial" panose="020B0604020202020204" pitchFamily="34" charset="0"/>
              </a:rPr>
              <a:t>Timeline and Deadlines</a:t>
            </a:r>
          </a:p>
          <a:p>
            <a:pPr marL="457200" indent="-457200" algn="l" defTabSz="914400">
              <a:lnSpc>
                <a:spcPct val="90000"/>
              </a:lnSpc>
              <a:spcAft>
                <a:spcPts val="600"/>
              </a:spcAft>
              <a:buFontTx/>
              <a:buAutoNum type="arabicPeriod"/>
            </a:pPr>
            <a:r>
              <a:rPr lang="en-US" sz="2000" b="1" dirty="0">
                <a:solidFill>
                  <a:schemeClr val="tx1"/>
                </a:solidFill>
                <a:latin typeface="Arial" panose="020B0604020202020204" pitchFamily="34" charset="0"/>
                <a:ea typeface="+mn-ea"/>
                <a:cs typeface="Arial" panose="020B0604020202020204" pitchFamily="34" charset="0"/>
              </a:rPr>
              <a:t>Available Resources</a:t>
            </a:r>
          </a:p>
          <a:p>
            <a:pPr marL="457200" indent="-457200" algn="l" defTabSz="914400">
              <a:lnSpc>
                <a:spcPct val="90000"/>
              </a:lnSpc>
              <a:spcAft>
                <a:spcPts val="600"/>
              </a:spcAft>
              <a:buFontTx/>
              <a:buAutoNum type="arabicPeriod"/>
            </a:pPr>
            <a:r>
              <a:rPr lang="en-US" sz="2000" b="1" dirty="0">
                <a:solidFill>
                  <a:schemeClr val="tx1"/>
                </a:solidFill>
                <a:latin typeface="Arial" panose="020B0604020202020204" pitchFamily="34" charset="0"/>
                <a:ea typeface="+mn-ea"/>
                <a:cs typeface="Arial" panose="020B0604020202020204" pitchFamily="34" charset="0"/>
              </a:rPr>
              <a:t>Potential Risks and Challenges</a:t>
            </a:r>
          </a:p>
          <a:p>
            <a:pPr marL="457200" indent="-457200" algn="l" defTabSz="914400">
              <a:lnSpc>
                <a:spcPct val="90000"/>
              </a:lnSpc>
              <a:spcAft>
                <a:spcPts val="600"/>
              </a:spcAft>
              <a:buAutoNum type="arabicPeriod"/>
            </a:pPr>
            <a:endParaRPr lang="en-US" sz="2000" b="1" dirty="0">
              <a:solidFill>
                <a:schemeClr val="tx1"/>
              </a:solidFill>
              <a:latin typeface="Arial" panose="020B0604020202020204" pitchFamily="34" charset="0"/>
              <a:ea typeface="+mn-ea"/>
              <a:cs typeface="Arial" panose="020B0604020202020204" pitchFamily="34" charset="0"/>
            </a:endParaRPr>
          </a:p>
          <a:p>
            <a:pPr algn="l" defTabSz="914400">
              <a:lnSpc>
                <a:spcPct val="90000"/>
              </a:lnSpc>
              <a:spcAft>
                <a:spcPts val="600"/>
              </a:spcAft>
            </a:pPr>
            <a:endParaRPr lang="en-US" sz="2000" dirty="0">
              <a:solidFill>
                <a:schemeClr val="tx1"/>
              </a:solidFill>
              <a:latin typeface="Arial" panose="020B0604020202020204" pitchFamily="34" charset="0"/>
              <a:ea typeface="+mn-ea"/>
              <a:cs typeface="Arial" panose="020B0604020202020204" pitchFamily="34" charset="0"/>
            </a:endParaRPr>
          </a:p>
        </p:txBody>
      </p:sp>
      <p:pic>
        <p:nvPicPr>
          <p:cNvPr id="11" name="Picture 10" descr="Graphs on a display with reflection of office">
            <a:extLst>
              <a:ext uri="{FF2B5EF4-FFF2-40B4-BE49-F238E27FC236}">
                <a16:creationId xmlns:a16="http://schemas.microsoft.com/office/drawing/2014/main" id="{4E8247A3-F49E-8346-062F-CD4313B03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934" y="1567014"/>
            <a:ext cx="5587320" cy="3723971"/>
          </a:xfrm>
          <a:prstGeom prst="rect">
            <a:avLst/>
          </a:prstGeom>
        </p:spPr>
      </p:pic>
    </p:spTree>
    <p:extLst>
      <p:ext uri="{BB962C8B-B14F-4D97-AF65-F5344CB8AC3E}">
        <p14:creationId xmlns:p14="http://schemas.microsoft.com/office/powerpoint/2010/main" val="119281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EE0F61-1636-EA4E-2062-600B6EE224EA}"/>
              </a:ext>
            </a:extLst>
          </p:cNvPr>
          <p:cNvSpPr>
            <a:spLocks noGrp="1"/>
          </p:cNvSpPr>
          <p:nvPr>
            <p:ph type="ctrTitle"/>
          </p:nvPr>
        </p:nvSpPr>
        <p:spPr>
          <a:xfrm>
            <a:off x="838200" y="423874"/>
            <a:ext cx="4205748" cy="1701499"/>
          </a:xfrm>
        </p:spPr>
        <p:txBody>
          <a:bodyPr vert="horz" lIns="91440" tIns="45720" rIns="91440" bIns="45720" rtlCol="0" anchor="ctr">
            <a:normAutofit fontScale="90000"/>
          </a:bodyPr>
          <a:lstStyle/>
          <a:p>
            <a:pPr algn="l"/>
            <a:r>
              <a:rPr lang="en-US" sz="4400" b="1" kern="1200" dirty="0">
                <a:solidFill>
                  <a:schemeClr val="tx1"/>
                </a:solidFill>
                <a:latin typeface="Arial" panose="020B0604020202020204" pitchFamily="34" charset="0"/>
                <a:cs typeface="Arial" panose="020B0604020202020204" pitchFamily="34" charset="0"/>
              </a:rPr>
              <a:t>Familiarise with tools for Task Management</a:t>
            </a:r>
          </a:p>
        </p:txBody>
      </p:sp>
      <p:sp>
        <p:nvSpPr>
          <p:cNvPr id="5" name="Title 1">
            <a:extLst>
              <a:ext uri="{FF2B5EF4-FFF2-40B4-BE49-F238E27FC236}">
                <a16:creationId xmlns:a16="http://schemas.microsoft.com/office/drawing/2014/main" id="{F37D237F-0475-3E26-B351-2D5443735F84}"/>
              </a:ext>
            </a:extLst>
          </p:cNvPr>
          <p:cNvSpPr txBox="1">
            <a:spLocks/>
          </p:cNvSpPr>
          <p:nvPr/>
        </p:nvSpPr>
        <p:spPr>
          <a:xfrm>
            <a:off x="838200" y="2549246"/>
            <a:ext cx="4791072" cy="3479111"/>
          </a:xfrm>
          <a:prstGeom prst="rect">
            <a:avLst/>
          </a:prstGeom>
        </p:spPr>
        <p:txBody>
          <a:bodyPr vert="horz" lIns="91440" tIns="45720" rIns="91440" bIns="45720" rtlCol="0">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1900" b="1" dirty="0">
                <a:solidFill>
                  <a:schemeClr val="tx1"/>
                </a:solidFill>
                <a:latin typeface="Arial" panose="020B0604020202020204" pitchFamily="34" charset="0"/>
                <a:ea typeface="+mn-ea"/>
                <a:cs typeface="Arial" panose="020B0604020202020204" pitchFamily="34" charset="0"/>
              </a:rPr>
              <a:t>Introduction: </a:t>
            </a:r>
            <a:r>
              <a:rPr lang="en-US" sz="1900" dirty="0">
                <a:solidFill>
                  <a:schemeClr val="tx1"/>
                </a:solidFill>
                <a:latin typeface="Arial" panose="020B0604020202020204" pitchFamily="34" charset="0"/>
                <a:ea typeface="+mn-ea"/>
                <a:cs typeface="Arial" panose="020B0604020202020204" pitchFamily="34" charset="0"/>
              </a:rPr>
              <a:t>Task management tools like Jira are highly beneficial for efficiently managing tasks and projects. These tools provide a structured way to </a:t>
            </a:r>
            <a:r>
              <a:rPr lang="en-US" sz="1900" dirty="0" err="1">
                <a:solidFill>
                  <a:schemeClr val="tx1"/>
                </a:solidFill>
                <a:latin typeface="Arial" panose="020B0604020202020204" pitchFamily="34" charset="0"/>
                <a:ea typeface="+mn-ea"/>
                <a:cs typeface="Arial" panose="020B0604020202020204" pitchFamily="34" charset="0"/>
              </a:rPr>
              <a:t>organise</a:t>
            </a:r>
            <a:r>
              <a:rPr lang="en-US" sz="1900" dirty="0">
                <a:solidFill>
                  <a:schemeClr val="tx1"/>
                </a:solidFill>
                <a:latin typeface="Arial" panose="020B0604020202020204" pitchFamily="34" charset="0"/>
                <a:ea typeface="+mn-ea"/>
                <a:cs typeface="Arial" panose="020B0604020202020204" pitchFamily="34" charset="0"/>
              </a:rPr>
              <a:t>, </a:t>
            </a:r>
            <a:r>
              <a:rPr lang="en-US" sz="1900" dirty="0" err="1">
                <a:solidFill>
                  <a:schemeClr val="tx1"/>
                </a:solidFill>
                <a:latin typeface="Arial" panose="020B0604020202020204" pitchFamily="34" charset="0"/>
                <a:ea typeface="+mn-ea"/>
                <a:cs typeface="Arial" panose="020B0604020202020204" pitchFamily="34" charset="0"/>
              </a:rPr>
              <a:t>prioritise</a:t>
            </a:r>
            <a:r>
              <a:rPr lang="en-US" sz="1900" dirty="0">
                <a:solidFill>
                  <a:schemeClr val="tx1"/>
                </a:solidFill>
                <a:latin typeface="Arial" panose="020B0604020202020204" pitchFamily="34" charset="0"/>
                <a:ea typeface="+mn-ea"/>
                <a:cs typeface="Arial" panose="020B0604020202020204" pitchFamily="34" charset="0"/>
              </a:rPr>
              <a:t>, and track progress, ensuring that nothing falls through the cracks. Jira, in particular, offers robust features that can help you collaborate with team members, streamline workflows, and stay on top of your responsibilities. Using Jira, you can enhance your productivity, improve time management, and ensure that all tasks are completed on time and to a high standard.</a:t>
            </a:r>
          </a:p>
        </p:txBody>
      </p:sp>
      <p:sp>
        <p:nvSpPr>
          <p:cNvPr id="3" name="Subtitle 2">
            <a:extLst>
              <a:ext uri="{FF2B5EF4-FFF2-40B4-BE49-F238E27FC236}">
                <a16:creationId xmlns:a16="http://schemas.microsoft.com/office/drawing/2014/main" id="{6B85FCE5-C8C0-5BAC-F1FD-96AC6169A7F5}"/>
              </a:ext>
            </a:extLst>
          </p:cNvPr>
          <p:cNvSpPr>
            <a:spLocks/>
          </p:cNvSpPr>
          <p:nvPr/>
        </p:nvSpPr>
        <p:spPr>
          <a:xfrm>
            <a:off x="9264629" y="6098828"/>
            <a:ext cx="2680098" cy="263697"/>
          </a:xfrm>
          <a:prstGeom prst="rect">
            <a:avLst/>
          </a:prstGeom>
        </p:spPr>
        <p:txBody>
          <a:bodyPr>
            <a:normAutofit/>
          </a:bodyPr>
          <a:lstStyle/>
          <a:p>
            <a:pPr defTabSz="521208">
              <a:lnSpc>
                <a:spcPct val="90000"/>
              </a:lnSpc>
              <a:spcAft>
                <a:spcPts val="600"/>
              </a:spcAft>
            </a:pPr>
            <a:r>
              <a:rPr lang="en-GB" sz="1100" kern="1200" dirty="0">
                <a:solidFill>
                  <a:schemeClr val="tx1"/>
                </a:solidFill>
                <a:latin typeface="Arial" panose="020B0604020202020204" pitchFamily="34" charset="0"/>
                <a:ea typeface="+mn-ea"/>
                <a:cs typeface="Arial" panose="020B0604020202020204" pitchFamily="34" charset="0"/>
              </a:rPr>
              <a:t>Advanced Full Stack Developer</a:t>
            </a:r>
            <a:endParaRPr lang="en-GB" sz="11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41E2FFEA-72FD-4673-3731-420661A87F88}"/>
              </a:ext>
            </a:extLst>
          </p:cNvPr>
          <p:cNvSpPr txBox="1">
            <a:spLocks/>
          </p:cNvSpPr>
          <p:nvPr/>
        </p:nvSpPr>
        <p:spPr>
          <a:xfrm>
            <a:off x="873746" y="6120062"/>
            <a:ext cx="1458047" cy="2212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521208">
              <a:spcBef>
                <a:spcPts val="570"/>
              </a:spcBef>
            </a:pPr>
            <a:r>
              <a:rPr lang="en-NZ" sz="1100" kern="1200" dirty="0">
                <a:solidFill>
                  <a:schemeClr val="tx1"/>
                </a:solidFill>
                <a:latin typeface="Arial" panose="020B0604020202020204" pitchFamily="34" charset="0"/>
                <a:ea typeface="+mn-ea"/>
                <a:cs typeface="Arial" panose="020B0604020202020204" pitchFamily="34" charset="0"/>
              </a:rPr>
              <a:t>J</a:t>
            </a:r>
            <a:r>
              <a:rPr lang="en-GB" sz="1100" kern="1200" dirty="0">
                <a:solidFill>
                  <a:schemeClr val="tx1"/>
                </a:solidFill>
                <a:latin typeface="Arial" panose="020B0604020202020204" pitchFamily="34" charset="0"/>
                <a:ea typeface="+mn-ea"/>
                <a:cs typeface="Arial" panose="020B0604020202020204" pitchFamily="34" charset="0"/>
              </a:rPr>
              <a:t>avan Cassidy</a:t>
            </a:r>
            <a:endParaRPr lang="en-GB" sz="11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6692BBA-A346-4BBD-8039-241D0341BE79}"/>
              </a:ext>
            </a:extLst>
          </p:cNvPr>
          <p:cNvSpPr>
            <a:spLocks noGrp="1"/>
          </p:cNvSpPr>
          <p:nvPr>
            <p:ph type="sldNum" sz="quarter" idx="12"/>
          </p:nvPr>
        </p:nvSpPr>
        <p:spPr/>
        <p:txBody>
          <a:bodyPr/>
          <a:lstStyle/>
          <a:p>
            <a:fld id="{60195550-A517-4E04-8B41-FC6F009F5905}" type="slidenum">
              <a:rPr lang="en-GB" smtClean="0"/>
              <a:t>6</a:t>
            </a:fld>
            <a:endParaRPr lang="en-GB"/>
          </a:p>
        </p:txBody>
      </p:sp>
      <p:pic>
        <p:nvPicPr>
          <p:cNvPr id="9" name="Picture 8" descr="A computer screen shot of a chat window&#10;&#10;Description automatically generated">
            <a:extLst>
              <a:ext uri="{FF2B5EF4-FFF2-40B4-BE49-F238E27FC236}">
                <a16:creationId xmlns:a16="http://schemas.microsoft.com/office/drawing/2014/main" id="{460ABB2D-DBC2-5A1F-371E-F850D7C3E2F8}"/>
              </a:ext>
            </a:extLst>
          </p:cNvPr>
          <p:cNvPicPr>
            <a:picLocks noChangeAspect="1"/>
          </p:cNvPicPr>
          <p:nvPr/>
        </p:nvPicPr>
        <p:blipFill rotWithShape="1">
          <a:blip r:embed="rId3">
            <a:extLst>
              <a:ext uri="{28A0092B-C50C-407E-A947-70E740481C1C}">
                <a14:useLocalDpi xmlns:a14="http://schemas.microsoft.com/office/drawing/2010/main" val="0"/>
              </a:ext>
            </a:extLst>
          </a:blip>
          <a:srcRect t="12638" r="3572" b="6209"/>
          <a:stretch/>
        </p:blipFill>
        <p:spPr>
          <a:xfrm>
            <a:off x="5641038" y="354120"/>
            <a:ext cx="5712762" cy="2704363"/>
          </a:xfrm>
          <a:prstGeom prst="rect">
            <a:avLst/>
          </a:prstGeom>
        </p:spPr>
      </p:pic>
      <p:pic>
        <p:nvPicPr>
          <p:cNvPr id="13" name="Picture 12">
            <a:extLst>
              <a:ext uri="{FF2B5EF4-FFF2-40B4-BE49-F238E27FC236}">
                <a16:creationId xmlns:a16="http://schemas.microsoft.com/office/drawing/2014/main" id="{DD30ECA7-070F-8787-FAF0-836B0EA70E8C}"/>
              </a:ext>
            </a:extLst>
          </p:cNvPr>
          <p:cNvPicPr>
            <a:picLocks noChangeAspect="1"/>
          </p:cNvPicPr>
          <p:nvPr/>
        </p:nvPicPr>
        <p:blipFill rotWithShape="1">
          <a:blip r:embed="rId4"/>
          <a:srcRect l="645" t="1256"/>
          <a:stretch/>
        </p:blipFill>
        <p:spPr>
          <a:xfrm>
            <a:off x="5641038" y="3316005"/>
            <a:ext cx="5712762" cy="2712352"/>
          </a:xfrm>
          <a:prstGeom prst="rect">
            <a:avLst/>
          </a:prstGeom>
        </p:spPr>
      </p:pic>
    </p:spTree>
    <p:extLst>
      <p:ext uri="{BB962C8B-B14F-4D97-AF65-F5344CB8AC3E}">
        <p14:creationId xmlns:p14="http://schemas.microsoft.com/office/powerpoint/2010/main" val="214909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A824AE0-B1D8-4F57-B6EA-2D8EECE4EAF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EE8047D-88FF-479B-814B-E29FBC0CF662}">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259</TotalTime>
  <Words>1064</Words>
  <Application>Microsoft Office PowerPoint</Application>
  <PresentationFormat>Widescreen</PresentationFormat>
  <Paragraphs>127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Turners Car Insurance Project: Mission 1</vt:lpstr>
      <vt:lpstr>Introduction</vt:lpstr>
      <vt:lpstr>Introduction</vt:lpstr>
      <vt:lpstr>Identify Stakeholders</vt:lpstr>
      <vt:lpstr>Understand the Context of a Project</vt:lpstr>
      <vt:lpstr>Familiarise with tools for Task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Javan Cassidy</dc:creator>
  <cp:lastModifiedBy>Javan Cassidy</cp:lastModifiedBy>
  <cp:revision>1</cp:revision>
  <dcterms:created xsi:type="dcterms:W3CDTF">2024-06-08T04:46:49Z</dcterms:created>
  <dcterms:modified xsi:type="dcterms:W3CDTF">2024-06-09T00:53:09Z</dcterms:modified>
</cp:coreProperties>
</file>