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dd210d67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dd210d67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f1e39ac6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f1e39ac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f1e39ac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f1e39ac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f1e39ac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cf1e39ac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f361fa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f361fa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f361fad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f361fad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f361fad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f361fad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f361fad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f361fad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f361fad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f361fad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f361fad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f361fad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d210d67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d210d6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f361fad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f361fad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f361fad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f361fad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f361fad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f361fad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f361fad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f361fad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f361fad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f361fad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f361fad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f361fad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f361fad2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f361fad2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f361fad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f361fad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f1e39ac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f1e39ac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d210d67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d210d67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f1e39ac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f1e39ac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f1e39ac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f1e39ac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f1e39ac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f1e39ac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f1e39ac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cf1e39ac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d210d67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dd210d67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Target Recognition(ATR) for CT-based Airport Checkpoint Screening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CSC4850 - Team8: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 Lundberg and Nicholas Albano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Feature Extraction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3096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 of an image representing a Gaussian curve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600" y="1017800"/>
            <a:ext cx="4809800" cy="36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Feature Extraction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2705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normalize the histogram by dividing the mean of the histogram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distribution of the pixel intensities are now more spread out to extract the features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00" y="1060013"/>
            <a:ext cx="4904950" cy="36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Feature Extraction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image is already in grey-scale, statistical information can be extracted of the grey-scale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statistical features extracted from the grey-scale distribution of an image are insensitive to size and orientation of an image and seem to already be very robust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preprocessing does not need to be done to extract these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since the grey-scale of an image includes pixels ranging from 0 to 255 where 0 indicates darker pixels (background) and 255 indicates lighter pixels, we can set the range of pixels from 1-255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eliminates the background noise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Features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statistical values we calculated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x ,y, and z dimensions of each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maximum, mid, and minimum dimensions of each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and the median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Kurtosis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statistical features have helped in improving the accuracy across </a:t>
            </a:r>
            <a:r>
              <a:rPr lang="en"/>
              <a:t>different</a:t>
            </a:r>
            <a:r>
              <a:rPr lang="en"/>
              <a:t> classifier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Classifier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with 5 estimators of the training data to compare the cross validation score of each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train test split on the training data to evaluate the supervised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80% for training and 20% for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score, </a:t>
            </a:r>
            <a:r>
              <a:rPr lang="en"/>
              <a:t>confusion</a:t>
            </a:r>
            <a:r>
              <a:rPr lang="en"/>
              <a:t> matrix, precision score, recall rate, and f1-score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we trained the data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AdaBoost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K-Nearest Neighbors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Support Vector Machine (Linear Kernel and optimization parameter of 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increasing c to 6 and decreasing to 4, the accuracy did not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 is decreased to 3 the accuracy decreases as misclassification rate increases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c at 5 helped the hyperplane margins correctly classify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Mean: 74%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 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Score: 76%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Score: 69.9%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Score: 76.1%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F1-Score: 71.2%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054" y="2571750"/>
            <a:ext cx="3264125" cy="21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394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Diagonal represents the number of true labels that were predicted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Diagonal is not very </a:t>
            </a:r>
            <a:r>
              <a:rPr lang="en"/>
              <a:t>prominent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predicted mostly non-targets </a:t>
            </a:r>
            <a:r>
              <a:rPr lang="en"/>
              <a:t>correctly but also incorrectly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may be good in determining non-targets 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450" y="244450"/>
            <a:ext cx="4891550" cy="371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Logistic Regression (solver to help multinomial loss)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Mean: 72%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Deviation: 0.02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Score: 77.6%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Score: 74.3%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Score: 77.6%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F1-Score: 74.2%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150" y="1875232"/>
            <a:ext cx="3621000" cy="2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3925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Diagonal is more </a:t>
            </a:r>
            <a:r>
              <a:rPr lang="en"/>
              <a:t>prominent</a:t>
            </a:r>
            <a:r>
              <a:rPr lang="en"/>
              <a:t> than SVM but still not very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more non-targets than saline, rubber, or clay being predicted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25" y="305575"/>
            <a:ext cx="4588751" cy="33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Classifier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AdaBoost Classifier (100 estimators)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Mean: 64%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Deviation: 0.03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Score: 60.6%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Score: 63.2%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Score: 60.9%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F1-Score: 60.2%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950" y="1881575"/>
            <a:ext cx="3279424" cy="26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safety and security being the primary concern at airports, the issue arises with time constraints from long luggage checks,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Target Recognition helps in addressing these issues to examine the contents of baggage and detect substances of contraband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2655300"/>
            <a:ext cx="3054350" cy="20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575" y="2781850"/>
            <a:ext cx="1468725" cy="14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Classifier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229875"/>
            <a:ext cx="36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Diagonal is less prominent than Logistic Regression but more </a:t>
            </a:r>
            <a:r>
              <a:rPr lang="en"/>
              <a:t>prominent</a:t>
            </a:r>
            <a:r>
              <a:rPr lang="en"/>
              <a:t> than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makes incorrect classifications for non-targets, saline, rubber, and clay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700" y="81500"/>
            <a:ext cx="4708599" cy="36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Classifier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K-Nearest Neighbors( k = 3 nearest neighbors)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k at 4 decreased the accuracy rate and k at 2 also decreased the accuracy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k is 4 or higher the model underfits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k is 2 the model overfits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Mean: 79%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Deviation: 0.02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Score: 83.5%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Score: 84.3%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Score: 83.5%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F1-Score: 83.5%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625" y="2480100"/>
            <a:ext cx="2722725" cy="21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29875"/>
            <a:ext cx="364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Diagonal is very </a:t>
            </a:r>
            <a:r>
              <a:rPr lang="en"/>
              <a:t>prominent and is detecting most of the non-targets, saline, rubber, and clay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Seems the best model to detect targets with lower misclassification than the rest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625" y="67975"/>
            <a:ext cx="4877149" cy="37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best model from the observed supervised classifiers for detecting targets seems to be the K-Nearest Neighbor model with the highest accuracy, precision rate, recall rate, and f1-score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fully evaluate the performance of this model on the data, we used 5 folds and average to determine the overall accuracy, the percentage of false alarms, the total percent detected, and the percent detected for each target label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 Accuracy: 78.9%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Percent False Alarms: 21%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Percent Total Targets Detected: 63%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Percent Non-Targets(Target:0) Detected: 14%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Percent Saline(Target:1) Detected: 54.9%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Percent</a:t>
            </a:r>
            <a:r>
              <a:rPr lang="en"/>
              <a:t> Rubber(Target:2) Detected: 56.6%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Percent Clay(Target: 3) Detected: 81.6%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calculated the predictions on the test dataset, we used the classifier k-nearest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results from the testing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Recall Rate:0.28455 35/123 = 28.4%</a:t>
            </a:r>
            <a:endParaRPr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Precision Rate:0.85465 294/344 = 85.5%</a:t>
            </a:r>
            <a:endParaRPr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Saline Recall Rate:0.26829 11/41 = 26.8%</a:t>
            </a:r>
            <a:endParaRPr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Rubber Recall Rate:0.29545 13/44 = 29.5%</a:t>
            </a:r>
            <a:endParaRPr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Clay Recall Rate:0.28947 11/38 = 28.9%</a:t>
            </a:r>
            <a:endParaRPr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Char char="●"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Overall, the model evaluates very well on the non-targets with 85.4% and not so well on the saline, rubber, and clay targets with 28.4%</a:t>
            </a:r>
            <a:endParaRPr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r>
              <a:rPr lang="en"/>
              <a:t> and Constraints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 lot of experience in image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memory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on other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more 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Combat the precision-recall </a:t>
            </a:r>
            <a:r>
              <a:rPr lang="en"/>
              <a:t>tradeoff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explore SVM for non-target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</a:t>
            </a:r>
            <a:r>
              <a:rPr lang="en"/>
              <a:t>suggestions are helpful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Gu, Chen &amp; Dong, Zhen. (2020). Automatic Target Recognition for CT-based Airport Screening System. Journal of Physics: Conference Series. 1453. 012111.10.1088/1742-6596/1453/1/012111.(https://www.researchgate.net/publication/339680820_Automatic_Target_Recognition_for_CT-based_Airport_Screening_System)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Wenling Xue, Ting Jiang,An adaptive algorithm for target recognition using Gaussian mixture models,Measurement,Volume 124,2018,Pages 233-240,ISSN 0263-2241,https://doi.org/10.1016/j.measurement.2018.04.019.(https://www.sciencedirect.com/science/article/pii/S0263224118302951)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CT-scans of the luggage are taken as volumetric images, which consist a series of stacked two-dimensional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for a more </a:t>
            </a:r>
            <a:r>
              <a:rPr lang="en"/>
              <a:t>accurate</a:t>
            </a:r>
            <a:r>
              <a:rPr lang="en"/>
              <a:t> representation of the three-dimensional objects in the bags.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ATR system will then locate the substances in the luggage and flag them as contraband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75" y="2992875"/>
            <a:ext cx="1739076" cy="17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Software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includes the provided ATR_data folder containing the three-dimensional CT-scanned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1005 images for training with their </a:t>
            </a:r>
            <a:r>
              <a:rPr lang="en"/>
              <a:t>designated</a:t>
            </a:r>
            <a:r>
              <a:rPr lang="en"/>
              <a:t> ground truth target labels and 467 testing images with no ground truth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 is in greyscale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such as: pandas, numpy, sklearn, nilearn, nibabel, scipy, matplotlib, and 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important steps for CT automatic target recognition: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 Feature Extraction of the CT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2. Choosing the correct ATR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feature extraction of the images, basic characteristics of each image are taken as the statistical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Deviation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Kurtosis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appearance and shape of each image can be clearly represented in the histograms of each image, we also extracted the histograms during 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played an important role in results of a high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choosing the best classifier for automatic target 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Calculated the accuracy and standard deviation of different classifiers such as: Support Vector Machine, Logistic Regression, AdaBoost, and K-Nearest Neighbor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and tested each classifier on the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Observed the best classifier through the recall rate and precision rate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Visualization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4039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observe each slice of an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this image has dimensions of (89,140,50)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(89,140) are the dimensions of the image in x and y directions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z dimension represents the number of slices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image has a non-target value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372" y="1101488"/>
            <a:ext cx="4696226" cy="35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Visualization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39775" y="975275"/>
            <a:ext cx="32595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image slices have a target of 1(saline)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image has </a:t>
            </a:r>
            <a:r>
              <a:rPr lang="en"/>
              <a:t>different</a:t>
            </a:r>
            <a:r>
              <a:rPr lang="en"/>
              <a:t> dimensions and a different number of slices, we can use histograms to find the same length descriptor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200" y="144475"/>
            <a:ext cx="4736099" cy="46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extracting the image features, we first processed the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mixture models assume there is a certain number of Gaussian </a:t>
            </a:r>
            <a:r>
              <a:rPr lang="en"/>
              <a:t>distributions where each distribution represents a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a Gaussian mixture filter on the images, the pixel intensities can be grouped together to form a Gaussian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distributions help to eliminate the background and reduce artifacts found in the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helps in creating histograms of each image to extract the histogram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