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96"/>
    <a:srgbClr val="FFF2CC"/>
    <a:srgbClr val="E1D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A385-325F-7D10-46D0-FCB3010A9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0EFBC-2A89-07A2-9EEC-29FB7BDF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1588-0009-9906-986A-C094649C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420E-2FA9-F8AB-9064-890E1E80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59B5-1535-EEDE-D3BF-6F4C820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90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FAC1-A79B-247B-A5C6-E500598D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17B21-0EFD-BA2E-DEE6-83848232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3643-DAA1-2C74-5727-1D4E2FE4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21ED-CA58-C8A2-5419-97653758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0B81-A385-53BC-02D5-0E8F305F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5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25181-E259-60A5-4E8B-C450074D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AAB56-2DBB-28ED-CE98-9CB666BE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95C6-91E1-0DE7-936C-3F973B71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68C3-3640-5C41-4EEE-3144E19A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2D0D-AFAD-DD15-D677-46368E7F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78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05DA-0C00-7EA6-3A42-FBE9030A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E087-5E8F-DB96-8DA3-07FA1CA8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0412-4906-44B8-164E-2F1065B3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F95F-C0F9-1919-1C87-30904396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40A7-BBA1-0218-BBD2-4CA5F14A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7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ACD2-BC95-627A-226F-9F462026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BB494-EB3B-055E-73A8-29518486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9146-C0D0-D1A2-A5AA-9A021571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0219-1943-4691-3F51-0C042181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B7D7-A5C6-0070-2387-D41D93AF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78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0597-6C85-B796-CD19-265A4713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D5-BA0E-B539-0695-4DC616E36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10F08-75C0-F590-DCDE-15784717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2A064-7226-F8D4-A5DA-080C36D5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D640E-C080-0980-BC43-60B4C3EC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08E6A-B3E7-1648-CD34-C07716D0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6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0B54-7911-20D6-D79E-294B6CBA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D817-BE35-6499-61D8-13AC8B9E6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6A9AE-EF5A-A6DC-33B8-03095826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C6A9C-2D8B-9D2C-AC91-0FAAA9746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FCBC-2A9A-81D4-A5D2-6DFC2186A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B172B-F2BF-5179-DD74-4A181872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1F916-768B-32B9-B764-D16EECB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DAF15-D838-6194-C292-E524FF6B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1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E95-0D24-6133-1068-07AA0F0A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2B4F9-3964-3BEB-1536-A1906172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D9470-9787-6B9B-CE0F-C6F23C0A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C1453-21BE-7649-DA6F-9795870C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66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34A1A-4257-F87C-30A1-DE0CD724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01CD9-B709-CC7D-4AAD-8FBCE9A8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75E42-1BEA-E05D-A008-4649DBF0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B5AE-520E-40C3-0FA8-C43D4AE8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D82C-2852-2E82-EC8C-810727DE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DEF26-0620-926D-7845-0FEB5C3C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24D93-9159-2B28-3C4A-55EC4636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BD67-1D05-6260-AB2F-A5D99A7C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E54-5480-5F06-6365-BE0691F4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528-0F62-F5E1-74D5-751A729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152F5-B2EE-775F-7BFC-7D4FC4FC8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1547F-9C1D-B3C6-E825-28C1CB63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F5B54-2C2C-B3F0-DD76-7356A0D0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E9911-821F-B53E-DA44-FA3CC620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8217A-8042-CEA6-737A-C9FE6DA2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6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B233C-871F-1763-F6F9-3319486B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866F4-8937-96E7-D861-BF2F4E79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08B6-BAD7-B194-98E4-D6FD3EA72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C618A-D844-4686-B642-CCAD7BCBB935}" type="datetimeFigureOut">
              <a:rPr lang="en-CA" smtClean="0"/>
              <a:t>2024-09-23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EE71-7807-DB77-A27A-B8C641AAF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3ABC-BCB1-F315-91AB-FA3F5137F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B0413-68F3-444F-A0DD-338E4599B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9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71800E-E8FA-4E19-A893-D31634CB852A}"/>
              </a:ext>
            </a:extLst>
          </p:cNvPr>
          <p:cNvSpPr/>
          <p:nvPr/>
        </p:nvSpPr>
        <p:spPr>
          <a:xfrm>
            <a:off x="5449453" y="0"/>
            <a:ext cx="4040909" cy="1722028"/>
          </a:xfrm>
          <a:prstGeom prst="roundRect">
            <a:avLst/>
          </a:prstGeom>
          <a:solidFill>
            <a:srgbClr val="E1D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CA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Carnivore vs. ungulate</a:t>
            </a:r>
          </a:p>
          <a:p>
            <a:pPr algn="ctr"/>
            <a:r>
              <a:rPr lang="en-CA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vs. other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A39738-6C0E-0227-A46D-C8BD00D723DC}"/>
              </a:ext>
            </a:extLst>
          </p:cNvPr>
          <p:cNvSpPr/>
          <p:nvPr/>
        </p:nvSpPr>
        <p:spPr>
          <a:xfrm>
            <a:off x="438726" y="0"/>
            <a:ext cx="4040909" cy="1722028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User entry (Study design or data already collected)</a:t>
            </a:r>
            <a:endParaRPr lang="en-CA" sz="2400" i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D589F6-EE5D-EE5F-2797-3A12BC01DB9D}"/>
              </a:ext>
            </a:extLst>
          </p:cNvPr>
          <p:cNvSpPr/>
          <p:nvPr/>
        </p:nvSpPr>
        <p:spPr>
          <a:xfrm>
            <a:off x="438726" y="1805709"/>
            <a:ext cx="4040909" cy="1722028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State Variable vs. Objective</a:t>
            </a:r>
            <a:endParaRPr lang="en-CA" sz="2400" i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4D6BFC-C8EF-A6A2-D62B-965CDAE9A324}"/>
              </a:ext>
            </a:extLst>
          </p:cNvPr>
          <p:cNvSpPr/>
          <p:nvPr/>
        </p:nvSpPr>
        <p:spPr>
          <a:xfrm>
            <a:off x="438725" y="3611418"/>
            <a:ext cx="4040909" cy="1722028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Number of cameras available</a:t>
            </a:r>
            <a:endParaRPr lang="en-CA" sz="2400" i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own animal looking out of a box&#10;&#10;Description automatically generated">
            <a:extLst>
              <a:ext uri="{FF2B5EF4-FFF2-40B4-BE49-F238E27FC236}">
                <a16:creationId xmlns:a16="http://schemas.microsoft.com/office/drawing/2014/main" id="{639A030D-4310-BA76-CAB5-1380383C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8720" cy="334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5C96A-94FA-AEF4-AF03-6FA071307D8D}"/>
              </a:ext>
            </a:extLst>
          </p:cNvPr>
          <p:cNvSpPr txBox="1"/>
          <p:nvPr/>
        </p:nvSpPr>
        <p:spPr>
          <a:xfrm>
            <a:off x="4895273" y="747544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07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Helvetica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Cassie Stevenson</dc:creator>
  <cp:lastModifiedBy>Cassie Stevenson</cp:lastModifiedBy>
  <cp:revision>2</cp:revision>
  <dcterms:created xsi:type="dcterms:W3CDTF">2024-09-24T02:24:22Z</dcterms:created>
  <dcterms:modified xsi:type="dcterms:W3CDTF">2024-09-24T03:53:36Z</dcterms:modified>
</cp:coreProperties>
</file>