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62" r:id="rId4"/>
    <p:sldId id="259" r:id="rId5"/>
    <p:sldId id="260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1B6C-78AB-A04E-A726-518A9AEA35F0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03D4-8066-8040-AEA9-9151D1A4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3436-CB8F-D148-B2B7-5AF2D439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836C-7912-B34F-957A-F4B7CD0A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FA3-55BA-AE4D-A2C1-885BF17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15CB-1386-144E-B998-0378DA7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D3-7C13-764A-BF4B-FBD2581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515F-4282-A349-B2BB-6479E5F7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0C44-F97A-2440-A1E0-F88EBECA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07B8-F66E-8B4D-9AB7-A7F764F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345-6A30-124F-AADD-A372DA4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9AD-2FF9-0348-A73D-BE809BF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F47C-7DB8-954F-B9B3-B6A73EFC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8891-1B0A-554A-83F7-41E71263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94B-8FED-924C-8427-DFE9CDBA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C925-1244-9F40-9B8C-59B2ACD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C450-2CF0-AE49-A8E1-8D476F4C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F4-77E5-AC4F-AE48-D752313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CA7-2747-1646-8F1A-5D71098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07C-35EF-034D-8FB2-AB6C1E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9F-BE49-2D47-A6F8-95686E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56D-0690-9342-A257-F7E680F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C9F-C910-DA47-8468-A3449190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E5-DDED-6744-ADF1-F3E1C473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361-35BF-4147-866C-E9E9D2E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27D-0231-E145-A707-5F30BE6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3020-8182-7146-97C0-9DB44A34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756-31A3-3C44-8554-DAA35A5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E80-959A-674B-9523-CEEF7B49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CCD5-2932-A640-9496-83FB832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5B69-15CD-1641-86BF-69E841C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F024-1C82-2444-970C-55781065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6E-C96F-DC42-92B2-AB6E1A2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32-32FC-6B4E-8A78-A79ECB0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DD54-40D1-954E-8C9A-4CF23610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BE94-2D67-DF4B-A239-614B9AF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68EF-9190-6946-85A2-8CD75897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8F74-ED57-FA44-AA43-92EF7F6B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60A3-0B8A-EE41-A8D0-76B226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D7632-6286-0C42-866F-CBF02EB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28E3-3ACA-DC4F-AE75-3342379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0F0-F1DD-314C-92D9-0AF26E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17EB-3D5D-F44C-B3F3-668B8778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86F0-0C2F-A34D-9158-4016850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20CD-EAA0-AE43-90A4-62D79B6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C7D8-98E7-CE46-899D-8A275B9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AD-977C-AA4C-9220-3FEEBB8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6778-2E80-B543-962F-F9DD89B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58CA-A7EA-2C4A-AE9E-E3605AF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48A-4EAF-F74E-AD26-6BF75DE2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DD34-31F5-7C42-B103-F5F0A55C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0762-9D24-DE4C-A847-0981323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0236-D083-A94F-82E0-778E9B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AEBA-DDBB-8945-9A53-F9E13DD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62-BD02-0146-B857-A3E9E9D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EB58-69CD-C84C-8129-D374CB73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04F3-7F26-4147-B2CC-70852D7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D738-BEE6-AE49-8797-4F6681D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1E76-DAB0-074C-9895-8C3359F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9D7C-64A8-804B-A0C8-1A7637C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6278-D683-3240-8120-D54E205F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EC91-5512-5349-B468-B3C8D70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2656-9C00-8142-A52E-38984AB4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BE0-0538-0044-8365-18ED1831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9DE8-3725-824F-8B3B-44D8FD3F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aurora-asi-lib" TargetMode="External"/><Relationship Id="rId2" Type="http://schemas.openxmlformats.org/officeDocument/2006/relationships/hyperlink" Target="https://aurora-asi-lib.readthedoc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491702-4E76-AB45-99EC-5FDB3D02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800"/>
            <a:ext cx="9144000" cy="1061884"/>
          </a:xfrm>
        </p:spPr>
        <p:txBody>
          <a:bodyPr/>
          <a:lstStyle/>
          <a:p>
            <a:r>
              <a:rPr lang="en-US" dirty="0"/>
              <a:t>Mykhaylo Shumko, Bea Gallardo-Lacourt, Isaac Thompson, Alexa Halford, and Kyle Murphy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F703E-1E89-7B4A-8AAE-966C452C3BC9}"/>
              </a:ext>
            </a:extLst>
          </p:cNvPr>
          <p:cNvSpPr txBox="1"/>
          <p:nvPr/>
        </p:nvSpPr>
        <p:spPr>
          <a:xfrm>
            <a:off x="707923" y="3282092"/>
            <a:ext cx="996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Easily download, plot, animate, and analyze auroral all sky imager (ASI) data.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486697" y="1170210"/>
            <a:ext cx="56093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python package that enables seamless and painless handling and  analysis of aurora images</a:t>
            </a:r>
          </a:p>
          <a:p>
            <a:endParaRPr lang="en-US" sz="2800" dirty="0"/>
          </a:p>
          <a:p>
            <a:r>
              <a:rPr lang="en-US" sz="2800" dirty="0"/>
              <a:t>Who has the time to write programs to process aurora data? Aurora researchers follow the same steps, and </a:t>
            </a:r>
            <a:r>
              <a:rPr lang="en-US" sz="2800" dirty="0" err="1"/>
              <a:t>asilib</a:t>
            </a:r>
            <a:r>
              <a:rPr lang="en-US" sz="2800" dirty="0"/>
              <a:t> helps by focusing their time time on what matters: studying the aurora!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aurora-</a:t>
            </a:r>
            <a:r>
              <a:rPr lang="en-US" sz="4800" dirty="0" err="1"/>
              <a:t>asi</a:t>
            </a:r>
            <a:r>
              <a:rPr lang="en-US" sz="4800" dirty="0"/>
              <a:t>-lib?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230595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678426" y="1958067"/>
            <a:ext cx="56093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Supported camera arrays: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REGO</a:t>
            </a:r>
          </a:p>
          <a:p>
            <a:endParaRPr lang="en-US" sz="2800" b="1" dirty="0"/>
          </a:p>
          <a:p>
            <a:r>
              <a:rPr lang="en-US" sz="2800" dirty="0"/>
              <a:t>Once these two missions are fully supported, we plan to add other camera arrays to </a:t>
            </a:r>
            <a:r>
              <a:rPr lang="en-US" sz="2800" dirty="0" err="1"/>
              <a:t>asilib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aurora-</a:t>
            </a:r>
            <a:r>
              <a:rPr lang="en-US" sz="4800" dirty="0" err="1"/>
              <a:t>asi</a:t>
            </a:r>
            <a:r>
              <a:rPr lang="en-US" sz="4800" dirty="0"/>
              <a:t>-lib?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40431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4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</p:spTree>
    <p:extLst>
      <p:ext uri="{BB962C8B-B14F-4D97-AF65-F5344CB8AC3E}">
        <p14:creationId xmlns:p14="http://schemas.microsoft.com/office/powerpoint/2010/main" val="278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7815-20B9-B94D-B917-A04C1D94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5386-5884-4C44-BDD9-93278965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ACDC9-11D2-6C48-B31D-AAB249A8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AB6BD-10F6-184F-8DE4-87332696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EC472-B84A-3A4B-A298-ACEF25BA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DF0F-84F9-974F-961F-6FFA002B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Motivation---we want to make this as easy as possible.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one central class: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-&gt; array</a:t>
            </a:r>
          </a:p>
          <a:p>
            <a:pPr lvl="1"/>
            <a:r>
              <a:rPr lang="en-US" dirty="0"/>
              <a:t>Pandas -&gt;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/>
              <a:t>Pysat</a:t>
            </a:r>
            <a:r>
              <a:rPr lang="en-US" dirty="0"/>
              <a:t> -&gt; Instrument</a:t>
            </a:r>
          </a:p>
          <a:p>
            <a:pPr lvl="1"/>
            <a:r>
              <a:rPr lang="en-US" dirty="0"/>
              <a:t>Beautiful Soup -&gt; </a:t>
            </a:r>
            <a:r>
              <a:rPr lang="en-US" dirty="0" err="1"/>
              <a:t>BeautifulSoup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And NOW:</a:t>
            </a:r>
          </a:p>
          <a:p>
            <a:pPr lvl="1"/>
            <a:r>
              <a:rPr lang="en-US" dirty="0"/>
              <a:t>aurora-</a:t>
            </a:r>
            <a:r>
              <a:rPr lang="en-US" dirty="0" err="1"/>
              <a:t>asi</a:t>
            </a:r>
            <a:r>
              <a:rPr lang="en-US" dirty="0"/>
              <a:t>-lib -&gt; Imager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70C-41F0-F446-981F-6874DAC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6D0-A308-AA43-8518-FF9E9CC1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hosted at: </a:t>
            </a:r>
            <a:r>
              <a:rPr lang="en-US" dirty="0">
                <a:hlinkClick r:id="rId2"/>
              </a:rPr>
              <a:t>https://aurora-asi-lib.readthedocs.io</a:t>
            </a:r>
            <a:endParaRPr lang="en-US" dirty="0"/>
          </a:p>
          <a:p>
            <a:r>
              <a:rPr lang="en-US" dirty="0"/>
              <a:t>And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https://github.com/mshumko/aurora-asi</a:t>
            </a:r>
            <a:r>
              <a:rPr lang="en-US">
                <a:hlinkClick r:id="rId3"/>
              </a:rPr>
              <a:t>-lib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BE2-876A-4B47-9593-BD77AA13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BF6F-AAC1-2846-A256-BD33395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C020-5D6A-BD40-84BD-ADFB9FF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300</Words>
  <Application>Microsoft Macintosh PowerPoint</Application>
  <PresentationFormat>Widescreen</PresentationFormat>
  <Paragraphs>46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Motivation---we want to make this as easy as possible. </vt:lpstr>
      <vt:lpstr>How can I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Motivation---we want to make this as easy as possible. </dc:title>
  <dc:creator>Shumko, Mykhaylo (GSFC-6720)[UNIVERSITIES SPACE RESEARCH ASSOCIATION]</dc:creator>
  <cp:lastModifiedBy>Shumko, Mykhaylo (GSFC-6720)[UNIVERSITIES SPACE RESEARCH ASSOCIATION]</cp:lastModifiedBy>
  <cp:revision>8</cp:revision>
  <dcterms:created xsi:type="dcterms:W3CDTF">2021-06-11T19:12:57Z</dcterms:created>
  <dcterms:modified xsi:type="dcterms:W3CDTF">2021-06-13T21:57:07Z</dcterms:modified>
</cp:coreProperties>
</file>