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62" r:id="rId4"/>
    <p:sldId id="264" r:id="rId5"/>
    <p:sldId id="259" r:id="rId6"/>
    <p:sldId id="265" r:id="rId7"/>
    <p:sldId id="267" r:id="rId8"/>
    <p:sldId id="268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9"/>
  </p:normalViewPr>
  <p:slideViewPr>
    <p:cSldViewPr snapToGrid="0" snapToObjects="1">
      <p:cViewPr>
        <p:scale>
          <a:sx n="90" d="100"/>
          <a:sy n="90" d="100"/>
        </p:scale>
        <p:origin x="896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11B6C-78AB-A04E-A726-518A9AEA35F0}" type="datetimeFigureOut">
              <a:rPr lang="en-US" smtClean="0"/>
              <a:t>6/13/21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803D4-8066-8040-AEA9-9151D1A4FF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0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3436-CB8F-D148-B2B7-5AF2D439B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3836C-7912-B34F-957A-F4B7CD0AD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88FA3-55BA-AE4D-A2C1-885BF170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F15CB-1386-144E-B998-0378DA7D5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BC9D3-7C13-764A-BF4B-FBD25815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5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515F-4282-A349-B2BB-6479E5F7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20C44-F97A-2440-A1E0-F88EBECAC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507B8-F66E-8B4D-9AB7-A7F764F91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5345-6A30-124F-AADD-A372DA447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679AD-2FF9-0348-A73D-BE809BF2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6AF47C-7DB8-954F-B9B3-B6A73EFC7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8891-1B0A-554A-83F7-41E71263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4094B-8FED-924C-8427-DFE9CDBA4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4C925-1244-9F40-9B8C-59B2ACDE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2C450-2CF0-AE49-A8E1-8D476F4C5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77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1F2F4-77E5-AC4F-AE48-D7523139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CA7-2747-1646-8F1A-5D710989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D007C-35EF-034D-8FB2-AB6C1E32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4FF9F-BE49-2D47-A6F8-95686E601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1D56D-0690-9342-A257-F7E680F9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3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C9F-C910-DA47-8468-A3449190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2AAE5-DDED-6744-ADF1-F3E1C473D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19361-35BF-4147-866C-E9E9D2E60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7027D-0231-E145-A707-5F30BE66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43020-8182-7146-97C0-9DB44A343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04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2756-31A3-3C44-8554-DAA35A509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8AE80-959A-674B-9523-CEEF7B49E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1CCD5-2932-A640-9496-83FB832956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65B69-15CD-1641-86BF-69E841CCB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AF024-1C82-2444-970C-55781065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6B6E-C96F-DC42-92B2-AB6E1A2B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2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F6232-32FC-6B4E-8A78-A79ECB08D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DD54-40D1-954E-8C9A-4CF236103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6BE94-2D67-DF4B-A239-614B9AF6D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F68EF-9190-6946-85A2-8CD75897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28F74-ED57-FA44-AA43-92EF7F6BD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E60A3-0B8A-EE41-A8D0-76B226344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2D7632-6286-0C42-866F-CBF02EB2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C28E3-3ACA-DC4F-AE75-33423793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6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20F0-F1DD-314C-92D9-0AF26EA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2117EB-3D5D-F44C-B3F3-668B8778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586F0-0C2F-A34D-9158-401685027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E20CD-EAA0-AE43-90A4-62D79B6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C7D8-98E7-CE46-899D-8A275B9D4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B50AD-977C-AA4C-9220-3FEEBB88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66778-2E80-B543-962F-F9DD89BC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58CA-A7EA-2C4A-AE9E-E3605AF78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B48A-4EAF-F74E-AD26-6BF75DE23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4DD34-31F5-7C42-B103-F5F0A55CA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C0762-9D24-DE4C-A847-0981323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70236-D083-A94F-82E0-778E9B7D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8AEBA-DDBB-8945-9A53-F9E13DDF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1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D7F62-BD02-0146-B857-A3E9E9D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24EB58-69CD-C84C-8129-D374CB73D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604F3-7F26-4147-B2CC-70852D7B9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4D738-BEE6-AE49-8797-4F6681DCA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A1E76-DAB0-074C-9895-8C3359F5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C9D7C-64A8-804B-A0C8-1A7637CF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3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966278-D683-3240-8120-D54E205F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FEC91-5512-5349-B468-B3C8D70D2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D2656-9C00-8142-A52E-38984AB4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23BE0-0538-0044-8365-18ED183141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F9DE8-3725-824F-8B3B-44D8FD3F6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D21B-D093-CC4D-9CB2-6B9391E84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10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shumko/aurora-asi-lib" TargetMode="External"/><Relationship Id="rId2" Type="http://schemas.openxmlformats.org/officeDocument/2006/relationships/hyperlink" Target="https://aurora-asi-lib.readthedoc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github.com/PRBEM/IRBEM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urorax.spa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ykhaylo.shumko@nasa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6A491702-4E76-AB45-99EC-5FDB3D022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800"/>
            <a:ext cx="9144000" cy="1061884"/>
          </a:xfrm>
        </p:spPr>
        <p:txBody>
          <a:bodyPr/>
          <a:lstStyle/>
          <a:p>
            <a:r>
              <a:rPr lang="en-US" dirty="0"/>
              <a:t>Mykhaylo (Mike) Shumko, Bea Gallardo-Lacourt, Isaac Thompson, Alexa Halford, and Kyle Murphy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A5D1000-43E1-664F-AD30-142A1BF22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39" y="1319982"/>
            <a:ext cx="11474816" cy="1655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F703E-1E89-7B4A-8AAE-966C452C3BC9}"/>
              </a:ext>
            </a:extLst>
          </p:cNvPr>
          <p:cNvSpPr txBox="1"/>
          <p:nvPr/>
        </p:nvSpPr>
        <p:spPr>
          <a:xfrm>
            <a:off x="707923" y="3282092"/>
            <a:ext cx="9960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Easily download, plot, animate, and analyze auroral all sky imager (ASI) data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EC8C875-C849-3446-8DA8-F343CA8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B0E6E8-A3B7-4443-86D0-86531ECC6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E1E3A26-2A56-F948-8F05-596CD61E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6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E70C-41F0-F446-981F-6874DAC75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AE6D0-A308-AA43-8518-FF9E9CC1E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194" y="1825625"/>
            <a:ext cx="10837606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python3 –m pip install aurora-</a:t>
            </a:r>
            <a:r>
              <a:rPr lang="en-US" dirty="0" err="1"/>
              <a:t>asi</a:t>
            </a:r>
            <a:r>
              <a:rPr lang="en-US" dirty="0"/>
              <a:t>-lib (import as </a:t>
            </a:r>
            <a:r>
              <a:rPr lang="en-US" dirty="0" err="1"/>
              <a:t>asilib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Documentation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https://aurora-asi-lib.readthedocs.io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Code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https://github.com/mshumko/aurora-asi-lib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Thank you for listening!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E3BE2-876A-4B47-9593-BD77AA13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BF6F-AAC1-2846-A256-BD33395F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EC020-5D6A-BD40-84BD-ADFB9FFE1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486697" y="1170210"/>
            <a:ext cx="560930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What? </a:t>
            </a:r>
          </a:p>
          <a:p>
            <a:r>
              <a:rPr lang="en-US" sz="2800" dirty="0"/>
              <a:t>A python package that enables seamless and painless handling and  analysis of auroral images</a:t>
            </a:r>
          </a:p>
          <a:p>
            <a:endParaRPr lang="en-US" sz="2800" dirty="0"/>
          </a:p>
          <a:p>
            <a:r>
              <a:rPr lang="en-US" sz="2800" b="1" dirty="0"/>
              <a:t>Why? </a:t>
            </a:r>
          </a:p>
          <a:p>
            <a:r>
              <a:rPr lang="en-US" sz="2800" dirty="0"/>
              <a:t>Auroral researchers do similar analysis steps---our goal with </a:t>
            </a:r>
            <a:r>
              <a:rPr lang="en-US" sz="2800" dirty="0" err="1"/>
              <a:t>asilib</a:t>
            </a:r>
            <a:r>
              <a:rPr lang="en-US" sz="2800" dirty="0"/>
              <a:t> is to enable researchers to focus their time and energy on what matters: studying the aurora!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102A8C0-ADDF-CF4C-A036-291351DDE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0013" y="775605"/>
            <a:ext cx="5134914" cy="5134914"/>
          </a:xfrm>
        </p:spPr>
      </p:pic>
    </p:spTree>
    <p:extLst>
      <p:ext uri="{BB962C8B-B14F-4D97-AF65-F5344CB8AC3E}">
        <p14:creationId xmlns:p14="http://schemas.microsoft.com/office/powerpoint/2010/main" val="230595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01A184F9-6D96-1F46-92DC-6FBCB093BB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308" t="11903" r="19627" b="10701"/>
          <a:stretch/>
        </p:blipFill>
        <p:spPr>
          <a:xfrm>
            <a:off x="6763825" y="775605"/>
            <a:ext cx="5136472" cy="513491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4AD7DE-EAD6-E34F-968A-0052311AE34E}"/>
              </a:ext>
            </a:extLst>
          </p:cNvPr>
          <p:cNvSpPr txBox="1"/>
          <p:nvPr/>
        </p:nvSpPr>
        <p:spPr>
          <a:xfrm>
            <a:off x="678426" y="1958067"/>
            <a:ext cx="56093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Supported camera arrays: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THEMIS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REGO</a:t>
            </a:r>
          </a:p>
          <a:p>
            <a:endParaRPr lang="en-US" sz="2800" b="1" dirty="0"/>
          </a:p>
          <a:p>
            <a:r>
              <a:rPr lang="en-US" sz="2800" dirty="0"/>
              <a:t>Once these two arrays are fully supported, we plan to add other camera arrays to </a:t>
            </a:r>
            <a:r>
              <a:rPr lang="en-US" sz="2800" dirty="0" err="1"/>
              <a:t>asilib</a:t>
            </a:r>
            <a:r>
              <a:rPr lang="en-US" sz="28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aurora-</a:t>
            </a:r>
            <a:r>
              <a:rPr lang="en-US" sz="4800" dirty="0" err="1"/>
              <a:t>asi</a:t>
            </a:r>
            <a:r>
              <a:rPr lang="en-US" sz="4800" dirty="0"/>
              <a:t>-lib overview </a:t>
            </a:r>
          </a:p>
        </p:txBody>
      </p:sp>
    </p:spTree>
    <p:extLst>
      <p:ext uri="{BB962C8B-B14F-4D97-AF65-F5344CB8AC3E}">
        <p14:creationId xmlns:p14="http://schemas.microsoft.com/office/powerpoint/2010/main" val="404313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4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26067A-58FA-8247-AAE3-34DA6D821596}"/>
              </a:ext>
            </a:extLst>
          </p:cNvPr>
          <p:cNvSpPr txBox="1"/>
          <p:nvPr/>
        </p:nvSpPr>
        <p:spPr>
          <a:xfrm>
            <a:off x="206018" y="1312643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one fisheye lens frame: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asilib.plot_frame</a:t>
            </a:r>
            <a:r>
              <a:rPr lang="en-US" sz="2400" dirty="0"/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05CAC3-8F41-E64E-8E5D-6B9BF96DE473}"/>
              </a:ext>
            </a:extLst>
          </p:cNvPr>
          <p:cNvSpPr txBox="1"/>
          <p:nvPr/>
        </p:nvSpPr>
        <p:spPr>
          <a:xfrm>
            <a:off x="206018" y="2378285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a movie: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</a:t>
            </a:r>
            <a:r>
              <a:rPr lang="en-US" sz="2400" dirty="0"/>
              <a:t>()*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asilib.plot_movie_generator</a:t>
            </a:r>
            <a:r>
              <a:rPr lang="en-US" sz="2400" dirty="0"/>
              <a:t>()*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206018" y="3869151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Plot a </a:t>
            </a:r>
            <a:r>
              <a:rPr lang="en-US" sz="2400" dirty="0" err="1"/>
              <a:t>keogram</a:t>
            </a:r>
            <a:r>
              <a:rPr lang="en-US" sz="2400" dirty="0"/>
              <a:t>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asilib.plot_keogram</a:t>
            </a:r>
            <a:r>
              <a:rPr lang="en-US" sz="2400" dirty="0"/>
              <a:t>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E60C03-A0C3-E14C-96E2-AFE3BCEDB8C1}"/>
              </a:ext>
            </a:extLst>
          </p:cNvPr>
          <p:cNvSpPr/>
          <p:nvPr/>
        </p:nvSpPr>
        <p:spPr>
          <a:xfrm>
            <a:off x="284281" y="5821683"/>
            <a:ext cx="189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* Requires </a:t>
            </a:r>
            <a:r>
              <a:rPr lang="en-US" dirty="0" err="1"/>
              <a:t>ffmpeg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9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5</a:t>
            </a:fld>
            <a:endParaRPr lang="en-US"/>
          </a:p>
        </p:txBody>
      </p:sp>
      <p:pic>
        <p:nvPicPr>
          <p:cNvPr id="16" name="20170915_023300_023457_themis_rank.mp4" descr="20170915_023300_023457_themis_rank.mp4">
            <a:hlinkClick r:id="" action="ppaction://media"/>
            <a:extLst>
              <a:ext uri="{FF2B5EF4-FFF2-40B4-BE49-F238E27FC236}">
                <a16:creationId xmlns:a16="http://schemas.microsoft.com/office/drawing/2014/main" id="{F11A9636-E35C-EF46-978D-DA8B052C3BA3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53061" y="0"/>
            <a:ext cx="4365830" cy="623689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FE1E1F-68EF-E841-A844-3283E528CAEA}"/>
              </a:ext>
            </a:extLst>
          </p:cNvPr>
          <p:cNvSpPr txBox="1"/>
          <p:nvPr/>
        </p:nvSpPr>
        <p:spPr>
          <a:xfrm>
            <a:off x="339213" y="2150851"/>
            <a:ext cx="6548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Map a satellite’s location:</a:t>
            </a:r>
          </a:p>
          <a:p>
            <a:r>
              <a:rPr lang="en-US" sz="2400" dirty="0"/>
              <a:t>	asilib.lla2azel()</a:t>
            </a:r>
          </a:p>
          <a:p>
            <a:r>
              <a:rPr lang="en-US" sz="2400" dirty="0"/>
              <a:t>	asilib.lla2footprint()*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EEDDEE-2246-764A-B249-B2B1C0F95AF7}"/>
              </a:ext>
            </a:extLst>
          </p:cNvPr>
          <p:cNvSpPr txBox="1"/>
          <p:nvPr/>
        </p:nvSpPr>
        <p:spPr>
          <a:xfrm>
            <a:off x="339213" y="4078459"/>
            <a:ext cx="65482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equal areas in the image: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asilib.equal_area</a:t>
            </a:r>
            <a:r>
              <a:rPr lang="en-US" sz="2400" dirty="0"/>
              <a:t>()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DF9119-5920-4E4E-87D4-E403E57E7B5F}"/>
              </a:ext>
            </a:extLst>
          </p:cNvPr>
          <p:cNvSpPr txBox="1"/>
          <p:nvPr/>
        </p:nvSpPr>
        <p:spPr>
          <a:xfrm>
            <a:off x="542925" y="5514975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Requires </a:t>
            </a:r>
            <a:r>
              <a:rPr lang="en-US" dirty="0">
                <a:hlinkClick r:id="rId5"/>
              </a:rPr>
              <a:t>IRBEM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08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4E898-1C82-6840-B020-B0B623543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EAAC-A88C-6C4B-858B-219BAD7D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691CF-3298-1344-8B16-27A7376F6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6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20BE0D-408D-524D-A428-9300B661EC2D}"/>
              </a:ext>
            </a:extLst>
          </p:cNvPr>
          <p:cNvSpPr txBox="1"/>
          <p:nvPr/>
        </p:nvSpPr>
        <p:spPr>
          <a:xfrm>
            <a:off x="678426" y="339213"/>
            <a:ext cx="5869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What can it do?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3F7F3B-501B-F146-B33A-3609CAB8F5F6}"/>
              </a:ext>
            </a:extLst>
          </p:cNvPr>
          <p:cNvSpPr txBox="1"/>
          <p:nvPr/>
        </p:nvSpPr>
        <p:spPr>
          <a:xfrm>
            <a:off x="353961" y="1519084"/>
            <a:ext cx="5589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asilib.load_cal</a:t>
            </a:r>
            <a:r>
              <a:rPr lang="en-US" sz="2400" dirty="0"/>
              <a:t>()</a:t>
            </a:r>
          </a:p>
          <a:p>
            <a:endParaRPr lang="en-US" sz="2400" dirty="0"/>
          </a:p>
          <a:p>
            <a:r>
              <a:rPr lang="en-US" sz="2400" dirty="0"/>
              <a:t>If a file is not found, one will be automatically downloaded!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18F21-26D6-DB40-92AC-CB6B420593E2}"/>
              </a:ext>
            </a:extLst>
          </p:cNvPr>
          <p:cNvSpPr txBox="1"/>
          <p:nvPr/>
        </p:nvSpPr>
        <p:spPr>
          <a:xfrm>
            <a:off x="353960" y="4122383"/>
            <a:ext cx="55896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Bulk download data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asilib.download_themis_img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asilib.download_rego_cal</a:t>
            </a:r>
            <a:r>
              <a:rPr lang="en-US" sz="2400" dirty="0"/>
              <a:t>()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asilib.download_rego_img</a:t>
            </a:r>
            <a:r>
              <a:rPr lang="en-US" sz="2400" dirty="0"/>
              <a:t>()</a:t>
            </a:r>
          </a:p>
        </p:txBody>
      </p:sp>
      <p:pic>
        <p:nvPicPr>
          <p:cNvPr id="9" name="Content Placeholder 8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AD7BC3F-493B-DD4E-9114-843E54852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3599" y="1076902"/>
            <a:ext cx="6172200" cy="4629150"/>
          </a:xfrm>
        </p:spPr>
      </p:pic>
    </p:spTree>
    <p:extLst>
      <p:ext uri="{BB962C8B-B14F-4D97-AF65-F5344CB8AC3E}">
        <p14:creationId xmlns:p14="http://schemas.microsoft.com/office/powerpoint/2010/main" val="265917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73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5CD7-7119-3E4C-91C5-7C0F9EA3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class to rule them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54C1C-A948-3E40-95FD-D9E55D3C4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usable (and fun!?) python libraries have a central class:</a:t>
            </a:r>
          </a:p>
          <a:p>
            <a:pPr lvl="1"/>
            <a:r>
              <a:rPr lang="en-US" dirty="0" err="1"/>
              <a:t>numpy.array</a:t>
            </a:r>
            <a:endParaRPr lang="en-US" dirty="0"/>
          </a:p>
          <a:p>
            <a:pPr lvl="1"/>
            <a:r>
              <a:rPr lang="en-US" dirty="0" err="1"/>
              <a:t>pandas.DataFrame</a:t>
            </a:r>
            <a:endParaRPr lang="en-US" dirty="0"/>
          </a:p>
          <a:p>
            <a:pPr lvl="1"/>
            <a:r>
              <a:rPr lang="en-US" dirty="0" err="1"/>
              <a:t>xarray.DataArray</a:t>
            </a:r>
            <a:endParaRPr lang="en-US" dirty="0"/>
          </a:p>
          <a:p>
            <a:pPr lvl="1"/>
            <a:r>
              <a:rPr lang="en-US" dirty="0" err="1"/>
              <a:t>pysat.Instrument</a:t>
            </a:r>
            <a:endParaRPr lang="en-US" dirty="0"/>
          </a:p>
          <a:p>
            <a:pPr lvl="1"/>
            <a:r>
              <a:rPr lang="en-US" dirty="0"/>
              <a:t>bs4.BeautifulSoup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now:</a:t>
            </a:r>
          </a:p>
          <a:p>
            <a:pPr lvl="1"/>
            <a:r>
              <a:rPr lang="en-US" dirty="0" err="1"/>
              <a:t>asilib.Imager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04F61-0C1B-6242-B43A-BE9547AB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7075-2C45-324F-A507-63AC6FF0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572000" cy="365125"/>
          </a:xfrm>
        </p:spPr>
        <p:txBody>
          <a:bodyPr/>
          <a:lstStyle/>
          <a:p>
            <a:r>
              <a:rPr lang="en-US"/>
              <a:t>Mykhaylo Shumko | aurora-asi-lib | 2021 CEDAR Workshop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7F1EF-41D1-224B-B36C-7CD81B21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1DFF3-1895-F54A-97A3-88ECAB70F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06845" cy="1325563"/>
          </a:xfrm>
        </p:spPr>
        <p:txBody>
          <a:bodyPr/>
          <a:lstStyle/>
          <a:p>
            <a:r>
              <a:rPr lang="en-US" dirty="0"/>
              <a:t>Ongoing Development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1CF7-CB02-E046-A4D7-C126D78E9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7284" cy="4351338"/>
          </a:xfrm>
        </p:spPr>
        <p:txBody>
          <a:bodyPr>
            <a:normAutofit/>
          </a:bodyPr>
          <a:lstStyle/>
          <a:p>
            <a:r>
              <a:rPr lang="en-US" dirty="0"/>
              <a:t>Handle computer resources effectively</a:t>
            </a:r>
          </a:p>
          <a:p>
            <a:r>
              <a:rPr lang="en-US" dirty="0"/>
              <a:t>Project the fisheye images to a map (e.g. the plot on the right)</a:t>
            </a:r>
          </a:p>
          <a:p>
            <a:r>
              <a:rPr lang="en-US" dirty="0"/>
              <a:t>Unify the </a:t>
            </a:r>
            <a:r>
              <a:rPr lang="en-US" dirty="0" err="1"/>
              <a:t>asilib</a:t>
            </a:r>
            <a:r>
              <a:rPr lang="en-US" dirty="0"/>
              <a:t> functionality into an </a:t>
            </a:r>
            <a:r>
              <a:rPr lang="en-US" dirty="0" err="1"/>
              <a:t>asilib.Imager</a:t>
            </a:r>
            <a:r>
              <a:rPr lang="en-US" dirty="0"/>
              <a:t>() class</a:t>
            </a:r>
          </a:p>
          <a:p>
            <a:r>
              <a:rPr lang="en-US" dirty="0"/>
              <a:t>Integrate with </a:t>
            </a:r>
            <a:r>
              <a:rPr lang="en-US" dirty="0">
                <a:hlinkClick r:id="rId2"/>
              </a:rPr>
              <a:t>Aurora X</a:t>
            </a:r>
            <a:r>
              <a:rPr lang="en-US" dirty="0"/>
              <a:t> </a:t>
            </a:r>
          </a:p>
          <a:p>
            <a:r>
              <a:rPr lang="en-US" dirty="0"/>
              <a:t>Update the documentation with more examples</a:t>
            </a:r>
          </a:p>
          <a:p>
            <a:r>
              <a:rPr lang="en-US" dirty="0"/>
              <a:t>And add other imager arrays as plugins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BE26B-B940-9D41-91D2-A09AE128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 June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76B1B-737E-A647-8502-03C312BD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Mykhaylo Shumko | aurora-asi-lib | 2021 CEDAR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632C6-3C0E-FC42-A816-4A1A24BFA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5D21B-D093-CC4D-9CB2-6B9391E84221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VS: THEMIS/ASI Nights - High Resolution">
            <a:extLst>
              <a:ext uri="{FF2B5EF4-FFF2-40B4-BE49-F238E27FC236}">
                <a16:creationId xmlns:a16="http://schemas.microsoft.com/office/drawing/2014/main" id="{9656CAF2-CC2C-D94D-B9DF-86FB146F5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0" t="7097" b="12473"/>
          <a:stretch/>
        </p:blipFill>
        <p:spPr bwMode="auto">
          <a:xfrm>
            <a:off x="7005484" y="267263"/>
            <a:ext cx="5186516" cy="275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294DCD-8656-7548-8993-5EA8CC17704F}"/>
              </a:ext>
            </a:extLst>
          </p:cNvPr>
          <p:cNvSpPr txBox="1"/>
          <p:nvPr/>
        </p:nvSpPr>
        <p:spPr>
          <a:xfrm>
            <a:off x="7462684" y="4001294"/>
            <a:ext cx="43802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need your help! Please contact me, </a:t>
            </a:r>
            <a:r>
              <a:rPr lang="en-US" sz="2000" dirty="0">
                <a:hlinkClick r:id="rId4"/>
              </a:rPr>
              <a:t>mykhaylo.shumko@nasa.gov</a:t>
            </a:r>
            <a:r>
              <a:rPr lang="en-US" sz="2000" dirty="0"/>
              <a:t> if you’d like to contribute or have ideas (I am always interested in ways to improve this code)</a:t>
            </a:r>
          </a:p>
        </p:txBody>
      </p:sp>
    </p:spTree>
    <p:extLst>
      <p:ext uri="{BB962C8B-B14F-4D97-AF65-F5344CB8AC3E}">
        <p14:creationId xmlns:p14="http://schemas.microsoft.com/office/powerpoint/2010/main" val="2942081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599</Words>
  <Application>Microsoft Macintosh PowerPoint</Application>
  <PresentationFormat>Widescreen</PresentationFormat>
  <Paragraphs>104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class to rule them all</vt:lpstr>
      <vt:lpstr>One class to rule them all</vt:lpstr>
      <vt:lpstr>Ongoing Development Topics</vt:lpstr>
      <vt:lpstr>How to 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Motivation---we want to make this as easy as possible. </dc:title>
  <dc:creator>Shumko, Mykhaylo (GSFC-6720)[UNIVERSITIES SPACE RESEARCH ASSOCIATION]</dc:creator>
  <cp:lastModifiedBy>Shumko, Mykhaylo (GSFC-6720)[UNIVERSITIES SPACE RESEARCH ASSOCIATION]</cp:lastModifiedBy>
  <cp:revision>34</cp:revision>
  <dcterms:created xsi:type="dcterms:W3CDTF">2021-06-11T19:12:57Z</dcterms:created>
  <dcterms:modified xsi:type="dcterms:W3CDTF">2021-06-13T23:42:58Z</dcterms:modified>
</cp:coreProperties>
</file>