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9" r:id="rId3"/>
    <p:sldId id="261" r:id="rId4"/>
    <p:sldId id="262" r:id="rId5"/>
    <p:sldId id="264" r:id="rId6"/>
    <p:sldId id="259" r:id="rId7"/>
    <p:sldId id="265" r:id="rId8"/>
    <p:sldId id="270" r:id="rId9"/>
    <p:sldId id="267" r:id="rId10"/>
    <p:sldId id="268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6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6/21/21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urorax.spa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ykhaylo.shumko@nasa.gov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github.com/PRBEM/IRBE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491702-4E76-AB45-99EC-5FDB3D02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922" y="5007076"/>
            <a:ext cx="9960077" cy="1061884"/>
          </a:xfrm>
        </p:spPr>
        <p:txBody>
          <a:bodyPr/>
          <a:lstStyle/>
          <a:p>
            <a:r>
              <a:rPr lang="en-US" dirty="0"/>
              <a:t>Mykhaylo (Mike) Shumko, Bea Gallardo-Lacourt, Isaac Thompson, Alexa Halford, and Kyle Murphy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now:</a:t>
            </a:r>
          </a:p>
          <a:p>
            <a:pPr lvl="1"/>
            <a:r>
              <a:rPr lang="en-US" dirty="0" err="1"/>
              <a:t>asilib.Imager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FF3-1895-F54A-97A3-88ECAB7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845" cy="1325563"/>
          </a:xfrm>
        </p:spPr>
        <p:txBody>
          <a:bodyPr/>
          <a:lstStyle/>
          <a:p>
            <a:r>
              <a:rPr lang="en-US" dirty="0"/>
              <a:t>Ongoing Development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CF7-CB02-E046-A4D7-C126D78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7284" cy="4351338"/>
          </a:xfrm>
        </p:spPr>
        <p:txBody>
          <a:bodyPr>
            <a:normAutofit/>
          </a:bodyPr>
          <a:lstStyle/>
          <a:p>
            <a:r>
              <a:rPr lang="en-US" dirty="0"/>
              <a:t>Handle computer resources effectively</a:t>
            </a:r>
          </a:p>
          <a:p>
            <a:r>
              <a:rPr lang="en-US" dirty="0"/>
              <a:t>Project the fisheye images to a map</a:t>
            </a:r>
          </a:p>
          <a:p>
            <a:r>
              <a:rPr lang="en-US" dirty="0"/>
              <a:t>Unify the </a:t>
            </a:r>
            <a:r>
              <a:rPr lang="en-US" dirty="0" err="1"/>
              <a:t>asilib</a:t>
            </a:r>
            <a:r>
              <a:rPr lang="en-US" dirty="0"/>
              <a:t> functionality into an </a:t>
            </a:r>
            <a:r>
              <a:rPr lang="en-US" dirty="0" err="1"/>
              <a:t>asilib.Imager</a:t>
            </a:r>
            <a:r>
              <a:rPr lang="en-US" dirty="0"/>
              <a:t>() class</a:t>
            </a:r>
          </a:p>
          <a:p>
            <a:r>
              <a:rPr lang="en-US" dirty="0"/>
              <a:t>Integrate with </a:t>
            </a:r>
            <a:r>
              <a:rPr lang="en-US" dirty="0">
                <a:hlinkClick r:id="rId2"/>
              </a:rPr>
              <a:t>Aurora X</a:t>
            </a:r>
            <a:r>
              <a:rPr lang="en-US" dirty="0"/>
              <a:t> </a:t>
            </a:r>
          </a:p>
          <a:p>
            <a:r>
              <a:rPr lang="en-US" dirty="0"/>
              <a:t>Update the documentation with examples and tutorials</a:t>
            </a:r>
          </a:p>
          <a:p>
            <a:r>
              <a:rPr lang="en-US" dirty="0"/>
              <a:t>And add other imager arrays as plugins.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E26B-B940-9D41-91D2-A09AE12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B1B-737E-A647-8502-03C312B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32C6-3C0E-FC42-A816-4A1A24B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 descr="SVS: THEMIS/ASI Nights - High Resolution">
            <a:extLst>
              <a:ext uri="{FF2B5EF4-FFF2-40B4-BE49-F238E27FC236}">
                <a16:creationId xmlns:a16="http://schemas.microsoft.com/office/drawing/2014/main" id="{9656CAF2-CC2C-D94D-B9DF-86FB146F5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7097" b="12473"/>
          <a:stretch/>
        </p:blipFill>
        <p:spPr bwMode="auto">
          <a:xfrm>
            <a:off x="6872752" y="886693"/>
            <a:ext cx="5186516" cy="27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94DCD-8656-7548-8993-5EA8CC17704F}"/>
              </a:ext>
            </a:extLst>
          </p:cNvPr>
          <p:cNvSpPr txBox="1"/>
          <p:nvPr/>
        </p:nvSpPr>
        <p:spPr>
          <a:xfrm>
            <a:off x="7462684" y="4001294"/>
            <a:ext cx="438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your help! Please contact me, </a:t>
            </a:r>
            <a:r>
              <a:rPr lang="en-US" sz="2000" dirty="0">
                <a:hlinkClick r:id="rId4"/>
              </a:rPr>
              <a:t>mykhaylo.shumko@nasa.gov</a:t>
            </a:r>
            <a:r>
              <a:rPr lang="en-US" sz="2000" dirty="0"/>
              <a:t> if you’d like to contribute or have ideas (I am always interested in ways to improve this code)</a:t>
            </a:r>
          </a:p>
        </p:txBody>
      </p:sp>
    </p:spTree>
    <p:extLst>
      <p:ext uri="{BB962C8B-B14F-4D97-AF65-F5344CB8AC3E}">
        <p14:creationId xmlns:p14="http://schemas.microsoft.com/office/powerpoint/2010/main" val="294208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python3 –m pip install aurora-</a:t>
            </a:r>
            <a:r>
              <a:rPr lang="en-US" dirty="0" err="1"/>
              <a:t>asi</a:t>
            </a:r>
            <a:r>
              <a:rPr lang="en-US" dirty="0"/>
              <a:t>-lib (import as </a:t>
            </a:r>
            <a:r>
              <a:rPr lang="en-US" dirty="0" err="1"/>
              <a:t>asilib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Source 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https://github.com/mshumko/aurora-asi-lib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E2-876A-4B47-9593-BD77AA13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F6F-AAC1-2846-A256-BD33395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6A33B4-8B3F-E244-8D50-09408164A1DC}"/>
              </a:ext>
            </a:extLst>
          </p:cNvPr>
          <p:cNvSpPr txBox="1"/>
          <p:nvPr/>
        </p:nvSpPr>
        <p:spPr>
          <a:xfrm>
            <a:off x="520539" y="4269576"/>
            <a:ext cx="9960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Follow along! Install with: 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python3 –m pip install aurora-</a:t>
            </a:r>
            <a:r>
              <a:rPr lang="en-US" sz="2800" dirty="0" err="1">
                <a:solidFill>
                  <a:srgbClr val="00B050"/>
                </a:solidFill>
              </a:rPr>
              <a:t>asi</a:t>
            </a:r>
            <a:r>
              <a:rPr lang="en-US" sz="2800" dirty="0">
                <a:solidFill>
                  <a:srgbClr val="00B050"/>
                </a:solidFill>
              </a:rPr>
              <a:t>-lib</a:t>
            </a:r>
          </a:p>
        </p:txBody>
      </p:sp>
    </p:spTree>
    <p:extLst>
      <p:ext uri="{BB962C8B-B14F-4D97-AF65-F5344CB8AC3E}">
        <p14:creationId xmlns:p14="http://schemas.microsoft.com/office/powerpoint/2010/main" val="183703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What? </a:t>
            </a:r>
          </a:p>
          <a:p>
            <a:r>
              <a:rPr lang="en-US" sz="2800" dirty="0"/>
              <a:t>A python package that enables seamless and painless handling and  analysis of auroral images</a:t>
            </a:r>
          </a:p>
          <a:p>
            <a:endParaRPr lang="en-US" sz="2800" dirty="0"/>
          </a:p>
          <a:p>
            <a:r>
              <a:rPr lang="en-US" sz="2800" b="1" dirty="0"/>
              <a:t>Why? </a:t>
            </a:r>
          </a:p>
          <a:p>
            <a:r>
              <a:rPr lang="en-US" sz="2800" dirty="0"/>
              <a:t>Auroral researchers do similar analysis steps---our goal with </a:t>
            </a:r>
            <a:r>
              <a:rPr lang="en-US" sz="2800" dirty="0" err="1"/>
              <a:t>asilib</a:t>
            </a:r>
            <a:r>
              <a:rPr lang="en-US" sz="2800" dirty="0"/>
              <a:t> is to enable researchers to focus their time and energy on what matters: studying the aurora!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A184F9-6D96-1F46-92DC-6FBCB093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08" t="11903" r="19627" b="10701"/>
          <a:stretch/>
        </p:blipFill>
        <p:spPr>
          <a:xfrm>
            <a:off x="6763825" y="775605"/>
            <a:ext cx="5136472" cy="51349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678426" y="1958067"/>
            <a:ext cx="56093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Supported camera arrays: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REGO</a:t>
            </a:r>
          </a:p>
          <a:p>
            <a:endParaRPr lang="en-US" sz="2800" b="1" dirty="0"/>
          </a:p>
          <a:p>
            <a:r>
              <a:rPr lang="en-US" sz="2800" dirty="0"/>
              <a:t>Once these two arrays are fully supported, we plan to add other camera arrays to </a:t>
            </a:r>
            <a:r>
              <a:rPr lang="en-US" sz="2800" dirty="0" err="1"/>
              <a:t>asilib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TREX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ASI-derived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</p:spTree>
    <p:extLst>
      <p:ext uri="{BB962C8B-B14F-4D97-AF65-F5344CB8AC3E}">
        <p14:creationId xmlns:p14="http://schemas.microsoft.com/office/powerpoint/2010/main" val="404313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067A-58FA-8247-AAE3-34DA6D821596}"/>
              </a:ext>
            </a:extLst>
          </p:cNvPr>
          <p:cNvSpPr txBox="1"/>
          <p:nvPr/>
        </p:nvSpPr>
        <p:spPr>
          <a:xfrm>
            <a:off x="155398" y="2143640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one fisheye lens frame: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asilib.plot_frame</a:t>
            </a:r>
            <a:r>
              <a:rPr lang="en-US" sz="24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5CAC3-8F41-E64E-8E5D-6B9BF96DE473}"/>
              </a:ext>
            </a:extLst>
          </p:cNvPr>
          <p:cNvSpPr txBox="1"/>
          <p:nvPr/>
        </p:nvSpPr>
        <p:spPr>
          <a:xfrm>
            <a:off x="155398" y="3382497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movie: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</a:t>
            </a:r>
            <a:r>
              <a:rPr lang="en-US" sz="2400" dirty="0"/>
              <a:t>()*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asilib.plot_movie_generator</a:t>
            </a:r>
            <a:r>
              <a:rPr lang="en-US" sz="2400" dirty="0"/>
              <a:t>()*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60C03-A0C3-E14C-96E2-AFE3BCEDB8C1}"/>
              </a:ext>
            </a:extLst>
          </p:cNvPr>
          <p:cNvSpPr/>
          <p:nvPr/>
        </p:nvSpPr>
        <p:spPr>
          <a:xfrm>
            <a:off x="284281" y="5821683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Requires </a:t>
            </a:r>
            <a:r>
              <a:rPr lang="en-US" dirty="0" err="1"/>
              <a:t>ffmpeg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339213" y="2150851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 a satellite’s location:</a:t>
            </a:r>
          </a:p>
          <a:p>
            <a:r>
              <a:rPr lang="en-US" sz="2400" dirty="0"/>
              <a:t>	asilib.lla2azel()</a:t>
            </a:r>
          </a:p>
          <a:p>
            <a:r>
              <a:rPr lang="en-US" sz="2400" dirty="0"/>
              <a:t>	asilib.lla2footprint()*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EDDEE-2246-764A-B249-B2B1C0F95AF7}"/>
              </a:ext>
            </a:extLst>
          </p:cNvPr>
          <p:cNvSpPr txBox="1"/>
          <p:nvPr/>
        </p:nvSpPr>
        <p:spPr>
          <a:xfrm>
            <a:off x="339213" y="4078459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equal areas in the image: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asilib.equal_area</a:t>
            </a:r>
            <a:r>
              <a:rPr lang="en-US" sz="24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F9119-5920-4E4E-87D4-E403E57E7B5F}"/>
              </a:ext>
            </a:extLst>
          </p:cNvPr>
          <p:cNvSpPr txBox="1"/>
          <p:nvPr/>
        </p:nvSpPr>
        <p:spPr>
          <a:xfrm>
            <a:off x="542925" y="55149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Requires </a:t>
            </a:r>
            <a:r>
              <a:rPr lang="en-US" dirty="0">
                <a:hlinkClick r:id="rId5"/>
              </a:rPr>
              <a:t>IRBEM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F7F3B-501B-F146-B33A-3609CAB8F5F6}"/>
              </a:ext>
            </a:extLst>
          </p:cNvPr>
          <p:cNvSpPr txBox="1"/>
          <p:nvPr/>
        </p:nvSpPr>
        <p:spPr>
          <a:xfrm>
            <a:off x="353959" y="2197399"/>
            <a:ext cx="558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asilib.load_cal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If a file is not found, one will be automatically downloaded!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8F21-26D6-DB40-92AC-CB6B420593E2}"/>
              </a:ext>
            </a:extLst>
          </p:cNvPr>
          <p:cNvSpPr txBox="1"/>
          <p:nvPr/>
        </p:nvSpPr>
        <p:spPr>
          <a:xfrm>
            <a:off x="353960" y="4830872"/>
            <a:ext cx="5589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Bulk download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asilib.download_themis_img</a:t>
            </a:r>
            <a:r>
              <a:rPr lang="en-US" sz="2400" dirty="0"/>
              <a:t>()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D7BC3F-493B-DD4E-9114-843E5485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598" y="826799"/>
            <a:ext cx="6939201" cy="520440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4A46E3-9313-354C-958E-D3F4B7382CFF}"/>
              </a:ext>
            </a:extLst>
          </p:cNvPr>
          <p:cNvSpPr txBox="1"/>
          <p:nvPr/>
        </p:nvSpPr>
        <p:spPr>
          <a:xfrm>
            <a:off x="307258" y="983062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a </a:t>
            </a:r>
            <a:r>
              <a:rPr lang="en-US" sz="2400" dirty="0" err="1"/>
              <a:t>keogram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asilib.plot_keogram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91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9F2037-2A43-F94F-A421-E0A4102B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09" y="271463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Didn’t memorize the commands?</a:t>
            </a:r>
            <a:br>
              <a:rPr lang="en-US" dirty="0"/>
            </a:br>
            <a:r>
              <a:rPr lang="en-US" dirty="0"/>
              <a:t>Documentation: aurora-</a:t>
            </a:r>
            <a:r>
              <a:rPr lang="en-US" dirty="0" err="1"/>
              <a:t>asi</a:t>
            </a:r>
            <a:r>
              <a:rPr lang="en-US" dirty="0"/>
              <a:t>-</a:t>
            </a:r>
            <a:r>
              <a:rPr lang="en-US" dirty="0" err="1"/>
              <a:t>lib.readthedocs.io</a:t>
            </a:r>
            <a:endParaRPr lang="en-US" dirty="0"/>
          </a:p>
        </p:txBody>
      </p:sp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4765C60-C3D8-A342-A9A3-1C7B34B4A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835" y="1690688"/>
            <a:ext cx="8325365" cy="4572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4B376-B428-F54B-9BC3-D07341C6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04506-7AAE-AB44-A890-C489E11A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B260-7578-BD43-8702-2D4513E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5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625</Words>
  <Application>Microsoft Macintosh PowerPoint</Application>
  <PresentationFormat>Widescreen</PresentationFormat>
  <Paragraphs>113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Didn’t memorize the commands? Documentation: aurora-asi-lib.readthedocs.io</vt:lpstr>
      <vt:lpstr>One class to rule them all</vt:lpstr>
      <vt:lpstr>One class to rule them all</vt:lpstr>
      <vt:lpstr>Ongoing Development Topics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(GSFC-6720)[UNIVERSITIES SPACE RESEARCH ASSOCIATION]</cp:lastModifiedBy>
  <cp:revision>46</cp:revision>
  <dcterms:created xsi:type="dcterms:W3CDTF">2021-06-11T19:12:57Z</dcterms:created>
  <dcterms:modified xsi:type="dcterms:W3CDTF">2021-06-21T18:49:51Z</dcterms:modified>
</cp:coreProperties>
</file>