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9" r:id="rId3"/>
    <p:sldId id="261" r:id="rId4"/>
    <p:sldId id="262" r:id="rId5"/>
    <p:sldId id="264" r:id="rId6"/>
    <p:sldId id="259" r:id="rId7"/>
    <p:sldId id="265" r:id="rId8"/>
    <p:sldId id="270" r:id="rId9"/>
    <p:sldId id="267" r:id="rId10"/>
    <p:sldId id="268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2" y="5007076"/>
            <a:ext cx="9960077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 err="1"/>
              <a:t>asilib.Imager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a map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examples and tutorials</a:t>
            </a:r>
          </a:p>
          <a:p>
            <a:r>
              <a:rPr lang="en-US" dirty="0"/>
              <a:t>And add other imager arrays as plugins.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6872752" y="88669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this code)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Source 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A33B4-8B3F-E244-8D50-09408164A1DC}"/>
              </a:ext>
            </a:extLst>
          </p:cNvPr>
          <p:cNvSpPr txBox="1"/>
          <p:nvPr/>
        </p:nvSpPr>
        <p:spPr>
          <a:xfrm>
            <a:off x="520539" y="4269576"/>
            <a:ext cx="9960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Follow along! Install with: 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python3 –m pip install aurora-</a:t>
            </a:r>
            <a:r>
              <a:rPr lang="en-US" sz="2800" dirty="0" err="1">
                <a:solidFill>
                  <a:srgbClr val="00B050"/>
                </a:solidFill>
              </a:rPr>
              <a:t>asi</a:t>
            </a:r>
            <a:r>
              <a:rPr lang="en-US" sz="2800" dirty="0">
                <a:solidFill>
                  <a:srgbClr val="00B050"/>
                </a:solidFill>
              </a:rPr>
              <a:t>-lib</a:t>
            </a:r>
          </a:p>
        </p:txBody>
      </p:sp>
    </p:spTree>
    <p:extLst>
      <p:ext uri="{BB962C8B-B14F-4D97-AF65-F5344CB8AC3E}">
        <p14:creationId xmlns:p14="http://schemas.microsoft.com/office/powerpoint/2010/main" val="18370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Auroral researchers do similar analysis steps---our goal with </a:t>
            </a:r>
            <a:r>
              <a:rPr lang="en-US" sz="2800" dirty="0" err="1"/>
              <a:t>asilib</a:t>
            </a:r>
            <a:r>
              <a:rPr lang="en-US" sz="2800" dirty="0"/>
              <a:t> is to enable researchers to focus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arrays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155398" y="2143640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155398" y="3382497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59" y="2197399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830872"/>
            <a:ext cx="558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598" y="826799"/>
            <a:ext cx="6939201" cy="52044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A46E3-9313-354C-958E-D3F4B7382CFF}"/>
              </a:ext>
            </a:extLst>
          </p:cNvPr>
          <p:cNvSpPr txBox="1"/>
          <p:nvPr/>
        </p:nvSpPr>
        <p:spPr>
          <a:xfrm>
            <a:off x="307258" y="983062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Didn’t memorize the commands?</a:t>
            </a:r>
            <a:br>
              <a:rPr lang="en-US" dirty="0"/>
            </a:br>
            <a:r>
              <a:rPr lang="en-US" dirty="0"/>
              <a:t>Documentation: aurora-</a:t>
            </a:r>
            <a:r>
              <a:rPr lang="en-US" dirty="0" err="1"/>
              <a:t>asi</a:t>
            </a:r>
            <a:r>
              <a:rPr lang="en-US" dirty="0"/>
              <a:t>-</a:t>
            </a:r>
            <a:r>
              <a:rPr lang="en-US" dirty="0" err="1"/>
              <a:t>lib.readthedocs.io</a:t>
            </a:r>
            <a:endParaRPr lang="en-US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765C60-C3D8-A342-A9A3-1C7B34B4A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35" y="1690688"/>
            <a:ext cx="8325365" cy="4572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B376-B428-F54B-9BC3-D07341C6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4506-7AAE-AB44-A890-C489E11A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622</Words>
  <Application>Microsoft Macintosh PowerPoint</Application>
  <PresentationFormat>Widescreen</PresentationFormat>
  <Paragraphs>111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Didn’t memorize the commands? Documentation: aurora-asi-lib.readthedocs.io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45</cp:revision>
  <dcterms:created xsi:type="dcterms:W3CDTF">2021-06-11T19:12:57Z</dcterms:created>
  <dcterms:modified xsi:type="dcterms:W3CDTF">2021-06-21T01:02:44Z</dcterms:modified>
</cp:coreProperties>
</file>