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61" r:id="rId3"/>
    <p:sldId id="264" r:id="rId4"/>
    <p:sldId id="272" r:id="rId5"/>
    <p:sldId id="270" r:id="rId6"/>
    <p:sldId id="273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36"/>
  </p:normalViewPr>
  <p:slideViewPr>
    <p:cSldViewPr snapToGrid="0" snapToObjects="1">
      <p:cViewPr varScale="1">
        <p:scale>
          <a:sx n="76" d="100"/>
          <a:sy n="76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11B6C-78AB-A04E-A726-518A9AEA35F0}" type="datetimeFigureOut">
              <a:rPr lang="en-US" smtClean="0"/>
              <a:t>8/30/21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03D4-8066-8040-AEA9-9151D1A4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3436-CB8F-D148-B2B7-5AF2D439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3836C-7912-B34F-957A-F4B7CD0A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8FA3-55BA-AE4D-A2C1-885BF170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15CB-1386-144E-B998-0378DA7D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D3-7C13-764A-BF4B-FBD25815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515F-4282-A349-B2BB-6479E5F7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20C44-F97A-2440-A1E0-F88EBECAC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07B8-F66E-8B4D-9AB7-A7F764F9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5345-6A30-124F-AADD-A372DA44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79AD-2FF9-0348-A73D-BE809BF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AF47C-7DB8-954F-B9B3-B6A73EFC7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F8891-1B0A-554A-83F7-41E71263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094B-8FED-924C-8427-DFE9CDBA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C925-1244-9F40-9B8C-59B2ACDE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C450-2CF0-AE49-A8E1-8D476F4C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F2F4-77E5-AC4F-AE48-D7523139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CA7-2747-1646-8F1A-5D710989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D007C-35EF-034D-8FB2-AB6C1E3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FF9F-BE49-2D47-A6F8-95686E60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D56D-0690-9342-A257-F7E680F9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1C9F-C910-DA47-8468-A3449190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2AAE5-DDED-6744-ADF1-F3E1C473D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361-35BF-4147-866C-E9E9D2E6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027D-0231-E145-A707-5F30BE66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3020-8182-7146-97C0-9DB44A34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2756-31A3-3C44-8554-DAA35A50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AE80-959A-674B-9523-CEEF7B49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1CCD5-2932-A640-9496-83FB8329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65B69-15CD-1641-86BF-69E841CC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F024-1C82-2444-970C-55781065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A6B6E-C96F-DC42-92B2-AB6E1A2B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6232-32FC-6B4E-8A78-A79ECB08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DD54-40D1-954E-8C9A-4CF23610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6BE94-2D67-DF4B-A239-614B9AF6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F68EF-9190-6946-85A2-8CD758972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8F74-ED57-FA44-AA43-92EF7F6BD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E60A3-0B8A-EE41-A8D0-76B226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D7632-6286-0C42-866F-CBF02EB2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C28E3-3ACA-DC4F-AE75-33423793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20F0-F1DD-314C-92D9-0AF26EA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117EB-3D5D-F44C-B3F3-668B8778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586F0-0C2F-A34D-9158-40168502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E20CD-EAA0-AE43-90A4-62D79B63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8C7D8-98E7-CE46-899D-8A275B9D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B50AD-977C-AA4C-9220-3FEEBB8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6778-2E80-B543-962F-F9DD89BC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58CA-A7EA-2C4A-AE9E-E3605AF7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B48A-4EAF-F74E-AD26-6BF75DE2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DD34-31F5-7C42-B103-F5F0A55C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C0762-9D24-DE4C-A847-0981323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0236-D083-A94F-82E0-778E9B7D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8AEBA-DDBB-8945-9A53-F9E13DDF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7F62-BD02-0146-B857-A3E9E9D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4EB58-69CD-C84C-8129-D374CB73D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604F3-7F26-4147-B2CC-70852D7B9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4D738-BEE6-AE49-8797-4F6681DC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1E76-DAB0-074C-9895-8C3359F5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C9D7C-64A8-804B-A0C8-1A7637CF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66278-D683-3240-8120-D54E205F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EC91-5512-5349-B468-B3C8D70D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2656-9C00-8142-A52E-38984AB4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3BE0-0538-0044-8365-18ED18314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9DE8-3725-824F-8B3B-44D8FD3F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aurora-asi-lib" TargetMode="External"/><Relationship Id="rId2" Type="http://schemas.openxmlformats.org/officeDocument/2006/relationships/hyperlink" Target="https://aurora-asi-lib.readthedoc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A5D1000-43E1-664F-AD30-142A1BF2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39" y="1319982"/>
            <a:ext cx="11474816" cy="165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F703E-1E89-7B4A-8AAE-966C452C3BC9}"/>
              </a:ext>
            </a:extLst>
          </p:cNvPr>
          <p:cNvSpPr txBox="1"/>
          <p:nvPr/>
        </p:nvSpPr>
        <p:spPr>
          <a:xfrm>
            <a:off x="707923" y="3282092"/>
            <a:ext cx="996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Easily download, plot, animate, and analyze auroral all sky imager (ASI) data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E3A26-2A56-F948-8F05-596CD61E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486697" y="1170210"/>
            <a:ext cx="560930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is it? </a:t>
            </a:r>
          </a:p>
          <a:p>
            <a:r>
              <a:rPr lang="en-US" sz="2400" dirty="0"/>
              <a:t>A python package that enables seamless handling and analysis of auroral images</a:t>
            </a:r>
          </a:p>
          <a:p>
            <a:endParaRPr lang="en-US" sz="2400" dirty="0"/>
          </a:p>
          <a:p>
            <a:r>
              <a:rPr lang="en-US" sz="2400" b="1" dirty="0"/>
              <a:t>The downloading, loading, plotting, and analysis functionality is fully automated.</a:t>
            </a:r>
          </a:p>
          <a:p>
            <a:endParaRPr lang="en-US" sz="2400" dirty="0"/>
          </a:p>
          <a:p>
            <a:r>
              <a:rPr lang="en-US" sz="2400" b="1" dirty="0"/>
              <a:t>Currently Supported camera arrays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THEMIS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REGO</a:t>
            </a:r>
          </a:p>
          <a:p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aurora-</a:t>
            </a:r>
            <a:r>
              <a:rPr lang="en-US" sz="4800" dirty="0" err="1"/>
              <a:t>asi</a:t>
            </a:r>
            <a:r>
              <a:rPr lang="en-US" sz="4800" dirty="0"/>
              <a:t>-lib overview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02A8C0-ADDF-CF4C-A036-291351DD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013" y="775605"/>
            <a:ext cx="5134914" cy="5134914"/>
          </a:xfrm>
        </p:spPr>
      </p:pic>
    </p:spTree>
    <p:extLst>
      <p:ext uri="{BB962C8B-B14F-4D97-AF65-F5344CB8AC3E}">
        <p14:creationId xmlns:p14="http://schemas.microsoft.com/office/powerpoint/2010/main" val="230595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3</a:t>
            </a:fld>
            <a:endParaRPr lang="en-US"/>
          </a:p>
        </p:txBody>
      </p:sp>
      <p:pic>
        <p:nvPicPr>
          <p:cNvPr id="16" name="20170915_023300_023457_themis_rank.mp4" descr="20170915_023300_023457_themis_rank.mp4">
            <a:hlinkClick r:id="" action="ppaction://media"/>
            <a:extLst>
              <a:ext uri="{FF2B5EF4-FFF2-40B4-BE49-F238E27FC236}">
                <a16:creationId xmlns:a16="http://schemas.microsoft.com/office/drawing/2014/main" id="{F11A9636-E35C-EF46-978D-DA8B052C3B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97040" y="665785"/>
            <a:ext cx="4097102" cy="58530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250286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26067A-58FA-8247-AAE3-34DA6D821596}"/>
              </a:ext>
            </a:extLst>
          </p:cNvPr>
          <p:cNvSpPr txBox="1"/>
          <p:nvPr/>
        </p:nvSpPr>
        <p:spPr>
          <a:xfrm>
            <a:off x="615153" y="1211890"/>
            <a:ext cx="468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Plot one fisheye lens frame</a:t>
            </a:r>
          </a:p>
        </p:txBody>
      </p:sp>
      <p:pic>
        <p:nvPicPr>
          <p:cNvPr id="10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BFC40CA-95D1-E243-9984-8BC606683F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308" t="11903" r="19627" b="10701"/>
          <a:stretch/>
        </p:blipFill>
        <p:spPr>
          <a:xfrm>
            <a:off x="678426" y="1673554"/>
            <a:ext cx="4846704" cy="48452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34DCC9-28B0-CC43-9407-9B9568A15C84}"/>
              </a:ext>
            </a:extLst>
          </p:cNvPr>
          <p:cNvSpPr txBox="1"/>
          <p:nvPr/>
        </p:nvSpPr>
        <p:spPr>
          <a:xfrm>
            <a:off x="7162800" y="339213"/>
            <a:ext cx="373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Make a conjunction movie</a:t>
            </a:r>
          </a:p>
        </p:txBody>
      </p:sp>
    </p:spTree>
    <p:extLst>
      <p:ext uri="{BB962C8B-B14F-4D97-AF65-F5344CB8AC3E}">
        <p14:creationId xmlns:p14="http://schemas.microsoft.com/office/powerpoint/2010/main" val="42006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4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55882E-96CE-0E4F-ADF8-5CD2AD82E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92" t="8000" r="9791" b="12000"/>
          <a:stretch/>
        </p:blipFill>
        <p:spPr>
          <a:xfrm>
            <a:off x="302533" y="1934480"/>
            <a:ext cx="6890747" cy="44218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244120-DDEC-5C40-B22A-F9E8C0074D99}"/>
              </a:ext>
            </a:extLst>
          </p:cNvPr>
          <p:cNvSpPr txBox="1"/>
          <p:nvPr/>
        </p:nvSpPr>
        <p:spPr>
          <a:xfrm>
            <a:off x="1153372" y="1358013"/>
            <a:ext cx="4959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fisheye images onto a map</a:t>
            </a:r>
          </a:p>
        </p:txBody>
      </p:sp>
      <p:pic>
        <p:nvPicPr>
          <p:cNvPr id="1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BB49203-943C-344B-8E20-57858EDD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280" y="2193970"/>
            <a:ext cx="5203852" cy="39028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530CAC5-01BC-0E4E-ABF5-122592A64F97}"/>
              </a:ext>
            </a:extLst>
          </p:cNvPr>
          <p:cNvSpPr txBox="1"/>
          <p:nvPr/>
        </p:nvSpPr>
        <p:spPr>
          <a:xfrm>
            <a:off x="7622458" y="1358012"/>
            <a:ext cx="3731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Plot a </a:t>
            </a:r>
            <a:r>
              <a:rPr lang="en-US" sz="2400" b="1" dirty="0" err="1"/>
              <a:t>keogram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8589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9F2037-2A43-F94F-A421-E0A4102B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09" y="271463"/>
            <a:ext cx="10515600" cy="932497"/>
          </a:xfrm>
        </p:spPr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5B260-7578-BD43-8702-2D4513ED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73427E-EAAD-834B-B768-FD06388F238B}"/>
              </a:ext>
            </a:extLst>
          </p:cNvPr>
          <p:cNvSpPr txBox="1"/>
          <p:nvPr/>
        </p:nvSpPr>
        <p:spPr>
          <a:xfrm>
            <a:off x="553709" y="1231593"/>
            <a:ext cx="11081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Our goal: Focus on a good user experience and remove barriers to entry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14AB00-3345-494B-B6F7-9208DFBC1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09" y="2005012"/>
            <a:ext cx="10239616" cy="4351338"/>
          </a:xfrm>
        </p:spPr>
      </p:pic>
    </p:spTree>
    <p:extLst>
      <p:ext uri="{BB962C8B-B14F-4D97-AF65-F5344CB8AC3E}">
        <p14:creationId xmlns:p14="http://schemas.microsoft.com/office/powerpoint/2010/main" val="197675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9F2037-2A43-F94F-A421-E0A4102B7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09" y="271463"/>
            <a:ext cx="5257800" cy="932497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(cont.)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5B260-7578-BD43-8702-2D4513ED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6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0E7D09-45C2-AB41-BAB2-4CB72BE8D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7480" y="269773"/>
            <a:ext cx="5420371" cy="625749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9ACF9-6471-CF41-B07E-5AEB0B1B5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98" y="1798319"/>
            <a:ext cx="6233195" cy="401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34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E70C-41F0-F446-981F-6874DAC7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E6D0-A308-AA43-8518-FF9E9CC1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4" y="1825625"/>
            <a:ext cx="108376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python3 –m pip install aurora-</a:t>
            </a:r>
            <a:r>
              <a:rPr lang="en-US" dirty="0" err="1"/>
              <a:t>asi</a:t>
            </a:r>
            <a:r>
              <a:rPr lang="en-US" dirty="0"/>
              <a:t>-lib (import as </a:t>
            </a:r>
            <a:r>
              <a:rPr lang="en-US" dirty="0" err="1"/>
              <a:t>asilib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https://aurora-asi-lib.readthedocs.io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Source code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https://github.com/mshumko/aurora-asi-li</a:t>
            </a:r>
            <a:r>
              <a:rPr lang="en-US" dirty="0">
                <a:hlinkClick r:id="rId3"/>
              </a:rPr>
              <a:t>b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C020-5D6A-BD40-84BD-ADFB9FF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145</Words>
  <Application>Microsoft Macintosh PowerPoint</Application>
  <PresentationFormat>Widescreen</PresentationFormat>
  <Paragraphs>31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Documentation</vt:lpstr>
      <vt:lpstr>Documentation (cont.)</vt:lpstr>
      <vt:lpstr>How to 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Motivation---we want to make this as easy as possible. </dc:title>
  <dc:creator>Shumko, Mykhaylo (GSFC-6720)[UNIVERSITIES SPACE RESEARCH ASSOCIATION]</dc:creator>
  <cp:lastModifiedBy>Shumko, Mykhaylo (GSFC-675.0)[UNIVERSITIES SPACE RESEARCH ASSOCIATION]</cp:lastModifiedBy>
  <cp:revision>50</cp:revision>
  <dcterms:created xsi:type="dcterms:W3CDTF">2021-06-11T19:12:57Z</dcterms:created>
  <dcterms:modified xsi:type="dcterms:W3CDTF">2021-08-30T19:50:01Z</dcterms:modified>
</cp:coreProperties>
</file>