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 varScale="1">
        <p:scale>
          <a:sx n="109" d="100"/>
          <a:sy n="109" d="100"/>
        </p:scale>
        <p:origin x="96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erine Asselborn" userId="f611eb7a7e23fe80" providerId="LiveId" clId="{42BAE485-45D3-47DB-85CD-0BDFCFBF0F60}"/>
    <pc:docChg chg="undo redo custSel modSld">
      <pc:chgData name="Caterine Asselborn" userId="f611eb7a7e23fe80" providerId="LiveId" clId="{42BAE485-45D3-47DB-85CD-0BDFCFBF0F60}" dt="2024-04-10T19:49:26.735" v="893" actId="478"/>
      <pc:docMkLst>
        <pc:docMk/>
      </pc:docMkLst>
      <pc:sldChg chg="modSp mod">
        <pc:chgData name="Caterine Asselborn" userId="f611eb7a7e23fe80" providerId="LiveId" clId="{42BAE485-45D3-47DB-85CD-0BDFCFBF0F60}" dt="2024-04-09T16:35:25.186" v="498" actId="5793"/>
        <pc:sldMkLst>
          <pc:docMk/>
          <pc:sldMk cId="0" sldId="257"/>
        </pc:sldMkLst>
        <pc:spChg chg="mod">
          <ac:chgData name="Caterine Asselborn" userId="f611eb7a7e23fe80" providerId="LiveId" clId="{42BAE485-45D3-47DB-85CD-0BDFCFBF0F60}" dt="2024-04-09T16:35:25.186" v="498" actId="5793"/>
          <ac:spMkLst>
            <pc:docMk/>
            <pc:sldMk cId="0" sldId="257"/>
            <ac:spMk id="2051" creationId="{00000000-0000-0000-0000-000000000000}"/>
          </ac:spMkLst>
        </pc:spChg>
      </pc:sldChg>
      <pc:sldChg chg="modSp mod">
        <pc:chgData name="Caterine Asselborn" userId="f611eb7a7e23fe80" providerId="LiveId" clId="{42BAE485-45D3-47DB-85CD-0BDFCFBF0F60}" dt="2024-04-09T18:08:51.075" v="682" actId="207"/>
        <pc:sldMkLst>
          <pc:docMk/>
          <pc:sldMk cId="0" sldId="258"/>
        </pc:sldMkLst>
        <pc:spChg chg="mod">
          <ac:chgData name="Caterine Asselborn" userId="f611eb7a7e23fe80" providerId="LiveId" clId="{42BAE485-45D3-47DB-85CD-0BDFCFBF0F60}" dt="2024-04-09T18:08:51.075" v="682" actId="207"/>
          <ac:spMkLst>
            <pc:docMk/>
            <pc:sldMk cId="0" sldId="258"/>
            <ac:spMk id="3075" creationId="{00000000-0000-0000-0000-000000000000}"/>
          </ac:spMkLst>
        </pc:spChg>
      </pc:sldChg>
      <pc:sldChg chg="addSp delSp modSp mod">
        <pc:chgData name="Caterine Asselborn" userId="f611eb7a7e23fe80" providerId="LiveId" clId="{42BAE485-45D3-47DB-85CD-0BDFCFBF0F60}" dt="2024-04-10T19:49:26.735" v="893" actId="478"/>
        <pc:sldMkLst>
          <pc:docMk/>
          <pc:sldMk cId="0" sldId="259"/>
        </pc:sldMkLst>
        <pc:spChg chg="add mod">
          <ac:chgData name="Caterine Asselborn" userId="f611eb7a7e23fe80" providerId="LiveId" clId="{42BAE485-45D3-47DB-85CD-0BDFCFBF0F60}" dt="2024-04-10T19:47:52.984" v="865" actId="1076"/>
          <ac:spMkLst>
            <pc:docMk/>
            <pc:sldMk cId="0" sldId="259"/>
            <ac:spMk id="3" creationId="{531FB140-015F-D343-4D62-8748B81E8F89}"/>
          </ac:spMkLst>
        </pc:spChg>
        <pc:spChg chg="add del mod">
          <ac:chgData name="Caterine Asselborn" userId="f611eb7a7e23fe80" providerId="LiveId" clId="{42BAE485-45D3-47DB-85CD-0BDFCFBF0F60}" dt="2024-04-09T16:46:06.642" v="506"/>
          <ac:spMkLst>
            <pc:docMk/>
            <pc:sldMk cId="0" sldId="259"/>
            <ac:spMk id="3" creationId="{7D425B8F-03D6-5819-2702-FB43CE81F24C}"/>
          </ac:spMkLst>
        </pc:spChg>
        <pc:spChg chg="add mod">
          <ac:chgData name="Caterine Asselborn" userId="f611eb7a7e23fe80" providerId="LiveId" clId="{42BAE485-45D3-47DB-85CD-0BDFCFBF0F60}" dt="2024-04-09T16:48:18.288" v="540" actId="20577"/>
          <ac:spMkLst>
            <pc:docMk/>
            <pc:sldMk cId="0" sldId="259"/>
            <ac:spMk id="4" creationId="{20F664CD-94EF-21E1-DBBD-81B5E4A40C1F}"/>
          </ac:spMkLst>
        </pc:spChg>
        <pc:spChg chg="add mod">
          <ac:chgData name="Caterine Asselborn" userId="f611eb7a7e23fe80" providerId="LiveId" clId="{42BAE485-45D3-47DB-85CD-0BDFCFBF0F60}" dt="2024-04-09T16:48:12.623" v="538" actId="20577"/>
          <ac:spMkLst>
            <pc:docMk/>
            <pc:sldMk cId="0" sldId="259"/>
            <ac:spMk id="5" creationId="{7DE88031-BF06-A4D3-B204-107F76AD17E8}"/>
          </ac:spMkLst>
        </pc:spChg>
        <pc:spChg chg="add mod">
          <ac:chgData name="Caterine Asselborn" userId="f611eb7a7e23fe80" providerId="LiveId" clId="{42BAE485-45D3-47DB-85CD-0BDFCFBF0F60}" dt="2024-04-09T16:48:26.314" v="542" actId="20577"/>
          <ac:spMkLst>
            <pc:docMk/>
            <pc:sldMk cId="0" sldId="259"/>
            <ac:spMk id="6" creationId="{2394475D-1FA5-D181-A935-A94E4EDED483}"/>
          </ac:spMkLst>
        </pc:spChg>
        <pc:spChg chg="add mod">
          <ac:chgData name="Caterine Asselborn" userId="f611eb7a7e23fe80" providerId="LiveId" clId="{42BAE485-45D3-47DB-85CD-0BDFCFBF0F60}" dt="2024-04-09T16:49:59.508" v="564" actId="20577"/>
          <ac:spMkLst>
            <pc:docMk/>
            <pc:sldMk cId="0" sldId="259"/>
            <ac:spMk id="7" creationId="{21040B60-0C55-8353-D434-09AB2E89B4E5}"/>
          </ac:spMkLst>
        </pc:spChg>
        <pc:spChg chg="add mod">
          <ac:chgData name="Caterine Asselborn" userId="f611eb7a7e23fe80" providerId="LiveId" clId="{42BAE485-45D3-47DB-85CD-0BDFCFBF0F60}" dt="2024-04-09T16:49:26.706" v="559" actId="20577"/>
          <ac:spMkLst>
            <pc:docMk/>
            <pc:sldMk cId="0" sldId="259"/>
            <ac:spMk id="8" creationId="{CDE0B3C1-2D90-9926-2E27-DE519607A120}"/>
          </ac:spMkLst>
        </pc:spChg>
        <pc:spChg chg="add mod">
          <ac:chgData name="Caterine Asselborn" userId="f611eb7a7e23fe80" providerId="LiveId" clId="{42BAE485-45D3-47DB-85CD-0BDFCFBF0F60}" dt="2024-04-09T16:49:40.234" v="561" actId="20577"/>
          <ac:spMkLst>
            <pc:docMk/>
            <pc:sldMk cId="0" sldId="259"/>
            <ac:spMk id="9" creationId="{AEA2A34F-5D47-1AA5-D221-BC220F1BC9BF}"/>
          </ac:spMkLst>
        </pc:spChg>
        <pc:spChg chg="add mod">
          <ac:chgData name="Caterine Asselborn" userId="f611eb7a7e23fe80" providerId="LiveId" clId="{42BAE485-45D3-47DB-85CD-0BDFCFBF0F60}" dt="2024-04-09T16:49:57.005" v="563" actId="20577"/>
          <ac:spMkLst>
            <pc:docMk/>
            <pc:sldMk cId="0" sldId="259"/>
            <ac:spMk id="10" creationId="{D23AA1EA-8D3D-D2EF-108F-7F4A2C67C7C2}"/>
          </ac:spMkLst>
        </pc:spChg>
        <pc:spChg chg="add mod">
          <ac:chgData name="Caterine Asselborn" userId="f611eb7a7e23fe80" providerId="LiveId" clId="{42BAE485-45D3-47DB-85CD-0BDFCFBF0F60}" dt="2024-04-09T16:50:28.617" v="568" actId="255"/>
          <ac:spMkLst>
            <pc:docMk/>
            <pc:sldMk cId="0" sldId="259"/>
            <ac:spMk id="11" creationId="{16EE91B8-C867-EAE3-255D-8E0C993020BB}"/>
          </ac:spMkLst>
        </pc:spChg>
        <pc:spChg chg="add mod">
          <ac:chgData name="Caterine Asselborn" userId="f611eb7a7e23fe80" providerId="LiveId" clId="{42BAE485-45D3-47DB-85CD-0BDFCFBF0F60}" dt="2024-04-09T16:50:38.456" v="570" actId="20577"/>
          <ac:spMkLst>
            <pc:docMk/>
            <pc:sldMk cId="0" sldId="259"/>
            <ac:spMk id="12" creationId="{BBEDED3A-A113-FBE3-474A-F2F85BCB60E4}"/>
          </ac:spMkLst>
        </pc:spChg>
        <pc:spChg chg="add mod">
          <ac:chgData name="Caterine Asselborn" userId="f611eb7a7e23fe80" providerId="LiveId" clId="{42BAE485-45D3-47DB-85CD-0BDFCFBF0F60}" dt="2024-04-09T16:50:59.397" v="577" actId="14100"/>
          <ac:spMkLst>
            <pc:docMk/>
            <pc:sldMk cId="0" sldId="259"/>
            <ac:spMk id="13" creationId="{0BC5E6CA-6ABE-EBF9-7534-BB00319966FA}"/>
          </ac:spMkLst>
        </pc:spChg>
        <pc:spChg chg="add mod">
          <ac:chgData name="Caterine Asselborn" userId="f611eb7a7e23fe80" providerId="LiveId" clId="{42BAE485-45D3-47DB-85CD-0BDFCFBF0F60}" dt="2024-04-09T16:51:22.935" v="582" actId="14100"/>
          <ac:spMkLst>
            <pc:docMk/>
            <pc:sldMk cId="0" sldId="259"/>
            <ac:spMk id="14" creationId="{5A46740F-97CC-F977-746A-3C0A5DE9FEB1}"/>
          </ac:spMkLst>
        </pc:spChg>
        <pc:spChg chg="add mod">
          <ac:chgData name="Caterine Asselborn" userId="f611eb7a7e23fe80" providerId="LiveId" clId="{42BAE485-45D3-47DB-85CD-0BDFCFBF0F60}" dt="2024-04-09T16:51:44.881" v="589" actId="14100"/>
          <ac:spMkLst>
            <pc:docMk/>
            <pc:sldMk cId="0" sldId="259"/>
            <ac:spMk id="15" creationId="{699DC644-39DA-17C0-CF3E-A002B6B07C47}"/>
          </ac:spMkLst>
        </pc:spChg>
        <pc:spChg chg="add mod">
          <ac:chgData name="Caterine Asselborn" userId="f611eb7a7e23fe80" providerId="LiveId" clId="{42BAE485-45D3-47DB-85CD-0BDFCFBF0F60}" dt="2024-04-10T19:47:27.573" v="863" actId="1076"/>
          <ac:spMkLst>
            <pc:docMk/>
            <pc:sldMk cId="0" sldId="259"/>
            <ac:spMk id="16" creationId="{90C000DD-676A-7AD0-C204-CCF865AE772C}"/>
          </ac:spMkLst>
        </pc:spChg>
        <pc:spChg chg="add mod">
          <ac:chgData name="Caterine Asselborn" userId="f611eb7a7e23fe80" providerId="LiveId" clId="{42BAE485-45D3-47DB-85CD-0BDFCFBF0F60}" dt="2024-04-09T16:47:56.962" v="534" actId="1076"/>
          <ac:spMkLst>
            <pc:docMk/>
            <pc:sldMk cId="0" sldId="259"/>
            <ac:spMk id="17" creationId="{2DD111FE-66A9-EB0F-F2BD-73D20A9775E3}"/>
          </ac:spMkLst>
        </pc:spChg>
        <pc:spChg chg="add mod">
          <ac:chgData name="Caterine Asselborn" userId="f611eb7a7e23fe80" providerId="LiveId" clId="{42BAE485-45D3-47DB-85CD-0BDFCFBF0F60}" dt="2024-04-09T16:48:05.187" v="536" actId="1076"/>
          <ac:spMkLst>
            <pc:docMk/>
            <pc:sldMk cId="0" sldId="259"/>
            <ac:spMk id="18" creationId="{4BE601A0-2F81-6956-B6C3-0936E0086263}"/>
          </ac:spMkLst>
        </pc:spChg>
        <pc:spChg chg="add mod">
          <ac:chgData name="Caterine Asselborn" userId="f611eb7a7e23fe80" providerId="LiveId" clId="{42BAE485-45D3-47DB-85CD-0BDFCFBF0F60}" dt="2024-04-10T19:47:57.535" v="867" actId="1076"/>
          <ac:spMkLst>
            <pc:docMk/>
            <pc:sldMk cId="0" sldId="259"/>
            <ac:spMk id="19" creationId="{17B78014-A51A-86FA-C426-FE16E1ACB99C}"/>
          </ac:spMkLst>
        </pc:spChg>
        <pc:spChg chg="add del mod">
          <ac:chgData name="Caterine Asselborn" userId="f611eb7a7e23fe80" providerId="LiveId" clId="{42BAE485-45D3-47DB-85CD-0BDFCFBF0F60}" dt="2024-04-10T19:49:24.547" v="891" actId="478"/>
          <ac:spMkLst>
            <pc:docMk/>
            <pc:sldMk cId="0" sldId="259"/>
            <ac:spMk id="20" creationId="{4AD0469E-F952-86CE-4C0E-0132021258DB}"/>
          </ac:spMkLst>
        </pc:spChg>
        <pc:spChg chg="add del mod">
          <ac:chgData name="Caterine Asselborn" userId="f611eb7a7e23fe80" providerId="LiveId" clId="{42BAE485-45D3-47DB-85CD-0BDFCFBF0F60}" dt="2024-04-10T19:48:57.987" v="883" actId="478"/>
          <ac:spMkLst>
            <pc:docMk/>
            <pc:sldMk cId="0" sldId="259"/>
            <ac:spMk id="21" creationId="{C3B8D725-0BBA-8216-C01D-78C1214C25D4}"/>
          </ac:spMkLst>
        </pc:spChg>
        <pc:spChg chg="add del mod">
          <ac:chgData name="Caterine Asselborn" userId="f611eb7a7e23fe80" providerId="LiveId" clId="{42BAE485-45D3-47DB-85CD-0BDFCFBF0F60}" dt="2024-04-10T19:49:26.735" v="893" actId="478"/>
          <ac:spMkLst>
            <pc:docMk/>
            <pc:sldMk cId="0" sldId="259"/>
            <ac:spMk id="22" creationId="{C2C96B6E-ABC0-C391-A10D-F04BBFF98507}"/>
          </ac:spMkLst>
        </pc:spChg>
        <pc:spChg chg="add del mod">
          <ac:chgData name="Caterine Asselborn" userId="f611eb7a7e23fe80" providerId="LiveId" clId="{42BAE485-45D3-47DB-85CD-0BDFCFBF0F60}" dt="2024-04-10T19:49:25.368" v="892" actId="478"/>
          <ac:spMkLst>
            <pc:docMk/>
            <pc:sldMk cId="0" sldId="259"/>
            <ac:spMk id="23" creationId="{28EB8912-A6DF-EFF5-4708-B71A413957A0}"/>
          </ac:spMkLst>
        </pc:spChg>
        <pc:spChg chg="add del mod">
          <ac:chgData name="Caterine Asselborn" userId="f611eb7a7e23fe80" providerId="LiveId" clId="{42BAE485-45D3-47DB-85CD-0BDFCFBF0F60}" dt="2024-04-10T19:49:22.264" v="890" actId="478"/>
          <ac:spMkLst>
            <pc:docMk/>
            <pc:sldMk cId="0" sldId="259"/>
            <ac:spMk id="24" creationId="{A604C1F1-CBF0-BAF9-A65E-7DBEF15658FA}"/>
          </ac:spMkLst>
        </pc:spChg>
      </pc:sldChg>
      <pc:sldChg chg="addSp delSp modSp mod">
        <pc:chgData name="Caterine Asselborn" userId="f611eb7a7e23fe80" providerId="LiveId" clId="{42BAE485-45D3-47DB-85CD-0BDFCFBF0F60}" dt="2024-04-09T18:52:23.180" v="862" actId="20577"/>
        <pc:sldMkLst>
          <pc:docMk/>
          <pc:sldMk cId="0" sldId="260"/>
        </pc:sldMkLst>
        <pc:spChg chg="add mod">
          <ac:chgData name="Caterine Asselborn" userId="f611eb7a7e23fe80" providerId="LiveId" clId="{42BAE485-45D3-47DB-85CD-0BDFCFBF0F60}" dt="2024-04-09T16:56:07.847" v="616" actId="1076"/>
          <ac:spMkLst>
            <pc:docMk/>
            <pc:sldMk cId="0" sldId="260"/>
            <ac:spMk id="3" creationId="{21AC83DE-C3C0-BB36-A92C-617E954C6168}"/>
          </ac:spMkLst>
        </pc:spChg>
        <pc:spChg chg="add mod">
          <ac:chgData name="Caterine Asselborn" userId="f611eb7a7e23fe80" providerId="LiveId" clId="{42BAE485-45D3-47DB-85CD-0BDFCFBF0F60}" dt="2024-04-09T18:40:16.390" v="752" actId="1076"/>
          <ac:spMkLst>
            <pc:docMk/>
            <pc:sldMk cId="0" sldId="260"/>
            <ac:spMk id="6" creationId="{306B52A8-BBCC-D6B7-BF3A-0B6DD4088B4C}"/>
          </ac:spMkLst>
        </pc:spChg>
        <pc:spChg chg="add mod">
          <ac:chgData name="Caterine Asselborn" userId="f611eb7a7e23fe80" providerId="LiveId" clId="{42BAE485-45D3-47DB-85CD-0BDFCFBF0F60}" dt="2024-04-09T18:40:38.968" v="757" actId="1076"/>
          <ac:spMkLst>
            <pc:docMk/>
            <pc:sldMk cId="0" sldId="260"/>
            <ac:spMk id="7" creationId="{2ECBBCCD-96D9-D6A3-9AB7-A7C81EF04C6F}"/>
          </ac:spMkLst>
        </pc:spChg>
        <pc:spChg chg="add mod">
          <ac:chgData name="Caterine Asselborn" userId="f611eb7a7e23fe80" providerId="LiveId" clId="{42BAE485-45D3-47DB-85CD-0BDFCFBF0F60}" dt="2024-04-09T18:40:25.527" v="755" actId="1076"/>
          <ac:spMkLst>
            <pc:docMk/>
            <pc:sldMk cId="0" sldId="260"/>
            <ac:spMk id="8" creationId="{1BF02C26-264B-3CD1-360B-D9A2DB163C59}"/>
          </ac:spMkLst>
        </pc:spChg>
        <pc:spChg chg="add mod">
          <ac:chgData name="Caterine Asselborn" userId="f611eb7a7e23fe80" providerId="LiveId" clId="{42BAE485-45D3-47DB-85CD-0BDFCFBF0F60}" dt="2024-04-09T18:36:21.051" v="703" actId="113"/>
          <ac:spMkLst>
            <pc:docMk/>
            <pc:sldMk cId="0" sldId="260"/>
            <ac:spMk id="16" creationId="{939867A3-1480-8837-2D0D-3ABCB008960E}"/>
          </ac:spMkLst>
        </pc:spChg>
        <pc:spChg chg="add del">
          <ac:chgData name="Caterine Asselborn" userId="f611eb7a7e23fe80" providerId="LiveId" clId="{42BAE485-45D3-47DB-85CD-0BDFCFBF0F60}" dt="2024-04-09T18:35:05.347" v="686" actId="478"/>
          <ac:spMkLst>
            <pc:docMk/>
            <pc:sldMk cId="0" sldId="260"/>
            <ac:spMk id="21" creationId="{D05B08DD-8EE9-F6AF-3695-45AF9E5D58F7}"/>
          </ac:spMkLst>
        </pc:spChg>
        <pc:spChg chg="add mod">
          <ac:chgData name="Caterine Asselborn" userId="f611eb7a7e23fe80" providerId="LiveId" clId="{42BAE485-45D3-47DB-85CD-0BDFCFBF0F60}" dt="2024-04-09T18:50:36.505" v="839" actId="1076"/>
          <ac:spMkLst>
            <pc:docMk/>
            <pc:sldMk cId="0" sldId="260"/>
            <ac:spMk id="22" creationId="{2462C14F-D893-EE6D-A7DD-9594A9060F15}"/>
          </ac:spMkLst>
        </pc:spChg>
        <pc:spChg chg="add mod">
          <ac:chgData name="Caterine Asselborn" userId="f611eb7a7e23fe80" providerId="LiveId" clId="{42BAE485-45D3-47DB-85CD-0BDFCFBF0F60}" dt="2024-04-09T18:47:22.812" v="827" actId="1076"/>
          <ac:spMkLst>
            <pc:docMk/>
            <pc:sldMk cId="0" sldId="260"/>
            <ac:spMk id="23" creationId="{A1CC5043-F4E6-B23E-BC58-DAD113722AE2}"/>
          </ac:spMkLst>
        </pc:spChg>
        <pc:spChg chg="add mod">
          <ac:chgData name="Caterine Asselborn" userId="f611eb7a7e23fe80" providerId="LiveId" clId="{42BAE485-45D3-47DB-85CD-0BDFCFBF0F60}" dt="2024-04-09T18:47:05.335" v="824" actId="1076"/>
          <ac:spMkLst>
            <pc:docMk/>
            <pc:sldMk cId="0" sldId="260"/>
            <ac:spMk id="48" creationId="{0D8C6703-DC24-825E-3283-D71EFF5C8D9C}"/>
          </ac:spMkLst>
        </pc:spChg>
        <pc:spChg chg="add mod">
          <ac:chgData name="Caterine Asselborn" userId="f611eb7a7e23fe80" providerId="LiveId" clId="{42BAE485-45D3-47DB-85CD-0BDFCFBF0F60}" dt="2024-04-09T18:51:19.859" v="847" actId="1076"/>
          <ac:spMkLst>
            <pc:docMk/>
            <pc:sldMk cId="0" sldId="260"/>
            <ac:spMk id="51" creationId="{E4660E7A-4A06-C125-F0B5-84291E143331}"/>
          </ac:spMkLst>
        </pc:spChg>
        <pc:spChg chg="add mod">
          <ac:chgData name="Caterine Asselborn" userId="f611eb7a7e23fe80" providerId="LiveId" clId="{42BAE485-45D3-47DB-85CD-0BDFCFBF0F60}" dt="2024-04-09T18:52:23.180" v="862" actId="20577"/>
          <ac:spMkLst>
            <pc:docMk/>
            <pc:sldMk cId="0" sldId="260"/>
            <ac:spMk id="5127" creationId="{A1574F60-73A0-74CC-6708-41F62918BA1D}"/>
          </ac:spMkLst>
        </pc:spChg>
        <pc:spChg chg="add del mod">
          <ac:chgData name="Caterine Asselborn" userId="f611eb7a7e23fe80" providerId="LiveId" clId="{42BAE485-45D3-47DB-85CD-0BDFCFBF0F60}" dt="2024-04-09T18:51:29.274" v="850" actId="478"/>
          <ac:spMkLst>
            <pc:docMk/>
            <pc:sldMk cId="0" sldId="260"/>
            <ac:spMk id="5128" creationId="{3309C89C-B48A-1DE6-11D1-465DE42E6028}"/>
          </ac:spMkLst>
        </pc:spChg>
        <pc:spChg chg="add mod">
          <ac:chgData name="Caterine Asselborn" userId="f611eb7a7e23fe80" providerId="LiveId" clId="{42BAE485-45D3-47DB-85CD-0BDFCFBF0F60}" dt="2024-04-09T18:52:02.242" v="856" actId="1076"/>
          <ac:spMkLst>
            <pc:docMk/>
            <pc:sldMk cId="0" sldId="260"/>
            <ac:spMk id="5131" creationId="{50A3A974-CA37-F421-85AD-E1DA10776402}"/>
          </ac:spMkLst>
        </pc:spChg>
        <pc:spChg chg="add del mod">
          <ac:chgData name="Caterine Asselborn" userId="f611eb7a7e23fe80" providerId="LiveId" clId="{42BAE485-45D3-47DB-85CD-0BDFCFBF0F60}" dt="2024-04-09T18:39:28.034" v="743" actId="478"/>
          <ac:spMkLst>
            <pc:docMk/>
            <pc:sldMk cId="0" sldId="260"/>
            <ac:spMk id="5157" creationId="{23827749-30B3-6377-4D43-DD4359BA5D3F}"/>
          </ac:spMkLst>
        </pc:spChg>
        <pc:spChg chg="add mod">
          <ac:chgData name="Caterine Asselborn" userId="f611eb7a7e23fe80" providerId="LiveId" clId="{42BAE485-45D3-47DB-85CD-0BDFCFBF0F60}" dt="2024-04-09T18:51:46.250" v="852" actId="1076"/>
          <ac:spMkLst>
            <pc:docMk/>
            <pc:sldMk cId="0" sldId="260"/>
            <ac:spMk id="5158" creationId="{4CA41D85-6FD4-7823-74B2-C0CC3327AF08}"/>
          </ac:spMkLst>
        </pc:spChg>
        <pc:spChg chg="add mod">
          <ac:chgData name="Caterine Asselborn" userId="f611eb7a7e23fe80" providerId="LiveId" clId="{42BAE485-45D3-47DB-85CD-0BDFCFBF0F60}" dt="2024-04-09T18:42:24.978" v="773" actId="1076"/>
          <ac:spMkLst>
            <pc:docMk/>
            <pc:sldMk cId="0" sldId="260"/>
            <ac:spMk id="5159" creationId="{E261BD85-9AD7-1D03-55D6-926BF4DB2618}"/>
          </ac:spMkLst>
        </pc:spChg>
        <pc:spChg chg="add mod">
          <ac:chgData name="Caterine Asselborn" userId="f611eb7a7e23fe80" providerId="LiveId" clId="{42BAE485-45D3-47DB-85CD-0BDFCFBF0F60}" dt="2024-04-09T18:50:52.078" v="842" actId="1076"/>
          <ac:spMkLst>
            <pc:docMk/>
            <pc:sldMk cId="0" sldId="260"/>
            <ac:spMk id="5173" creationId="{426FC01F-FD49-B68E-8AE2-2A1AAD9457B4}"/>
          </ac:spMkLst>
        </pc:spChg>
        <pc:spChg chg="add mod">
          <ac:chgData name="Caterine Asselborn" userId="f611eb7a7e23fe80" providerId="LiveId" clId="{42BAE485-45D3-47DB-85CD-0BDFCFBF0F60}" dt="2024-04-09T18:47:50.854" v="833" actId="1076"/>
          <ac:spMkLst>
            <pc:docMk/>
            <pc:sldMk cId="0" sldId="260"/>
            <ac:spMk id="5178" creationId="{55DCB709-21C9-F5CE-9B50-1CAC8482875D}"/>
          </ac:spMkLst>
        </pc:spChg>
        <pc:spChg chg="add mod">
          <ac:chgData name="Caterine Asselborn" userId="f611eb7a7e23fe80" providerId="LiveId" clId="{42BAE485-45D3-47DB-85CD-0BDFCFBF0F60}" dt="2024-04-09T18:51:03.992" v="845" actId="1076"/>
          <ac:spMkLst>
            <pc:docMk/>
            <pc:sldMk cId="0" sldId="260"/>
            <ac:spMk id="5182" creationId="{92B60396-416C-B07B-FC5A-E71E3ACD1C58}"/>
          </ac:spMkLst>
        </pc:spChg>
        <pc:spChg chg="add mod">
          <ac:chgData name="Caterine Asselborn" userId="f611eb7a7e23fe80" providerId="LiveId" clId="{42BAE485-45D3-47DB-85CD-0BDFCFBF0F60}" dt="2024-04-09T18:51:01.351" v="844" actId="1076"/>
          <ac:spMkLst>
            <pc:docMk/>
            <pc:sldMk cId="0" sldId="260"/>
            <ac:spMk id="5183" creationId="{717804A9-46E1-83AD-1570-3D157354332F}"/>
          </ac:spMkLst>
        </pc:spChg>
        <pc:cxnChg chg="add mod">
          <ac:chgData name="Caterine Asselborn" userId="f611eb7a7e23fe80" providerId="LiveId" clId="{42BAE485-45D3-47DB-85CD-0BDFCFBF0F60}" dt="2024-04-09T18:40:16.390" v="752" actId="1076"/>
          <ac:cxnSpMkLst>
            <pc:docMk/>
            <pc:sldMk cId="0" sldId="260"/>
            <ac:cxnSpMk id="5" creationId="{7369E133-DAAD-1631-DAEC-309B3E725619}"/>
          </ac:cxnSpMkLst>
        </pc:cxnChg>
        <pc:cxnChg chg="add del mod">
          <ac:chgData name="Caterine Asselborn" userId="f611eb7a7e23fe80" providerId="LiveId" clId="{42BAE485-45D3-47DB-85CD-0BDFCFBF0F60}" dt="2024-04-09T18:40:21.904" v="754" actId="478"/>
          <ac:cxnSpMkLst>
            <pc:docMk/>
            <pc:sldMk cId="0" sldId="260"/>
            <ac:cxnSpMk id="12" creationId="{8C5BD0B8-8890-6C82-8823-5FA07B6C08E3}"/>
          </ac:cxnSpMkLst>
        </pc:cxnChg>
        <pc:cxnChg chg="add del">
          <ac:chgData name="Caterine Asselborn" userId="f611eb7a7e23fe80" providerId="LiveId" clId="{42BAE485-45D3-47DB-85CD-0BDFCFBF0F60}" dt="2024-04-09T16:56:03.642" v="615" actId="478"/>
          <ac:cxnSpMkLst>
            <pc:docMk/>
            <pc:sldMk cId="0" sldId="260"/>
            <ac:cxnSpMk id="14" creationId="{80F45C53-F880-8811-920D-BD2812EFF357}"/>
          </ac:cxnSpMkLst>
        </pc:cxnChg>
        <pc:cxnChg chg="add mod">
          <ac:chgData name="Caterine Asselborn" userId="f611eb7a7e23fe80" providerId="LiveId" clId="{42BAE485-45D3-47DB-85CD-0BDFCFBF0F60}" dt="2024-04-09T18:50:39.860" v="840" actId="14100"/>
          <ac:cxnSpMkLst>
            <pc:docMk/>
            <pc:sldMk cId="0" sldId="260"/>
            <ac:cxnSpMk id="18" creationId="{30F2EC54-98DC-81B5-1582-2C5AEBC7BB2F}"/>
          </ac:cxnSpMkLst>
        </pc:cxnChg>
        <pc:cxnChg chg="add mod">
          <ac:chgData name="Caterine Asselborn" userId="f611eb7a7e23fe80" providerId="LiveId" clId="{42BAE485-45D3-47DB-85CD-0BDFCFBF0F60}" dt="2024-04-09T18:47:32.929" v="830" actId="14100"/>
          <ac:cxnSpMkLst>
            <pc:docMk/>
            <pc:sldMk cId="0" sldId="260"/>
            <ac:cxnSpMk id="20" creationId="{CA800666-BC78-DF90-74A9-A7AD980757A1}"/>
          </ac:cxnSpMkLst>
        </pc:cxnChg>
        <pc:cxnChg chg="add mod">
          <ac:chgData name="Caterine Asselborn" userId="f611eb7a7e23fe80" providerId="LiveId" clId="{42BAE485-45D3-47DB-85CD-0BDFCFBF0F60}" dt="2024-04-09T18:50:44.025" v="841" actId="1076"/>
          <ac:cxnSpMkLst>
            <pc:docMk/>
            <pc:sldMk cId="0" sldId="260"/>
            <ac:cxnSpMk id="25" creationId="{8D914294-4820-2461-2A9B-9F6CE4E1B8AA}"/>
          </ac:cxnSpMkLst>
        </pc:cxnChg>
        <pc:cxnChg chg="add mod">
          <ac:chgData name="Caterine Asselborn" userId="f611eb7a7e23fe80" providerId="LiveId" clId="{42BAE485-45D3-47DB-85CD-0BDFCFBF0F60}" dt="2024-04-09T18:50:54.685" v="843" actId="1076"/>
          <ac:cxnSpMkLst>
            <pc:docMk/>
            <pc:sldMk cId="0" sldId="260"/>
            <ac:cxnSpMk id="27" creationId="{EDCDA274-3B7A-B15D-5EC1-6656F4E0EC53}"/>
          </ac:cxnSpMkLst>
        </pc:cxnChg>
        <pc:cxnChg chg="add mod">
          <ac:chgData name="Caterine Asselborn" userId="f611eb7a7e23fe80" providerId="LiveId" clId="{42BAE485-45D3-47DB-85CD-0BDFCFBF0F60}" dt="2024-04-09T18:51:46.250" v="852" actId="1076"/>
          <ac:cxnSpMkLst>
            <pc:docMk/>
            <pc:sldMk cId="0" sldId="260"/>
            <ac:cxnSpMk id="31" creationId="{645C50DC-1C05-72EA-0680-C04563976005}"/>
          </ac:cxnSpMkLst>
        </pc:cxnChg>
        <pc:cxnChg chg="add mod">
          <ac:chgData name="Caterine Asselborn" userId="f611eb7a7e23fe80" providerId="LiveId" clId="{42BAE485-45D3-47DB-85CD-0BDFCFBF0F60}" dt="2024-04-09T18:51:01.351" v="844" actId="1076"/>
          <ac:cxnSpMkLst>
            <pc:docMk/>
            <pc:sldMk cId="0" sldId="260"/>
            <ac:cxnSpMk id="40" creationId="{4056D0F0-CFDB-76EB-9301-4FEC797BDDF3}"/>
          </ac:cxnSpMkLst>
        </pc:cxnChg>
        <pc:cxnChg chg="add mod">
          <ac:chgData name="Caterine Asselborn" userId="f611eb7a7e23fe80" providerId="LiveId" clId="{42BAE485-45D3-47DB-85CD-0BDFCFBF0F60}" dt="2024-04-09T18:51:03.992" v="845" actId="1076"/>
          <ac:cxnSpMkLst>
            <pc:docMk/>
            <pc:sldMk cId="0" sldId="260"/>
            <ac:cxnSpMk id="42" creationId="{603C8889-523A-974F-4D7B-8E4F940BEED2}"/>
          </ac:cxnSpMkLst>
        </pc:cxnChg>
        <pc:cxnChg chg="add mod">
          <ac:chgData name="Caterine Asselborn" userId="f611eb7a7e23fe80" providerId="LiveId" clId="{42BAE485-45D3-47DB-85CD-0BDFCFBF0F60}" dt="2024-04-09T18:51:08.850" v="846" actId="1076"/>
          <ac:cxnSpMkLst>
            <pc:docMk/>
            <pc:sldMk cId="0" sldId="260"/>
            <ac:cxnSpMk id="46" creationId="{09FF3AFB-FD1D-2B08-4D66-FCB9B7941C63}"/>
          </ac:cxnSpMkLst>
        </pc:cxnChg>
        <pc:cxnChg chg="add mod">
          <ac:chgData name="Caterine Asselborn" userId="f611eb7a7e23fe80" providerId="LiveId" clId="{42BAE485-45D3-47DB-85CD-0BDFCFBF0F60}" dt="2024-04-09T18:51:19.859" v="847" actId="1076"/>
          <ac:cxnSpMkLst>
            <pc:docMk/>
            <pc:sldMk cId="0" sldId="260"/>
            <ac:cxnSpMk id="50" creationId="{B0F023B8-9E96-16C9-2A91-C13BE1034053}"/>
          </ac:cxnSpMkLst>
        </pc:cxnChg>
        <pc:cxnChg chg="add mod">
          <ac:chgData name="Caterine Asselborn" userId="f611eb7a7e23fe80" providerId="LiveId" clId="{42BAE485-45D3-47DB-85CD-0BDFCFBF0F60}" dt="2024-04-09T18:51:51.591" v="854" actId="14100"/>
          <ac:cxnSpMkLst>
            <pc:docMk/>
            <pc:sldMk cId="0" sldId="260"/>
            <ac:cxnSpMk id="5120" creationId="{B463BE7E-8D00-4C42-B36D-2E1ACF4EF9A5}"/>
          </ac:cxnSpMkLst>
        </pc:cxnChg>
        <pc:cxnChg chg="add mod">
          <ac:chgData name="Caterine Asselborn" userId="f611eb7a7e23fe80" providerId="LiveId" clId="{42BAE485-45D3-47DB-85CD-0BDFCFBF0F60}" dt="2024-04-09T18:52:20.311" v="860" actId="14100"/>
          <ac:cxnSpMkLst>
            <pc:docMk/>
            <pc:sldMk cId="0" sldId="260"/>
            <ac:cxnSpMk id="5132" creationId="{626A6C67-286B-D44F-F217-A850D38BBA3B}"/>
          </ac:cxnSpMkLst>
        </pc:cxnChg>
        <pc:cxnChg chg="add mod">
          <ac:chgData name="Caterine Asselborn" userId="f611eb7a7e23fe80" providerId="LiveId" clId="{42BAE485-45D3-47DB-85CD-0BDFCFBF0F60}" dt="2024-04-09T18:47:55.867" v="835" actId="14100"/>
          <ac:cxnSpMkLst>
            <pc:docMk/>
            <pc:sldMk cId="0" sldId="260"/>
            <ac:cxnSpMk id="5153" creationId="{5F7ADC0D-6C03-C687-87BF-29B090A22E9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4" y="4227513"/>
            <a:ext cx="7940675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8600" indent="-228600"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 </a:t>
            </a:r>
          </a:p>
          <a:p>
            <a:r>
              <a:rPr lang="en-US" sz="1200" dirty="0">
                <a:solidFill>
                  <a:schemeClr val="accent1">
                    <a:lumMod val="25000"/>
                  </a:schemeClr>
                </a:solidFill>
                <a:latin typeface="Times New Roman" pitchFamily="18" charset="0"/>
              </a:rPr>
              <a:t>LNR	16, 34, 35, 38, 39, 41, 44, 45, 55, 63, 64, 65,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pPr marL="228600" indent="-228600">
              <a:buAutoNum type="alphaLcParenBoth" startAt="2"/>
            </a:pPr>
            <a:r>
              <a:rPr lang="en-US" sz="1200" dirty="0">
                <a:latin typeface="Times New Roman" pitchFamily="18" charset="0"/>
              </a:rPr>
              <a:t>What is the preorder traversal of the tree? </a:t>
            </a:r>
          </a:p>
          <a:p>
            <a:r>
              <a:rPr lang="en-US" sz="1200" dirty="0">
                <a:solidFill>
                  <a:schemeClr val="accent1">
                    <a:lumMod val="25000"/>
                  </a:schemeClr>
                </a:solidFill>
                <a:latin typeface="Times New Roman" pitchFamily="18" charset="0"/>
              </a:rPr>
              <a:t>NLR	45, 38, 34, 16, 35, 41, 39, 44, 65, 63, 55, 64, 72</a:t>
            </a:r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 </a:t>
            </a:r>
          </a:p>
          <a:p>
            <a:r>
              <a:rPr lang="en-US" sz="1200" dirty="0">
                <a:solidFill>
                  <a:schemeClr val="accent1">
                    <a:lumMod val="25000"/>
                  </a:schemeClr>
                </a:solidFill>
                <a:latin typeface="Times New Roman" pitchFamily="18" charset="0"/>
              </a:rPr>
              <a:t>LRN	16, 35, 34, 39, 44, 41, 38, 55, 64, 63, 72, 65, 45</a:t>
            </a:r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 </a:t>
            </a:r>
          </a:p>
          <a:p>
            <a:r>
              <a:rPr lang="en-US" sz="1200" dirty="0">
                <a:solidFill>
                  <a:schemeClr val="accent1">
                    <a:lumMod val="25000"/>
                  </a:schemeClr>
                </a:solidFill>
                <a:latin typeface="Times New Roman" pitchFamily="18" charset="0"/>
              </a:rPr>
              <a:t>	The height of the tree is 4 because it has 4 levels.</a:t>
            </a:r>
          </a:p>
          <a:p>
            <a:r>
              <a:rPr lang="en-US" sz="1200" dirty="0">
                <a:solidFill>
                  <a:schemeClr val="accent1">
                    <a:lumMod val="25000"/>
                  </a:schemeClr>
                </a:solidFill>
                <a:latin typeface="Times New Roman" pitchFamily="18" charset="0"/>
              </a:rPr>
              <a:t>	The nodes on level 2 are 38 and 65</a:t>
            </a:r>
          </a:p>
          <a:p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7848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solidFill>
                  <a:schemeClr val="accent1">
                    <a:lumMod val="25000"/>
                  </a:schemeClr>
                </a:solidFill>
                <a:latin typeface="Times New Roman" pitchFamily="18" charset="0"/>
              </a:rPr>
              <a:t>LNR		[</a:t>
            </a:r>
            <a:r>
              <a:rPr lang="en-US" sz="1200" dirty="0">
                <a:solidFill>
                  <a:srgbClr val="C00000"/>
                </a:solidFill>
                <a:latin typeface="Times New Roman" pitchFamily="18" charset="0"/>
              </a:rPr>
              <a:t>(</a:t>
            </a:r>
            <a:r>
              <a:rPr lang="en-US" sz="1200" dirty="0">
                <a:solidFill>
                  <a:schemeClr val="accent1">
                    <a:lumMod val="25000"/>
                  </a:schemeClr>
                </a:solidFill>
                <a:latin typeface="Times New Roman" pitchFamily="18" charset="0"/>
              </a:rPr>
              <a:t>48 – (7 % 2)</a:t>
            </a:r>
            <a:r>
              <a:rPr lang="en-US" sz="1200" dirty="0">
                <a:solidFill>
                  <a:srgbClr val="C00000"/>
                </a:solidFill>
                <a:latin typeface="Times New Roman" pitchFamily="18" charset="0"/>
              </a:rPr>
              <a:t>)</a:t>
            </a:r>
            <a:r>
              <a:rPr lang="en-US" sz="1200" dirty="0">
                <a:solidFill>
                  <a:schemeClr val="accent1">
                    <a:lumMod val="25000"/>
                  </a:schemeClr>
                </a:solidFill>
                <a:latin typeface="Times New Roman" pitchFamily="18" charset="0"/>
              </a:rPr>
              <a:t> / 24 ] * [</a:t>
            </a:r>
            <a:r>
              <a:rPr lang="en-US" sz="1200" dirty="0">
                <a:solidFill>
                  <a:srgbClr val="C00000"/>
                </a:solidFill>
                <a:latin typeface="Times New Roman" pitchFamily="18" charset="0"/>
              </a:rPr>
              <a:t>(</a:t>
            </a:r>
            <a:r>
              <a:rPr lang="en-US" sz="1200" dirty="0">
                <a:solidFill>
                  <a:schemeClr val="accent1">
                    <a:lumMod val="25000"/>
                  </a:schemeClr>
                </a:solidFill>
                <a:latin typeface="Times New Roman" pitchFamily="18" charset="0"/>
              </a:rPr>
              <a:t>18 – (5 * 2)</a:t>
            </a:r>
            <a:r>
              <a:rPr lang="en-US" sz="1200" dirty="0">
                <a:solidFill>
                  <a:srgbClr val="C00000"/>
                </a:solidFill>
                <a:latin typeface="Times New Roman" pitchFamily="18" charset="0"/>
              </a:rPr>
              <a:t>)</a:t>
            </a:r>
            <a:r>
              <a:rPr lang="en-US" sz="1200" dirty="0">
                <a:solidFill>
                  <a:schemeClr val="accent1">
                    <a:lumMod val="25000"/>
                  </a:schemeClr>
                </a:solidFill>
                <a:latin typeface="Times New Roman" pitchFamily="18" charset="0"/>
              </a:rPr>
              <a:t> + 12]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solidFill>
                  <a:schemeClr val="accent1">
                    <a:lumMod val="25000"/>
                  </a:schemeClr>
                </a:solidFill>
                <a:latin typeface="Times New Roman" pitchFamily="18" charset="0"/>
              </a:rPr>
              <a:t>LRN		48 7 2 % - 24 / 18 5 2 * - 12 + *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	</a:t>
            </a:r>
            <a:r>
              <a:rPr lang="en-US" sz="1200" dirty="0">
                <a:solidFill>
                  <a:schemeClr val="accent1">
                    <a:lumMod val="25000"/>
                  </a:schemeClr>
                </a:solidFill>
                <a:latin typeface="Times New Roman" pitchFamily="18" charset="0"/>
              </a:rPr>
              <a:t>20</a:t>
            </a:r>
            <a:r>
              <a:rPr lang="en-US" sz="1200" dirty="0">
                <a:latin typeface="Times New Roman" pitchFamily="18" charset="0"/>
              </a:rPr>
              <a:t>		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	</a:t>
            </a:r>
            <a:r>
              <a:rPr lang="en-US" sz="1200" dirty="0">
                <a:solidFill>
                  <a:schemeClr val="accent1">
                    <a:lumMod val="25000"/>
                  </a:schemeClr>
                </a:solidFill>
                <a:latin typeface="Times New Roman" pitchFamily="18" charset="0"/>
              </a:rPr>
              <a:t>39.1666666666 (or 235/6)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664CD-94EF-21E1-DBBD-81B5E4A40C1F}"/>
              </a:ext>
            </a:extLst>
          </p:cNvPr>
          <p:cNvSpPr txBox="1"/>
          <p:nvPr/>
        </p:nvSpPr>
        <p:spPr>
          <a:xfrm>
            <a:off x="1562101" y="216376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88031-BF06-A4D3-B204-107F76AD17E8}"/>
              </a:ext>
            </a:extLst>
          </p:cNvPr>
          <p:cNvSpPr txBox="1"/>
          <p:nvPr/>
        </p:nvSpPr>
        <p:spPr>
          <a:xfrm>
            <a:off x="1562101" y="185895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4475D-1FA5-D181-A935-A94E4EDED483}"/>
              </a:ext>
            </a:extLst>
          </p:cNvPr>
          <p:cNvSpPr txBox="1"/>
          <p:nvPr/>
        </p:nvSpPr>
        <p:spPr>
          <a:xfrm>
            <a:off x="1562101" y="24685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40B60-0C55-8353-D434-09AB2E89B4E5}"/>
              </a:ext>
            </a:extLst>
          </p:cNvPr>
          <p:cNvSpPr txBox="1"/>
          <p:nvPr/>
        </p:nvSpPr>
        <p:spPr>
          <a:xfrm>
            <a:off x="1564219" y="277336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E0B3C1-2D90-9926-2E27-DE519607A120}"/>
              </a:ext>
            </a:extLst>
          </p:cNvPr>
          <p:cNvSpPr txBox="1"/>
          <p:nvPr/>
        </p:nvSpPr>
        <p:spPr>
          <a:xfrm>
            <a:off x="1524001" y="307815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A2A34F-5D47-1AA5-D221-BC220F1BC9BF}"/>
              </a:ext>
            </a:extLst>
          </p:cNvPr>
          <p:cNvSpPr txBox="1"/>
          <p:nvPr/>
        </p:nvSpPr>
        <p:spPr>
          <a:xfrm>
            <a:off x="1581151" y="33829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AA1EA-8D3D-D2EF-108F-7F4A2C67C7C2}"/>
              </a:ext>
            </a:extLst>
          </p:cNvPr>
          <p:cNvSpPr txBox="1"/>
          <p:nvPr/>
        </p:nvSpPr>
        <p:spPr>
          <a:xfrm>
            <a:off x="1562101" y="36833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E91B8-C867-EAE3-255D-8E0C993020BB}"/>
              </a:ext>
            </a:extLst>
          </p:cNvPr>
          <p:cNvSpPr txBox="1"/>
          <p:nvPr/>
        </p:nvSpPr>
        <p:spPr>
          <a:xfrm>
            <a:off x="1538399" y="3988189"/>
            <a:ext cx="519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EDED3A-A113-FBE3-474A-F2F85BCB60E4}"/>
              </a:ext>
            </a:extLst>
          </p:cNvPr>
          <p:cNvSpPr txBox="1"/>
          <p:nvPr/>
        </p:nvSpPr>
        <p:spPr>
          <a:xfrm>
            <a:off x="1569300" y="429736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C5E6CA-6ABE-EBF9-7534-BB00319966FA}"/>
              </a:ext>
            </a:extLst>
          </p:cNvPr>
          <p:cNvSpPr txBox="1"/>
          <p:nvPr/>
        </p:nvSpPr>
        <p:spPr>
          <a:xfrm>
            <a:off x="1524001" y="460216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46740F-97CC-F977-746A-3C0A5DE9FEB1}"/>
              </a:ext>
            </a:extLst>
          </p:cNvPr>
          <p:cNvSpPr txBox="1"/>
          <p:nvPr/>
        </p:nvSpPr>
        <p:spPr>
          <a:xfrm>
            <a:off x="1536703" y="4901054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9DC644-39DA-17C0-CF3E-A002B6B07C47}"/>
              </a:ext>
            </a:extLst>
          </p:cNvPr>
          <p:cNvSpPr txBox="1"/>
          <p:nvPr/>
        </p:nvSpPr>
        <p:spPr>
          <a:xfrm>
            <a:off x="1536703" y="522105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C000DD-676A-7AD0-C204-CCF865AE772C}"/>
              </a:ext>
            </a:extLst>
          </p:cNvPr>
          <p:cNvSpPr txBox="1"/>
          <p:nvPr/>
        </p:nvSpPr>
        <p:spPr>
          <a:xfrm>
            <a:off x="1526442" y="607880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111FE-66A9-EB0F-F2BD-73D20A9775E3}"/>
              </a:ext>
            </a:extLst>
          </p:cNvPr>
          <p:cNvSpPr txBox="1"/>
          <p:nvPr/>
        </p:nvSpPr>
        <p:spPr>
          <a:xfrm>
            <a:off x="1568452" y="5818522"/>
            <a:ext cx="457200" cy="27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601A0-2F81-6956-B6C3-0936E0086263}"/>
              </a:ext>
            </a:extLst>
          </p:cNvPr>
          <p:cNvSpPr txBox="1"/>
          <p:nvPr/>
        </p:nvSpPr>
        <p:spPr>
          <a:xfrm>
            <a:off x="1570145" y="6115016"/>
            <a:ext cx="457200" cy="27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FB140-015F-D343-4D62-8748B81E8F89}"/>
              </a:ext>
            </a:extLst>
          </p:cNvPr>
          <p:cNvSpPr txBox="1"/>
          <p:nvPr/>
        </p:nvSpPr>
        <p:spPr>
          <a:xfrm>
            <a:off x="1536703" y="548764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B78014-A51A-86FA-C426-FE16E1ACB99C}"/>
              </a:ext>
            </a:extLst>
          </p:cNvPr>
          <p:cNvSpPr txBox="1"/>
          <p:nvPr/>
        </p:nvSpPr>
        <p:spPr>
          <a:xfrm>
            <a:off x="1554778" y="578106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1AC83DE-C3C0-BB36-A92C-617E954C6168}"/>
              </a:ext>
            </a:extLst>
          </p:cNvPr>
          <p:cNvSpPr/>
          <p:nvPr/>
        </p:nvSpPr>
        <p:spPr>
          <a:xfrm>
            <a:off x="5257800" y="1240950"/>
            <a:ext cx="457200" cy="4492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69E133-DAAD-1631-DAEC-309B3E725619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>
            <a:off x="4793827" y="1009569"/>
            <a:ext cx="463973" cy="456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06B52A8-BBCC-D6B7-BF3A-0B6DD4088B4C}"/>
              </a:ext>
            </a:extLst>
          </p:cNvPr>
          <p:cNvSpPr/>
          <p:nvPr/>
        </p:nvSpPr>
        <p:spPr>
          <a:xfrm>
            <a:off x="4412827" y="859153"/>
            <a:ext cx="381000" cy="300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CBBCCD-96D9-D6A3-9AB7-A7C81EF04C6F}"/>
              </a:ext>
            </a:extLst>
          </p:cNvPr>
          <p:cNvSpPr txBox="1"/>
          <p:nvPr/>
        </p:nvSpPr>
        <p:spPr>
          <a:xfrm>
            <a:off x="4374727" y="661987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F02C26-264B-3CD1-360B-D9A2DB163C59}"/>
              </a:ext>
            </a:extLst>
          </p:cNvPr>
          <p:cNvSpPr/>
          <p:nvPr/>
        </p:nvSpPr>
        <p:spPr>
          <a:xfrm>
            <a:off x="4583007" y="958323"/>
            <a:ext cx="76200" cy="762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867A3-1480-8837-2D0D-3ABCB008960E}"/>
              </a:ext>
            </a:extLst>
          </p:cNvPr>
          <p:cNvSpPr txBox="1"/>
          <p:nvPr/>
        </p:nvSpPr>
        <p:spPr>
          <a:xfrm>
            <a:off x="5327226" y="1342470"/>
            <a:ext cx="374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35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F2EC54-98DC-81B5-1582-2C5AEBC7BB2F}"/>
              </a:ext>
            </a:extLst>
          </p:cNvPr>
          <p:cNvCxnSpPr>
            <a:cxnSpLocks/>
            <a:endCxn id="22" idx="7"/>
          </p:cNvCxnSpPr>
          <p:nvPr/>
        </p:nvCxnSpPr>
        <p:spPr>
          <a:xfrm flipH="1">
            <a:off x="4893815" y="1554965"/>
            <a:ext cx="463044" cy="28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800666-BC78-DF90-74A9-A7AD980757A1}"/>
              </a:ext>
            </a:extLst>
          </p:cNvPr>
          <p:cNvCxnSpPr>
            <a:cxnSpLocks/>
            <a:stCxn id="3" idx="5"/>
            <a:endCxn id="23" idx="1"/>
          </p:cNvCxnSpPr>
          <p:nvPr/>
        </p:nvCxnSpPr>
        <p:spPr>
          <a:xfrm>
            <a:off x="5648045" y="1624419"/>
            <a:ext cx="489567" cy="203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462C14F-D893-EE6D-A7DD-9594A9060F15}"/>
              </a:ext>
            </a:extLst>
          </p:cNvPr>
          <p:cNvSpPr/>
          <p:nvPr/>
        </p:nvSpPr>
        <p:spPr>
          <a:xfrm>
            <a:off x="4503570" y="1771056"/>
            <a:ext cx="457200" cy="4492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1CC5043-F4E6-B23E-BC58-DAD113722AE2}"/>
              </a:ext>
            </a:extLst>
          </p:cNvPr>
          <p:cNvSpPr/>
          <p:nvPr/>
        </p:nvSpPr>
        <p:spPr>
          <a:xfrm>
            <a:off x="6070657" y="1762467"/>
            <a:ext cx="457200" cy="4492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914294-4820-2461-2A9B-9F6CE4E1B8AA}"/>
              </a:ext>
            </a:extLst>
          </p:cNvPr>
          <p:cNvCxnSpPr>
            <a:cxnSpLocks/>
          </p:cNvCxnSpPr>
          <p:nvPr/>
        </p:nvCxnSpPr>
        <p:spPr>
          <a:xfrm flipH="1">
            <a:off x="4375573" y="1983976"/>
            <a:ext cx="353907" cy="43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CDA274-3B7A-B15D-5EC1-6656F4E0EC53}"/>
              </a:ext>
            </a:extLst>
          </p:cNvPr>
          <p:cNvCxnSpPr>
            <a:cxnSpLocks/>
          </p:cNvCxnSpPr>
          <p:nvPr/>
        </p:nvCxnSpPr>
        <p:spPr>
          <a:xfrm>
            <a:off x="4864299" y="2195605"/>
            <a:ext cx="165946" cy="24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5C50DC-1C05-72EA-0680-C04563976005}"/>
              </a:ext>
            </a:extLst>
          </p:cNvPr>
          <p:cNvCxnSpPr>
            <a:cxnSpLocks/>
            <a:stCxn id="23" idx="4"/>
            <a:endCxn id="5158" idx="0"/>
          </p:cNvCxnSpPr>
          <p:nvPr/>
        </p:nvCxnSpPr>
        <p:spPr>
          <a:xfrm flipH="1">
            <a:off x="6070657" y="2211729"/>
            <a:ext cx="228600" cy="23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3" name="Straight Arrow Connector 5152">
            <a:extLst>
              <a:ext uri="{FF2B5EF4-FFF2-40B4-BE49-F238E27FC236}">
                <a16:creationId xmlns:a16="http://schemas.microsoft.com/office/drawing/2014/main" id="{5F7ADC0D-6C03-C687-87BF-29B090A22E92}"/>
              </a:ext>
            </a:extLst>
          </p:cNvPr>
          <p:cNvCxnSpPr>
            <a:cxnSpLocks/>
          </p:cNvCxnSpPr>
          <p:nvPr/>
        </p:nvCxnSpPr>
        <p:spPr>
          <a:xfrm>
            <a:off x="6373344" y="2203946"/>
            <a:ext cx="383113" cy="31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8" name="Oval 5157">
            <a:extLst>
              <a:ext uri="{FF2B5EF4-FFF2-40B4-BE49-F238E27FC236}">
                <a16:creationId xmlns:a16="http://schemas.microsoft.com/office/drawing/2014/main" id="{4CA41D85-6FD4-7823-74B2-C0CC3327AF08}"/>
              </a:ext>
            </a:extLst>
          </p:cNvPr>
          <p:cNvSpPr/>
          <p:nvPr/>
        </p:nvSpPr>
        <p:spPr>
          <a:xfrm>
            <a:off x="5842057" y="2449013"/>
            <a:ext cx="457200" cy="4492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5159" name="Oval 5158">
            <a:extLst>
              <a:ext uri="{FF2B5EF4-FFF2-40B4-BE49-F238E27FC236}">
                <a16:creationId xmlns:a16="http://schemas.microsoft.com/office/drawing/2014/main" id="{E261BD85-9AD7-1D03-55D6-926BF4DB2618}"/>
              </a:ext>
            </a:extLst>
          </p:cNvPr>
          <p:cNvSpPr/>
          <p:nvPr/>
        </p:nvSpPr>
        <p:spPr>
          <a:xfrm>
            <a:off x="4875106" y="2440969"/>
            <a:ext cx="457200" cy="4492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5173" name="Oval 5172">
            <a:extLst>
              <a:ext uri="{FF2B5EF4-FFF2-40B4-BE49-F238E27FC236}">
                <a16:creationId xmlns:a16="http://schemas.microsoft.com/office/drawing/2014/main" id="{426FC01F-FD49-B68E-8AE2-2A1AAD9457B4}"/>
              </a:ext>
            </a:extLst>
          </p:cNvPr>
          <p:cNvSpPr/>
          <p:nvPr/>
        </p:nvSpPr>
        <p:spPr>
          <a:xfrm>
            <a:off x="4010860" y="2412823"/>
            <a:ext cx="457200" cy="4492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5178" name="TextBox 5177">
            <a:extLst>
              <a:ext uri="{FF2B5EF4-FFF2-40B4-BE49-F238E27FC236}">
                <a16:creationId xmlns:a16="http://schemas.microsoft.com/office/drawing/2014/main" id="{55DCB709-21C9-F5CE-9B50-1CAC8482875D}"/>
              </a:ext>
            </a:extLst>
          </p:cNvPr>
          <p:cNvSpPr txBox="1"/>
          <p:nvPr/>
        </p:nvSpPr>
        <p:spPr>
          <a:xfrm>
            <a:off x="6627686" y="2464304"/>
            <a:ext cx="535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null</a:t>
            </a:r>
          </a:p>
        </p:txBody>
      </p:sp>
      <p:sp>
        <p:nvSpPr>
          <p:cNvPr id="5182" name="Oval 5181">
            <a:extLst>
              <a:ext uri="{FF2B5EF4-FFF2-40B4-BE49-F238E27FC236}">
                <a16:creationId xmlns:a16="http://schemas.microsoft.com/office/drawing/2014/main" id="{92B60396-416C-B07B-FC5A-E71E3ACD1C58}"/>
              </a:ext>
            </a:extLst>
          </p:cNvPr>
          <p:cNvSpPr/>
          <p:nvPr/>
        </p:nvSpPr>
        <p:spPr>
          <a:xfrm>
            <a:off x="4197982" y="3023275"/>
            <a:ext cx="457200" cy="4492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5183" name="Oval 5182">
            <a:extLst>
              <a:ext uri="{FF2B5EF4-FFF2-40B4-BE49-F238E27FC236}">
                <a16:creationId xmlns:a16="http://schemas.microsoft.com/office/drawing/2014/main" id="{717804A9-46E1-83AD-1570-3D157354332F}"/>
              </a:ext>
            </a:extLst>
          </p:cNvPr>
          <p:cNvSpPr/>
          <p:nvPr/>
        </p:nvSpPr>
        <p:spPr>
          <a:xfrm>
            <a:off x="3512182" y="3030746"/>
            <a:ext cx="457200" cy="4492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56D0F0-CFDB-76EB-9301-4FEC797BDDF3}"/>
              </a:ext>
            </a:extLst>
          </p:cNvPr>
          <p:cNvCxnSpPr>
            <a:cxnSpLocks/>
            <a:endCxn id="5183" idx="0"/>
          </p:cNvCxnSpPr>
          <p:nvPr/>
        </p:nvCxnSpPr>
        <p:spPr>
          <a:xfrm flipH="1">
            <a:off x="3740782" y="2800941"/>
            <a:ext cx="522293" cy="22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3C8889-523A-974F-4D7B-8E4F940BEED2}"/>
              </a:ext>
            </a:extLst>
          </p:cNvPr>
          <p:cNvCxnSpPr>
            <a:cxnSpLocks/>
            <a:stCxn id="5173" idx="4"/>
            <a:endCxn id="5182" idx="0"/>
          </p:cNvCxnSpPr>
          <p:nvPr/>
        </p:nvCxnSpPr>
        <p:spPr>
          <a:xfrm>
            <a:off x="4239460" y="2862085"/>
            <a:ext cx="187122" cy="16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FF3AFB-FD1D-2B08-4D66-FCB9B7941C63}"/>
              </a:ext>
            </a:extLst>
          </p:cNvPr>
          <p:cNvCxnSpPr>
            <a:cxnSpLocks/>
          </p:cNvCxnSpPr>
          <p:nvPr/>
        </p:nvCxnSpPr>
        <p:spPr>
          <a:xfrm flipH="1">
            <a:off x="4901646" y="2884044"/>
            <a:ext cx="121073" cy="23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D8C6703-DC24-825E-3283-D71EFF5C8D9C}"/>
              </a:ext>
            </a:extLst>
          </p:cNvPr>
          <p:cNvSpPr txBox="1"/>
          <p:nvPr/>
        </p:nvSpPr>
        <p:spPr>
          <a:xfrm>
            <a:off x="4722262" y="3030746"/>
            <a:ext cx="535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null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F023B8-9E96-16C9-2A91-C13BE1034053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4909524" y="2726727"/>
            <a:ext cx="479631" cy="29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4660E7A-4A06-C125-F0B5-84291E143331}"/>
              </a:ext>
            </a:extLst>
          </p:cNvPr>
          <p:cNvSpPr/>
          <p:nvPr/>
        </p:nvSpPr>
        <p:spPr>
          <a:xfrm>
            <a:off x="5160555" y="3023275"/>
            <a:ext cx="457200" cy="4492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120" name="Straight Arrow Connector 5119">
            <a:extLst>
              <a:ext uri="{FF2B5EF4-FFF2-40B4-BE49-F238E27FC236}">
                <a16:creationId xmlns:a16="http://schemas.microsoft.com/office/drawing/2014/main" id="{B463BE7E-8D00-4C42-B36D-2E1ACF4EF9A5}"/>
              </a:ext>
            </a:extLst>
          </p:cNvPr>
          <p:cNvCxnSpPr>
            <a:cxnSpLocks/>
          </p:cNvCxnSpPr>
          <p:nvPr/>
        </p:nvCxnSpPr>
        <p:spPr>
          <a:xfrm flipH="1">
            <a:off x="5924893" y="2876450"/>
            <a:ext cx="141844" cy="25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Oval 5126">
            <a:extLst>
              <a:ext uri="{FF2B5EF4-FFF2-40B4-BE49-F238E27FC236}">
                <a16:creationId xmlns:a16="http://schemas.microsoft.com/office/drawing/2014/main" id="{A1574F60-73A0-74CC-6708-41F62918BA1D}"/>
              </a:ext>
            </a:extLst>
          </p:cNvPr>
          <p:cNvSpPr/>
          <p:nvPr/>
        </p:nvSpPr>
        <p:spPr>
          <a:xfrm>
            <a:off x="6210341" y="3035870"/>
            <a:ext cx="457200" cy="4492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5131" name="TextBox 5130">
            <a:extLst>
              <a:ext uri="{FF2B5EF4-FFF2-40B4-BE49-F238E27FC236}">
                <a16:creationId xmlns:a16="http://schemas.microsoft.com/office/drawing/2014/main" id="{50A3A974-CA37-F421-85AD-E1DA10776402}"/>
              </a:ext>
            </a:extLst>
          </p:cNvPr>
          <p:cNvSpPr txBox="1"/>
          <p:nvPr/>
        </p:nvSpPr>
        <p:spPr>
          <a:xfrm>
            <a:off x="5675228" y="3042731"/>
            <a:ext cx="535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null</a:t>
            </a:r>
          </a:p>
        </p:txBody>
      </p:sp>
      <p:cxnSp>
        <p:nvCxnSpPr>
          <p:cNvPr id="5132" name="Straight Arrow Connector 5131">
            <a:extLst>
              <a:ext uri="{FF2B5EF4-FFF2-40B4-BE49-F238E27FC236}">
                <a16:creationId xmlns:a16="http://schemas.microsoft.com/office/drawing/2014/main" id="{626A6C67-286B-D44F-F217-A850D38BBA3B}"/>
              </a:ext>
            </a:extLst>
          </p:cNvPr>
          <p:cNvCxnSpPr>
            <a:cxnSpLocks/>
            <a:endCxn id="5127" idx="1"/>
          </p:cNvCxnSpPr>
          <p:nvPr/>
        </p:nvCxnSpPr>
        <p:spPr>
          <a:xfrm>
            <a:off x="6018785" y="2784693"/>
            <a:ext cx="258511" cy="31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510</Words>
  <Application>Microsoft Office PowerPoint</Application>
  <PresentationFormat>On-screen Show (4:3)</PresentationFormat>
  <Paragraphs>142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Caterine Asselborn</cp:lastModifiedBy>
  <cp:revision>22</cp:revision>
  <cp:lastPrinted>2016-04-12T17:35:20Z</cp:lastPrinted>
  <dcterms:created xsi:type="dcterms:W3CDTF">2006-11-01T05:42:40Z</dcterms:created>
  <dcterms:modified xsi:type="dcterms:W3CDTF">2024-04-10T19:49:45Z</dcterms:modified>
</cp:coreProperties>
</file>