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8018125" cy="507126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>
        <p:scale>
          <a:sx n="10" d="100"/>
          <a:sy n="10" d="100"/>
        </p:scale>
        <p:origin x="3840" y="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SEONGROK\Desktop\etahotga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SEONGROK\Desktop\etahotga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SEONGROK\Desktop\etahotga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0220665248900861"/>
          <c:y val="0.11329895389631202"/>
          <c:w val="0.88153397804933908"/>
          <c:h val="0.69229044206691404"/>
        </c:manualLayout>
      </c:layout>
      <c:barChart>
        <c:barDir val="col"/>
        <c:grouping val="clustered"/>
        <c:varyColors val="0"/>
        <c:ser>
          <c:idx val="1"/>
          <c:order val="0"/>
          <c:tx>
            <c:v>핫게 수</c:v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Sheet1!$L$3:$L$39</c:f>
              <c:strCache>
                <c:ptCount val="12"/>
                <c:pt idx="0">
                  <c:v>새내기게시판</c:v>
                </c:pt>
                <c:pt idx="1">
                  <c:v>대구캠 자유게시판</c:v>
                </c:pt>
                <c:pt idx="2">
                  <c:v>정보게시판</c:v>
                </c:pt>
                <c:pt idx="3">
                  <c:v>🐶🐕댕댕이파 모여라🐶🐕</c:v>
                </c:pt>
                <c:pt idx="4">
                  <c:v>상주캠 자유게시판</c:v>
                </c:pt>
                <c:pt idx="5">
                  <c:v>비밀게시판</c:v>
                </c:pt>
                <c:pt idx="6">
                  <c:v>식샤게시판</c:v>
                </c:pt>
                <c:pt idx="7">
                  <c:v>성 / 연애 상담 게시판</c:v>
                </c:pt>
                <c:pt idx="8">
                  <c:v>졸업생게시판</c:v>
                </c:pt>
                <c:pt idx="9">
                  <c:v>총학생회</c:v>
                </c:pt>
                <c:pt idx="10">
                  <c:v>귀여운 야옹이 사진으로 치유하자</c:v>
                </c:pt>
                <c:pt idx="11">
                  <c:v>전자과의 모든것</c:v>
                </c:pt>
              </c:strCache>
            </c:strRef>
          </c:cat>
          <c:val>
            <c:numRef>
              <c:f>Sheet1!$K$3:$K$39</c:f>
              <c:numCache>
                <c:formatCode>General</c:formatCode>
                <c:ptCount val="12"/>
                <c:pt idx="0">
                  <c:v>150</c:v>
                </c:pt>
                <c:pt idx="1">
                  <c:v>4635</c:v>
                </c:pt>
                <c:pt idx="2">
                  <c:v>52</c:v>
                </c:pt>
                <c:pt idx="3">
                  <c:v>47</c:v>
                </c:pt>
                <c:pt idx="4">
                  <c:v>169</c:v>
                </c:pt>
                <c:pt idx="5">
                  <c:v>150</c:v>
                </c:pt>
                <c:pt idx="6">
                  <c:v>162</c:v>
                </c:pt>
                <c:pt idx="7">
                  <c:v>41</c:v>
                </c:pt>
                <c:pt idx="8">
                  <c:v>27</c:v>
                </c:pt>
                <c:pt idx="9">
                  <c:v>89</c:v>
                </c:pt>
                <c:pt idx="10">
                  <c:v>208</c:v>
                </c:pt>
                <c:pt idx="11">
                  <c:v>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81-4875-B73C-0E43B316DB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19877791"/>
        <c:axId val="1150373599"/>
      </c:barChart>
      <c:catAx>
        <c:axId val="1219877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+mn-cs"/>
              </a:defRPr>
            </a:pPr>
            <a:endParaRPr lang="ko-KR"/>
          </a:p>
        </c:txPr>
        <c:crossAx val="1150373599"/>
        <c:crosses val="autoZero"/>
        <c:auto val="1"/>
        <c:lblAlgn val="ctr"/>
        <c:lblOffset val="100"/>
        <c:noMultiLvlLbl val="0"/>
      </c:catAx>
      <c:valAx>
        <c:axId val="1150373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+mn-cs"/>
              </a:defRPr>
            </a:pPr>
            <a:endParaRPr lang="ko-KR"/>
          </a:p>
        </c:txPr>
        <c:crossAx val="121987779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latin typeface="배달의민족 한나체 Air" panose="020B0600000101010101" pitchFamily="50" charset="-127"/>
          <a:ea typeface="배달의민족 한나체 Air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v>핫게 등록 시간</c:v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Sheet1!$N$4:$N$27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Sheet1!$M$4:$M$27</c:f>
              <c:numCache>
                <c:formatCode>General</c:formatCode>
                <c:ptCount val="24"/>
                <c:pt idx="0">
                  <c:v>400</c:v>
                </c:pt>
                <c:pt idx="1">
                  <c:v>389</c:v>
                </c:pt>
                <c:pt idx="2">
                  <c:v>204</c:v>
                </c:pt>
                <c:pt idx="3">
                  <c:v>123</c:v>
                </c:pt>
                <c:pt idx="4">
                  <c:v>64</c:v>
                </c:pt>
                <c:pt idx="5">
                  <c:v>34</c:v>
                </c:pt>
                <c:pt idx="6">
                  <c:v>28</c:v>
                </c:pt>
                <c:pt idx="7">
                  <c:v>44</c:v>
                </c:pt>
                <c:pt idx="8">
                  <c:v>64</c:v>
                </c:pt>
                <c:pt idx="9">
                  <c:v>122</c:v>
                </c:pt>
                <c:pt idx="10">
                  <c:v>194</c:v>
                </c:pt>
                <c:pt idx="11">
                  <c:v>250</c:v>
                </c:pt>
                <c:pt idx="12">
                  <c:v>269</c:v>
                </c:pt>
                <c:pt idx="13">
                  <c:v>317</c:v>
                </c:pt>
                <c:pt idx="14">
                  <c:v>299</c:v>
                </c:pt>
                <c:pt idx="15">
                  <c:v>297</c:v>
                </c:pt>
                <c:pt idx="16">
                  <c:v>354</c:v>
                </c:pt>
                <c:pt idx="17">
                  <c:v>317</c:v>
                </c:pt>
                <c:pt idx="18">
                  <c:v>356</c:v>
                </c:pt>
                <c:pt idx="19">
                  <c:v>342</c:v>
                </c:pt>
                <c:pt idx="20">
                  <c:v>357</c:v>
                </c:pt>
                <c:pt idx="21">
                  <c:v>340</c:v>
                </c:pt>
                <c:pt idx="22">
                  <c:v>325</c:v>
                </c:pt>
                <c:pt idx="23">
                  <c:v>487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7B-4509-A363-28F960D87A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0769391"/>
        <c:axId val="1225422447"/>
      </c:lineChart>
      <c:catAx>
        <c:axId val="1430769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+mn-cs"/>
              </a:defRPr>
            </a:pPr>
            <a:endParaRPr lang="ko-KR"/>
          </a:p>
        </c:txPr>
        <c:crossAx val="1225422447"/>
        <c:crosses val="autoZero"/>
        <c:auto val="1"/>
        <c:lblAlgn val="ctr"/>
        <c:lblOffset val="100"/>
        <c:noMultiLvlLbl val="0"/>
      </c:catAx>
      <c:valAx>
        <c:axId val="1225422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+mn-cs"/>
              </a:defRPr>
            </a:pPr>
            <a:endParaRPr lang="ko-KR"/>
          </a:p>
        </c:txPr>
        <c:crossAx val="143076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v>핫게 공감 수</c:v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Sheet1!$P$4:$P$27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Sheet1!$O$4:$O$27</c:f>
              <c:numCache>
                <c:formatCode>General</c:formatCode>
                <c:ptCount val="24"/>
                <c:pt idx="0">
                  <c:v>9631</c:v>
                </c:pt>
                <c:pt idx="1">
                  <c:v>9882</c:v>
                </c:pt>
                <c:pt idx="2">
                  <c:v>4567</c:v>
                </c:pt>
                <c:pt idx="3">
                  <c:v>2738</c:v>
                </c:pt>
                <c:pt idx="4">
                  <c:v>1855</c:v>
                </c:pt>
                <c:pt idx="5">
                  <c:v>535</c:v>
                </c:pt>
                <c:pt idx="6">
                  <c:v>632</c:v>
                </c:pt>
                <c:pt idx="7">
                  <c:v>1666</c:v>
                </c:pt>
                <c:pt idx="8">
                  <c:v>1582</c:v>
                </c:pt>
                <c:pt idx="9">
                  <c:v>3037</c:v>
                </c:pt>
                <c:pt idx="10">
                  <c:v>5779</c:v>
                </c:pt>
                <c:pt idx="11">
                  <c:v>6434</c:v>
                </c:pt>
                <c:pt idx="12">
                  <c:v>6868</c:v>
                </c:pt>
                <c:pt idx="13">
                  <c:v>9112</c:v>
                </c:pt>
                <c:pt idx="14">
                  <c:v>7365</c:v>
                </c:pt>
                <c:pt idx="15">
                  <c:v>6504</c:v>
                </c:pt>
                <c:pt idx="16">
                  <c:v>8594</c:v>
                </c:pt>
                <c:pt idx="17">
                  <c:v>7533</c:v>
                </c:pt>
                <c:pt idx="18">
                  <c:v>8184</c:v>
                </c:pt>
                <c:pt idx="19">
                  <c:v>8057</c:v>
                </c:pt>
                <c:pt idx="20">
                  <c:v>9233</c:v>
                </c:pt>
                <c:pt idx="21">
                  <c:v>9415</c:v>
                </c:pt>
                <c:pt idx="22">
                  <c:v>8796</c:v>
                </c:pt>
                <c:pt idx="23">
                  <c:v>10051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6C-4670-85A1-965B86D4ED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0769391"/>
        <c:axId val="1225422447"/>
      </c:lineChart>
      <c:catAx>
        <c:axId val="1430769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+mn-cs"/>
              </a:defRPr>
            </a:pPr>
            <a:endParaRPr lang="ko-KR"/>
          </a:p>
        </c:txPr>
        <c:crossAx val="1225422447"/>
        <c:crosses val="autoZero"/>
        <c:auto val="1"/>
        <c:lblAlgn val="ctr"/>
        <c:lblOffset val="100"/>
        <c:noMultiLvlLbl val="0"/>
      </c:catAx>
      <c:valAx>
        <c:axId val="1225422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+mn-cs"/>
              </a:defRPr>
            </a:pPr>
            <a:endParaRPr lang="ko-KR"/>
          </a:p>
        </c:txPr>
        <c:crossAx val="143076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360" y="8299511"/>
            <a:ext cx="15315406" cy="17655528"/>
          </a:xfrm>
        </p:spPr>
        <p:txBody>
          <a:bodyPr anchor="b"/>
          <a:lstStyle>
            <a:lvl1pPr algn="ctr">
              <a:defRPr sz="1182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2266" y="26635904"/>
            <a:ext cx="13513594" cy="12243824"/>
          </a:xfrm>
        </p:spPr>
        <p:txBody>
          <a:bodyPr/>
          <a:lstStyle>
            <a:lvl1pPr marL="0" indent="0" algn="ctr">
              <a:buNone/>
              <a:defRPr sz="4729"/>
            </a:lvl1pPr>
            <a:lvl2pPr marL="900913" indent="0" algn="ctr">
              <a:buNone/>
              <a:defRPr sz="3941"/>
            </a:lvl2pPr>
            <a:lvl3pPr marL="1801825" indent="0" algn="ctr">
              <a:buNone/>
              <a:defRPr sz="3547"/>
            </a:lvl3pPr>
            <a:lvl4pPr marL="2702738" indent="0" algn="ctr">
              <a:buNone/>
              <a:defRPr sz="3153"/>
            </a:lvl4pPr>
            <a:lvl5pPr marL="3603650" indent="0" algn="ctr">
              <a:buNone/>
              <a:defRPr sz="3153"/>
            </a:lvl5pPr>
            <a:lvl6pPr marL="4504563" indent="0" algn="ctr">
              <a:buNone/>
              <a:defRPr sz="3153"/>
            </a:lvl6pPr>
            <a:lvl7pPr marL="5405476" indent="0" algn="ctr">
              <a:buNone/>
              <a:defRPr sz="3153"/>
            </a:lvl7pPr>
            <a:lvl8pPr marL="6306388" indent="0" algn="ctr">
              <a:buNone/>
              <a:defRPr sz="3153"/>
            </a:lvl8pPr>
            <a:lvl9pPr marL="7207301" indent="0" algn="ctr">
              <a:buNone/>
              <a:defRPr sz="315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8DA4-5E75-489F-AC87-34C2CFB2FC87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DDA-F91C-4A9E-AEBD-C6D5F8D5B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01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8DA4-5E75-489F-AC87-34C2CFB2FC87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DDA-F91C-4A9E-AEBD-C6D5F8D5B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7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94222" y="2699981"/>
            <a:ext cx="3885158" cy="4297665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8747" y="2699981"/>
            <a:ext cx="11430248" cy="4297665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8DA4-5E75-489F-AC87-34C2CFB2FC87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DDA-F91C-4A9E-AEBD-C6D5F8D5B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06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8DA4-5E75-489F-AC87-34C2CFB2FC87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DDA-F91C-4A9E-AEBD-C6D5F8D5B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64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363" y="12642970"/>
            <a:ext cx="15540633" cy="21095066"/>
          </a:xfrm>
        </p:spPr>
        <p:txBody>
          <a:bodyPr anchor="b"/>
          <a:lstStyle>
            <a:lvl1pPr>
              <a:defRPr sz="1182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363" y="33937603"/>
            <a:ext cx="15540633" cy="11093397"/>
          </a:xfrm>
        </p:spPr>
        <p:txBody>
          <a:bodyPr/>
          <a:lstStyle>
            <a:lvl1pPr marL="0" indent="0">
              <a:buNone/>
              <a:defRPr sz="4729">
                <a:solidFill>
                  <a:schemeClr val="tx1"/>
                </a:solidFill>
              </a:defRPr>
            </a:lvl1pPr>
            <a:lvl2pPr marL="900913" indent="0">
              <a:buNone/>
              <a:defRPr sz="3941">
                <a:solidFill>
                  <a:schemeClr val="tx1">
                    <a:tint val="75000"/>
                  </a:schemeClr>
                </a:solidFill>
              </a:defRPr>
            </a:lvl2pPr>
            <a:lvl3pPr marL="1801825" indent="0">
              <a:buNone/>
              <a:defRPr sz="3547">
                <a:solidFill>
                  <a:schemeClr val="tx1">
                    <a:tint val="75000"/>
                  </a:schemeClr>
                </a:solidFill>
              </a:defRPr>
            </a:lvl3pPr>
            <a:lvl4pPr marL="2702738" indent="0">
              <a:buNone/>
              <a:defRPr sz="3153">
                <a:solidFill>
                  <a:schemeClr val="tx1">
                    <a:tint val="75000"/>
                  </a:schemeClr>
                </a:solidFill>
              </a:defRPr>
            </a:lvl4pPr>
            <a:lvl5pPr marL="3603650" indent="0">
              <a:buNone/>
              <a:defRPr sz="3153">
                <a:solidFill>
                  <a:schemeClr val="tx1">
                    <a:tint val="75000"/>
                  </a:schemeClr>
                </a:solidFill>
              </a:defRPr>
            </a:lvl5pPr>
            <a:lvl6pPr marL="4504563" indent="0">
              <a:buNone/>
              <a:defRPr sz="3153">
                <a:solidFill>
                  <a:schemeClr val="tx1">
                    <a:tint val="75000"/>
                  </a:schemeClr>
                </a:solidFill>
              </a:defRPr>
            </a:lvl6pPr>
            <a:lvl7pPr marL="5405476" indent="0">
              <a:buNone/>
              <a:defRPr sz="3153">
                <a:solidFill>
                  <a:schemeClr val="tx1">
                    <a:tint val="75000"/>
                  </a:schemeClr>
                </a:solidFill>
              </a:defRPr>
            </a:lvl7pPr>
            <a:lvl8pPr marL="6306388" indent="0">
              <a:buNone/>
              <a:defRPr sz="3153">
                <a:solidFill>
                  <a:schemeClr val="tx1">
                    <a:tint val="75000"/>
                  </a:schemeClr>
                </a:solidFill>
              </a:defRPr>
            </a:lvl8pPr>
            <a:lvl9pPr marL="7207301" indent="0">
              <a:buNone/>
              <a:defRPr sz="31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8DA4-5E75-489F-AC87-34C2CFB2FC87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DDA-F91C-4A9E-AEBD-C6D5F8D5B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15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8746" y="13499905"/>
            <a:ext cx="7657703" cy="3217673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1676" y="13499905"/>
            <a:ext cx="7657703" cy="3217673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8DA4-5E75-489F-AC87-34C2CFB2FC87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DDA-F91C-4A9E-AEBD-C6D5F8D5B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093" y="2699992"/>
            <a:ext cx="15540633" cy="980210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095" y="12431656"/>
            <a:ext cx="7622510" cy="6092562"/>
          </a:xfrm>
        </p:spPr>
        <p:txBody>
          <a:bodyPr anchor="b"/>
          <a:lstStyle>
            <a:lvl1pPr marL="0" indent="0">
              <a:buNone/>
              <a:defRPr sz="4729" b="1"/>
            </a:lvl1pPr>
            <a:lvl2pPr marL="900913" indent="0">
              <a:buNone/>
              <a:defRPr sz="3941" b="1"/>
            </a:lvl2pPr>
            <a:lvl3pPr marL="1801825" indent="0">
              <a:buNone/>
              <a:defRPr sz="3547" b="1"/>
            </a:lvl3pPr>
            <a:lvl4pPr marL="2702738" indent="0">
              <a:buNone/>
              <a:defRPr sz="3153" b="1"/>
            </a:lvl4pPr>
            <a:lvl5pPr marL="3603650" indent="0">
              <a:buNone/>
              <a:defRPr sz="3153" b="1"/>
            </a:lvl5pPr>
            <a:lvl6pPr marL="4504563" indent="0">
              <a:buNone/>
              <a:defRPr sz="3153" b="1"/>
            </a:lvl6pPr>
            <a:lvl7pPr marL="5405476" indent="0">
              <a:buNone/>
              <a:defRPr sz="3153" b="1"/>
            </a:lvl7pPr>
            <a:lvl8pPr marL="6306388" indent="0">
              <a:buNone/>
              <a:defRPr sz="3153" b="1"/>
            </a:lvl8pPr>
            <a:lvl9pPr marL="7207301" indent="0">
              <a:buNone/>
              <a:defRPr sz="315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1095" y="18524218"/>
            <a:ext cx="7622510" cy="272463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21677" y="12431656"/>
            <a:ext cx="7660050" cy="6092562"/>
          </a:xfrm>
        </p:spPr>
        <p:txBody>
          <a:bodyPr anchor="b"/>
          <a:lstStyle>
            <a:lvl1pPr marL="0" indent="0">
              <a:buNone/>
              <a:defRPr sz="4729" b="1"/>
            </a:lvl1pPr>
            <a:lvl2pPr marL="900913" indent="0">
              <a:buNone/>
              <a:defRPr sz="3941" b="1"/>
            </a:lvl2pPr>
            <a:lvl3pPr marL="1801825" indent="0">
              <a:buNone/>
              <a:defRPr sz="3547" b="1"/>
            </a:lvl3pPr>
            <a:lvl4pPr marL="2702738" indent="0">
              <a:buNone/>
              <a:defRPr sz="3153" b="1"/>
            </a:lvl4pPr>
            <a:lvl5pPr marL="3603650" indent="0">
              <a:buNone/>
              <a:defRPr sz="3153" b="1"/>
            </a:lvl5pPr>
            <a:lvl6pPr marL="4504563" indent="0">
              <a:buNone/>
              <a:defRPr sz="3153" b="1"/>
            </a:lvl6pPr>
            <a:lvl7pPr marL="5405476" indent="0">
              <a:buNone/>
              <a:defRPr sz="3153" b="1"/>
            </a:lvl7pPr>
            <a:lvl8pPr marL="6306388" indent="0">
              <a:buNone/>
              <a:defRPr sz="3153" b="1"/>
            </a:lvl8pPr>
            <a:lvl9pPr marL="7207301" indent="0">
              <a:buNone/>
              <a:defRPr sz="315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21677" y="18524218"/>
            <a:ext cx="7660050" cy="272463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8DA4-5E75-489F-AC87-34C2CFB2FC87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DDA-F91C-4A9E-AEBD-C6D5F8D5B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02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8DA4-5E75-489F-AC87-34C2CFB2FC87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DDA-F91C-4A9E-AEBD-C6D5F8D5B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64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8DA4-5E75-489F-AC87-34C2CFB2FC87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DDA-F91C-4A9E-AEBD-C6D5F8D5B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76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093" y="3380846"/>
            <a:ext cx="5811314" cy="11832961"/>
          </a:xfrm>
        </p:spPr>
        <p:txBody>
          <a:bodyPr anchor="b"/>
          <a:lstStyle>
            <a:lvl1pPr>
              <a:defRPr sz="630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0050" y="7301699"/>
            <a:ext cx="9121676" cy="36038878"/>
          </a:xfrm>
        </p:spPr>
        <p:txBody>
          <a:bodyPr/>
          <a:lstStyle>
            <a:lvl1pPr>
              <a:defRPr sz="6306"/>
            </a:lvl1pPr>
            <a:lvl2pPr>
              <a:defRPr sz="5517"/>
            </a:lvl2pPr>
            <a:lvl3pPr>
              <a:defRPr sz="4729"/>
            </a:lvl3pPr>
            <a:lvl4pPr>
              <a:defRPr sz="3941"/>
            </a:lvl4pPr>
            <a:lvl5pPr>
              <a:defRPr sz="3941"/>
            </a:lvl5pPr>
            <a:lvl6pPr>
              <a:defRPr sz="3941"/>
            </a:lvl6pPr>
            <a:lvl7pPr>
              <a:defRPr sz="3941"/>
            </a:lvl7pPr>
            <a:lvl8pPr>
              <a:defRPr sz="3941"/>
            </a:lvl8pPr>
            <a:lvl9pPr>
              <a:defRPr sz="394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1093" y="15213807"/>
            <a:ext cx="5811314" cy="28185458"/>
          </a:xfrm>
        </p:spPr>
        <p:txBody>
          <a:bodyPr/>
          <a:lstStyle>
            <a:lvl1pPr marL="0" indent="0">
              <a:buNone/>
              <a:defRPr sz="3153"/>
            </a:lvl1pPr>
            <a:lvl2pPr marL="900913" indent="0">
              <a:buNone/>
              <a:defRPr sz="2759"/>
            </a:lvl2pPr>
            <a:lvl3pPr marL="1801825" indent="0">
              <a:buNone/>
              <a:defRPr sz="2365"/>
            </a:lvl3pPr>
            <a:lvl4pPr marL="2702738" indent="0">
              <a:buNone/>
              <a:defRPr sz="1970"/>
            </a:lvl4pPr>
            <a:lvl5pPr marL="3603650" indent="0">
              <a:buNone/>
              <a:defRPr sz="1970"/>
            </a:lvl5pPr>
            <a:lvl6pPr marL="4504563" indent="0">
              <a:buNone/>
              <a:defRPr sz="1970"/>
            </a:lvl6pPr>
            <a:lvl7pPr marL="5405476" indent="0">
              <a:buNone/>
              <a:defRPr sz="1970"/>
            </a:lvl7pPr>
            <a:lvl8pPr marL="6306388" indent="0">
              <a:buNone/>
              <a:defRPr sz="1970"/>
            </a:lvl8pPr>
            <a:lvl9pPr marL="7207301" indent="0">
              <a:buNone/>
              <a:defRPr sz="197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8DA4-5E75-489F-AC87-34C2CFB2FC87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DDA-F91C-4A9E-AEBD-C6D5F8D5B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79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093" y="3380846"/>
            <a:ext cx="5811314" cy="11832961"/>
          </a:xfrm>
        </p:spPr>
        <p:txBody>
          <a:bodyPr anchor="b"/>
          <a:lstStyle>
            <a:lvl1pPr>
              <a:defRPr sz="630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60050" y="7301699"/>
            <a:ext cx="9121676" cy="36038878"/>
          </a:xfrm>
        </p:spPr>
        <p:txBody>
          <a:bodyPr anchor="t"/>
          <a:lstStyle>
            <a:lvl1pPr marL="0" indent="0">
              <a:buNone/>
              <a:defRPr sz="6306"/>
            </a:lvl1pPr>
            <a:lvl2pPr marL="900913" indent="0">
              <a:buNone/>
              <a:defRPr sz="5517"/>
            </a:lvl2pPr>
            <a:lvl3pPr marL="1801825" indent="0">
              <a:buNone/>
              <a:defRPr sz="4729"/>
            </a:lvl3pPr>
            <a:lvl4pPr marL="2702738" indent="0">
              <a:buNone/>
              <a:defRPr sz="3941"/>
            </a:lvl4pPr>
            <a:lvl5pPr marL="3603650" indent="0">
              <a:buNone/>
              <a:defRPr sz="3941"/>
            </a:lvl5pPr>
            <a:lvl6pPr marL="4504563" indent="0">
              <a:buNone/>
              <a:defRPr sz="3941"/>
            </a:lvl6pPr>
            <a:lvl7pPr marL="5405476" indent="0">
              <a:buNone/>
              <a:defRPr sz="3941"/>
            </a:lvl7pPr>
            <a:lvl8pPr marL="6306388" indent="0">
              <a:buNone/>
              <a:defRPr sz="3941"/>
            </a:lvl8pPr>
            <a:lvl9pPr marL="7207301" indent="0">
              <a:buNone/>
              <a:defRPr sz="3941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1093" y="15213807"/>
            <a:ext cx="5811314" cy="28185458"/>
          </a:xfrm>
        </p:spPr>
        <p:txBody>
          <a:bodyPr/>
          <a:lstStyle>
            <a:lvl1pPr marL="0" indent="0">
              <a:buNone/>
              <a:defRPr sz="3153"/>
            </a:lvl1pPr>
            <a:lvl2pPr marL="900913" indent="0">
              <a:buNone/>
              <a:defRPr sz="2759"/>
            </a:lvl2pPr>
            <a:lvl3pPr marL="1801825" indent="0">
              <a:buNone/>
              <a:defRPr sz="2365"/>
            </a:lvl3pPr>
            <a:lvl4pPr marL="2702738" indent="0">
              <a:buNone/>
              <a:defRPr sz="1970"/>
            </a:lvl4pPr>
            <a:lvl5pPr marL="3603650" indent="0">
              <a:buNone/>
              <a:defRPr sz="1970"/>
            </a:lvl5pPr>
            <a:lvl6pPr marL="4504563" indent="0">
              <a:buNone/>
              <a:defRPr sz="1970"/>
            </a:lvl6pPr>
            <a:lvl7pPr marL="5405476" indent="0">
              <a:buNone/>
              <a:defRPr sz="1970"/>
            </a:lvl7pPr>
            <a:lvl8pPr marL="6306388" indent="0">
              <a:buNone/>
              <a:defRPr sz="1970"/>
            </a:lvl8pPr>
            <a:lvl9pPr marL="7207301" indent="0">
              <a:buNone/>
              <a:defRPr sz="197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8DA4-5E75-489F-AC87-34C2CFB2FC87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DDA-F91C-4A9E-AEBD-C6D5F8D5B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75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8746" y="2699992"/>
            <a:ext cx="15540633" cy="9802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8746" y="13499905"/>
            <a:ext cx="15540633" cy="32176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8746" y="47003160"/>
            <a:ext cx="4054078" cy="26999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D8DA4-5E75-489F-AC87-34C2CFB2FC87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8504" y="47003160"/>
            <a:ext cx="6081117" cy="26999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25301" y="47003160"/>
            <a:ext cx="4054078" cy="26999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26DDA-F91C-4A9E-AEBD-C6D5F8D5B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75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01825" rtl="0" eaLnBrk="1" latinLnBrk="1" hangingPunct="1">
        <a:lnSpc>
          <a:spcPct val="90000"/>
        </a:lnSpc>
        <a:spcBef>
          <a:spcPct val="0"/>
        </a:spcBef>
        <a:buNone/>
        <a:defRPr sz="8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456" indent="-450456" algn="l" defTabSz="1801825" rtl="0" eaLnBrk="1" latinLnBrk="1" hangingPunct="1">
        <a:lnSpc>
          <a:spcPct val="90000"/>
        </a:lnSpc>
        <a:spcBef>
          <a:spcPts val="1970"/>
        </a:spcBef>
        <a:buFont typeface="Arial" panose="020B0604020202020204" pitchFamily="34" charset="0"/>
        <a:buChar char="•"/>
        <a:defRPr sz="5517" kern="1200">
          <a:solidFill>
            <a:schemeClr val="tx1"/>
          </a:solidFill>
          <a:latin typeface="+mn-lt"/>
          <a:ea typeface="+mn-ea"/>
          <a:cs typeface="+mn-cs"/>
        </a:defRPr>
      </a:lvl1pPr>
      <a:lvl2pPr marL="1351369" indent="-450456" algn="l" defTabSz="1801825" rtl="0" eaLnBrk="1" latinLnBrk="1" hangingPunct="1">
        <a:lnSpc>
          <a:spcPct val="90000"/>
        </a:lnSpc>
        <a:spcBef>
          <a:spcPts val="985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2pPr>
      <a:lvl3pPr marL="2252282" indent="-450456" algn="l" defTabSz="1801825" rtl="0" eaLnBrk="1" latinLnBrk="1" hangingPunct="1">
        <a:lnSpc>
          <a:spcPct val="90000"/>
        </a:lnSpc>
        <a:spcBef>
          <a:spcPts val="985"/>
        </a:spcBef>
        <a:buFont typeface="Arial" panose="020B0604020202020204" pitchFamily="34" charset="0"/>
        <a:buChar char="•"/>
        <a:defRPr sz="3941" kern="1200">
          <a:solidFill>
            <a:schemeClr val="tx1"/>
          </a:solidFill>
          <a:latin typeface="+mn-lt"/>
          <a:ea typeface="+mn-ea"/>
          <a:cs typeface="+mn-cs"/>
        </a:defRPr>
      </a:lvl3pPr>
      <a:lvl4pPr marL="3153194" indent="-450456" algn="l" defTabSz="1801825" rtl="0" eaLnBrk="1" latinLnBrk="1" hangingPunct="1">
        <a:lnSpc>
          <a:spcPct val="90000"/>
        </a:lnSpc>
        <a:spcBef>
          <a:spcPts val="985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4pPr>
      <a:lvl5pPr marL="4054107" indent="-450456" algn="l" defTabSz="1801825" rtl="0" eaLnBrk="1" latinLnBrk="1" hangingPunct="1">
        <a:lnSpc>
          <a:spcPct val="90000"/>
        </a:lnSpc>
        <a:spcBef>
          <a:spcPts val="985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5pPr>
      <a:lvl6pPr marL="4955019" indent="-450456" algn="l" defTabSz="1801825" rtl="0" eaLnBrk="1" latinLnBrk="1" hangingPunct="1">
        <a:lnSpc>
          <a:spcPct val="90000"/>
        </a:lnSpc>
        <a:spcBef>
          <a:spcPts val="985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6pPr>
      <a:lvl7pPr marL="5855932" indent="-450456" algn="l" defTabSz="1801825" rtl="0" eaLnBrk="1" latinLnBrk="1" hangingPunct="1">
        <a:lnSpc>
          <a:spcPct val="90000"/>
        </a:lnSpc>
        <a:spcBef>
          <a:spcPts val="985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7pPr>
      <a:lvl8pPr marL="6756845" indent="-450456" algn="l" defTabSz="1801825" rtl="0" eaLnBrk="1" latinLnBrk="1" hangingPunct="1">
        <a:lnSpc>
          <a:spcPct val="90000"/>
        </a:lnSpc>
        <a:spcBef>
          <a:spcPts val="985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8pPr>
      <a:lvl9pPr marL="7657757" indent="-450456" algn="l" defTabSz="1801825" rtl="0" eaLnBrk="1" latinLnBrk="1" hangingPunct="1">
        <a:lnSpc>
          <a:spcPct val="90000"/>
        </a:lnSpc>
        <a:spcBef>
          <a:spcPts val="985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1825" rtl="0" eaLnBrk="1" latinLnBrk="1" hangingPunct="1"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900913" algn="l" defTabSz="1801825" rtl="0" eaLnBrk="1" latinLnBrk="1" hangingPunct="1">
        <a:defRPr sz="3547" kern="1200">
          <a:solidFill>
            <a:schemeClr val="tx1"/>
          </a:solidFill>
          <a:latin typeface="+mn-lt"/>
          <a:ea typeface="+mn-ea"/>
          <a:cs typeface="+mn-cs"/>
        </a:defRPr>
      </a:lvl2pPr>
      <a:lvl3pPr marL="1801825" algn="l" defTabSz="1801825" rtl="0" eaLnBrk="1" latinLnBrk="1" hangingPunct="1">
        <a:defRPr sz="3547" kern="1200">
          <a:solidFill>
            <a:schemeClr val="tx1"/>
          </a:solidFill>
          <a:latin typeface="+mn-lt"/>
          <a:ea typeface="+mn-ea"/>
          <a:cs typeface="+mn-cs"/>
        </a:defRPr>
      </a:lvl3pPr>
      <a:lvl4pPr marL="2702738" algn="l" defTabSz="1801825" rtl="0" eaLnBrk="1" latinLnBrk="1" hangingPunct="1">
        <a:defRPr sz="3547" kern="1200">
          <a:solidFill>
            <a:schemeClr val="tx1"/>
          </a:solidFill>
          <a:latin typeface="+mn-lt"/>
          <a:ea typeface="+mn-ea"/>
          <a:cs typeface="+mn-cs"/>
        </a:defRPr>
      </a:lvl4pPr>
      <a:lvl5pPr marL="3603650" algn="l" defTabSz="1801825" rtl="0" eaLnBrk="1" latinLnBrk="1" hangingPunct="1">
        <a:defRPr sz="3547" kern="1200">
          <a:solidFill>
            <a:schemeClr val="tx1"/>
          </a:solidFill>
          <a:latin typeface="+mn-lt"/>
          <a:ea typeface="+mn-ea"/>
          <a:cs typeface="+mn-cs"/>
        </a:defRPr>
      </a:lvl5pPr>
      <a:lvl6pPr marL="4504563" algn="l" defTabSz="1801825" rtl="0" eaLnBrk="1" latinLnBrk="1" hangingPunct="1">
        <a:defRPr sz="3547" kern="1200">
          <a:solidFill>
            <a:schemeClr val="tx1"/>
          </a:solidFill>
          <a:latin typeface="+mn-lt"/>
          <a:ea typeface="+mn-ea"/>
          <a:cs typeface="+mn-cs"/>
        </a:defRPr>
      </a:lvl6pPr>
      <a:lvl7pPr marL="5405476" algn="l" defTabSz="1801825" rtl="0" eaLnBrk="1" latinLnBrk="1" hangingPunct="1">
        <a:defRPr sz="3547" kern="1200">
          <a:solidFill>
            <a:schemeClr val="tx1"/>
          </a:solidFill>
          <a:latin typeface="+mn-lt"/>
          <a:ea typeface="+mn-ea"/>
          <a:cs typeface="+mn-cs"/>
        </a:defRPr>
      </a:lvl7pPr>
      <a:lvl8pPr marL="6306388" algn="l" defTabSz="1801825" rtl="0" eaLnBrk="1" latinLnBrk="1" hangingPunct="1">
        <a:defRPr sz="3547" kern="1200">
          <a:solidFill>
            <a:schemeClr val="tx1"/>
          </a:solidFill>
          <a:latin typeface="+mn-lt"/>
          <a:ea typeface="+mn-ea"/>
          <a:cs typeface="+mn-cs"/>
        </a:defRPr>
      </a:lvl8pPr>
      <a:lvl9pPr marL="7207301" algn="l" defTabSz="1801825" rtl="0" eaLnBrk="1" latinLnBrk="1" hangingPunct="1">
        <a:defRPr sz="35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hart" Target="../charts/chart2.xml"/><Relationship Id="rId7" Type="http://schemas.openxmlformats.org/officeDocument/2006/relationships/image" Target="../media/image3.jpeg"/><Relationship Id="rId12" Type="http://schemas.openxmlformats.org/officeDocument/2006/relationships/hyperlink" Target="https://github.com/CasselKim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chart" Target="../charts/chart3.xml"/><Relationship Id="rId9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1ED33166-F558-43FB-8AE6-29AD58B21E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477472"/>
              </p:ext>
            </p:extLst>
          </p:nvPr>
        </p:nvGraphicFramePr>
        <p:xfrm>
          <a:off x="-3311367" y="5209542"/>
          <a:ext cx="12358846" cy="7219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F39A863E-DA40-4079-9F1B-A265C7748B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3944528"/>
              </p:ext>
            </p:extLst>
          </p:nvPr>
        </p:nvGraphicFramePr>
        <p:xfrm>
          <a:off x="10106935" y="2690182"/>
          <a:ext cx="5454734" cy="3922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9BFADBC8-0AE4-436C-B0BA-C7677E2FC1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4989240"/>
              </p:ext>
            </p:extLst>
          </p:nvPr>
        </p:nvGraphicFramePr>
        <p:xfrm>
          <a:off x="16821068" y="2690182"/>
          <a:ext cx="5454733" cy="3922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8" name="그림 7" descr="텍스트, 표지판, 주차장, 거리이(가) 표시된 사진&#10;&#10;자동 생성된 설명">
            <a:extLst>
              <a:ext uri="{FF2B5EF4-FFF2-40B4-BE49-F238E27FC236}">
                <a16:creationId xmlns:a16="http://schemas.microsoft.com/office/drawing/2014/main" id="{0BC9EE06-FB25-4739-9607-AF2A5F0011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935" y="8740668"/>
            <a:ext cx="5454734" cy="54547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362176F-6200-412F-8737-F5ED876978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23288" y="8740668"/>
            <a:ext cx="5454734" cy="5454734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A8E48C-C269-416F-ADE0-584D3F635BC4}"/>
              </a:ext>
            </a:extLst>
          </p:cNvPr>
          <p:cNvCxnSpPr>
            <a:cxnSpLocks/>
          </p:cNvCxnSpPr>
          <p:nvPr/>
        </p:nvCxnSpPr>
        <p:spPr>
          <a:xfrm>
            <a:off x="-3311365" y="1012771"/>
            <a:ext cx="2582084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6D847CC-6124-4641-B65C-542E946A6645}"/>
              </a:ext>
            </a:extLst>
          </p:cNvPr>
          <p:cNvCxnSpPr>
            <a:cxnSpLocks/>
          </p:cNvCxnSpPr>
          <p:nvPr/>
        </p:nvCxnSpPr>
        <p:spPr>
          <a:xfrm>
            <a:off x="9916955" y="7261171"/>
            <a:ext cx="1259252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7E1667A-BD02-401F-9B89-6BB8BCA06B3A}"/>
              </a:ext>
            </a:extLst>
          </p:cNvPr>
          <p:cNvSpPr txBox="1"/>
          <p:nvPr/>
        </p:nvSpPr>
        <p:spPr>
          <a:xfrm>
            <a:off x="-3371733" y="-129597"/>
            <a:ext cx="10660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에브리타임</a:t>
            </a:r>
            <a:r>
              <a:rPr lang="ko-KR" altLang="en-US" sz="5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5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HOT </a:t>
            </a:r>
            <a:r>
              <a:rPr lang="ko-KR" altLang="en-US" sz="5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게시판 분석</a:t>
            </a:r>
            <a:r>
              <a:rPr lang="en-US" altLang="ko-KR" sz="5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(03.01 ~ 09.01)</a:t>
            </a:r>
            <a:endParaRPr lang="ko-KR" altLang="en-US" sz="3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91DAB3-48C2-44DE-929E-B130F14F5B1B}"/>
              </a:ext>
            </a:extLst>
          </p:cNvPr>
          <p:cNvSpPr txBox="1"/>
          <p:nvPr/>
        </p:nvSpPr>
        <p:spPr>
          <a:xfrm>
            <a:off x="-3371733" y="3942231"/>
            <a:ext cx="28456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게시판별 분석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CF3442-C1D4-475C-89F8-3F92A97F1E35}"/>
              </a:ext>
            </a:extLst>
          </p:cNvPr>
          <p:cNvSpPr txBox="1"/>
          <p:nvPr/>
        </p:nvSpPr>
        <p:spPr>
          <a:xfrm>
            <a:off x="9916953" y="1553916"/>
            <a:ext cx="2390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시간별 분석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C24426-184F-4C7F-9B20-792B51C1F4D5}"/>
              </a:ext>
            </a:extLst>
          </p:cNvPr>
          <p:cNvSpPr txBox="1"/>
          <p:nvPr/>
        </p:nvSpPr>
        <p:spPr>
          <a:xfrm>
            <a:off x="9916953" y="7712115"/>
            <a:ext cx="28632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키워드별 분석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7156E1-8AEE-421F-89CF-3A96AB057EFD}"/>
              </a:ext>
            </a:extLst>
          </p:cNvPr>
          <p:cNvSpPr txBox="1"/>
          <p:nvPr/>
        </p:nvSpPr>
        <p:spPr>
          <a:xfrm>
            <a:off x="11713643" y="14357138"/>
            <a:ext cx="2241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(07.01~09.01)</a:t>
            </a:r>
            <a:endParaRPr lang="ko-KR" altLang="en-US" sz="2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C93AEC-0296-4719-AC79-D68D1E9C0372}"/>
              </a:ext>
            </a:extLst>
          </p:cNvPr>
          <p:cNvSpPr txBox="1"/>
          <p:nvPr/>
        </p:nvSpPr>
        <p:spPr>
          <a:xfrm>
            <a:off x="18275558" y="14357138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(03.01~09.01)</a:t>
            </a:r>
            <a:endParaRPr lang="ko-KR" altLang="en-US" sz="2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5DC40A-55BC-46E1-9C8E-CB621B991D6B}"/>
              </a:ext>
            </a:extLst>
          </p:cNvPr>
          <p:cNvSpPr txBox="1"/>
          <p:nvPr/>
        </p:nvSpPr>
        <p:spPr>
          <a:xfrm>
            <a:off x="-3279147" y="16571453"/>
            <a:ext cx="20104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분석 결과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E51784-C44B-485F-8064-D5225B57ADDC}"/>
              </a:ext>
            </a:extLst>
          </p:cNvPr>
          <p:cNvSpPr txBox="1"/>
          <p:nvPr/>
        </p:nvSpPr>
        <p:spPr>
          <a:xfrm>
            <a:off x="5144391" y="17340182"/>
            <a:ext cx="11373626" cy="4807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게시판 </a:t>
            </a:r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자유게시판</a:t>
            </a:r>
            <a:endParaRPr lang="en-US" altLang="ko-KR" sz="3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시간 </a:t>
            </a:r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</a:t>
            </a:r>
            <a:r>
              <a:rPr lang="ko-KR" altLang="en-US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밤 </a:t>
            </a:r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11</a:t>
            </a:r>
            <a:r>
              <a:rPr lang="ko-KR" altLang="en-US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시</a:t>
            </a:r>
            <a:endParaRPr lang="en-US" altLang="ko-KR" sz="3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내용 </a:t>
            </a:r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진짜 사람 냄새나는 학부는 우리 전자공학부 밖에 없다</a:t>
            </a:r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..!!</a:t>
            </a:r>
            <a:r>
              <a:rPr lang="ko-KR" altLang="en-US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파이팅</a:t>
            </a:r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!!</a:t>
            </a:r>
          </a:p>
          <a:p>
            <a:pPr>
              <a:lnSpc>
                <a:spcPct val="250000"/>
              </a:lnSpc>
            </a:pPr>
            <a:r>
              <a:rPr lang="ko-KR" altLang="en-US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사진 </a:t>
            </a:r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고양이 사진</a:t>
            </a:r>
          </a:p>
        </p:txBody>
      </p:sp>
      <p:pic>
        <p:nvPicPr>
          <p:cNvPr id="1028" name="Picture 4" descr="길 가다가 '조랭이떡'을 주웠다? - 세계일보">
            <a:extLst>
              <a:ext uri="{FF2B5EF4-FFF2-40B4-BE49-F238E27FC236}">
                <a16:creationId xmlns:a16="http://schemas.microsoft.com/office/drawing/2014/main" id="{6028E4BD-F7F8-41EF-91F8-EA2600C9F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59510" y="17785883"/>
            <a:ext cx="7253447" cy="459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AB6DBE4-1582-40D4-9797-51640AA77F36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43000"/>
          </a:blip>
          <a:stretch>
            <a:fillRect/>
          </a:stretch>
        </p:blipFill>
        <p:spPr>
          <a:xfrm>
            <a:off x="2905761" y="21453225"/>
            <a:ext cx="1135892" cy="780926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D4F5B0C-3BD7-4680-A760-379A757E8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08025" y="17915286"/>
            <a:ext cx="783028" cy="78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6E5394A-A090-4512-8DFE-A575D91FE1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3059510" y="25356343"/>
            <a:ext cx="12358846" cy="2098147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EE474CE-FCEB-4887-A0B2-BA95F110EBA2}"/>
              </a:ext>
            </a:extLst>
          </p:cNvPr>
          <p:cNvSpPr txBox="1"/>
          <p:nvPr/>
        </p:nvSpPr>
        <p:spPr>
          <a:xfrm>
            <a:off x="-3311366" y="24222377"/>
            <a:ext cx="2036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적용 결과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E1E858-8BE8-47DA-AE1F-41DAB9576A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67981" y="25356344"/>
            <a:ext cx="12841499" cy="1620455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6486847-F2FF-4C9E-AEC7-DD09F1955A12}"/>
              </a:ext>
            </a:extLst>
          </p:cNvPr>
          <p:cNvSpPr txBox="1"/>
          <p:nvPr/>
        </p:nvSpPr>
        <p:spPr>
          <a:xfrm>
            <a:off x="-3311366" y="47726311"/>
            <a:ext cx="10374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고찰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10E6D4-6C8C-4F27-84E4-C5C373B3C781}"/>
              </a:ext>
            </a:extLst>
          </p:cNvPr>
          <p:cNvSpPr txBox="1"/>
          <p:nvPr/>
        </p:nvSpPr>
        <p:spPr>
          <a:xfrm>
            <a:off x="-3059510" y="48552913"/>
            <a:ext cx="1077730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댓글 공감은 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10</a:t>
            </a: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개를 넘어가는데 본 글 공감은 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0</a:t>
            </a: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개인 기괴한 현상이 발생했다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심지어 본 글을 올리고 몇 분 뒤에 올린 글이 </a:t>
            </a:r>
            <a:r>
              <a:rPr lang="ko-KR" altLang="en-US" sz="28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핫게를</a:t>
            </a: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갔다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endParaRPr lang="en-US" altLang="ko-KR" sz="2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결론 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8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핫게를</a:t>
            </a: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가기 위해선 다른 글에서 영감을 얻어 타이밍 좋게 가로채야 한다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8D45199-F2F1-48EF-992B-90F1F8993EFA}"/>
              </a:ext>
            </a:extLst>
          </p:cNvPr>
          <p:cNvCxnSpPr>
            <a:cxnSpLocks/>
          </p:cNvCxnSpPr>
          <p:nvPr/>
        </p:nvCxnSpPr>
        <p:spPr>
          <a:xfrm>
            <a:off x="-3311365" y="15734611"/>
            <a:ext cx="2582084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AEC2A90-BF35-4202-9BBD-622E5783F427}"/>
              </a:ext>
            </a:extLst>
          </p:cNvPr>
          <p:cNvCxnSpPr>
            <a:cxnSpLocks/>
          </p:cNvCxnSpPr>
          <p:nvPr/>
        </p:nvCxnSpPr>
        <p:spPr>
          <a:xfrm>
            <a:off x="-3311365" y="23141251"/>
            <a:ext cx="2582084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4CBFD6A1-8805-40E6-AC40-3083B81154B1}"/>
              </a:ext>
            </a:extLst>
          </p:cNvPr>
          <p:cNvSpPr/>
          <p:nvPr/>
        </p:nvSpPr>
        <p:spPr>
          <a:xfrm>
            <a:off x="7014779" y="28119916"/>
            <a:ext cx="1645920" cy="164592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8C9B65-F87E-472C-99C8-A883503D9E02}"/>
              </a:ext>
            </a:extLst>
          </p:cNvPr>
          <p:cNvSpPr txBox="1"/>
          <p:nvPr/>
        </p:nvSpPr>
        <p:spPr>
          <a:xfrm>
            <a:off x="7201186" y="27301678"/>
            <a:ext cx="1273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C00000"/>
                </a:solidFill>
              </a:rPr>
              <a:t>…..??</a:t>
            </a:r>
            <a:endParaRPr lang="ko-KR" altLang="en-US" sz="4000" dirty="0">
              <a:solidFill>
                <a:srgbClr val="C00000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E975113-B6F3-498E-8305-3CB5B3C0D028}"/>
              </a:ext>
            </a:extLst>
          </p:cNvPr>
          <p:cNvSpPr/>
          <p:nvPr/>
        </p:nvSpPr>
        <p:spPr>
          <a:xfrm>
            <a:off x="20054072" y="28119916"/>
            <a:ext cx="1645920" cy="164592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ABDE62D-3C39-4433-954F-D7D5D51E15A7}"/>
              </a:ext>
            </a:extLst>
          </p:cNvPr>
          <p:cNvSpPr txBox="1"/>
          <p:nvPr/>
        </p:nvSpPr>
        <p:spPr>
          <a:xfrm>
            <a:off x="19598477" y="27339893"/>
            <a:ext cx="2557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C00000"/>
                </a:solidFill>
              </a:rPr>
              <a:t>??????????</a:t>
            </a:r>
            <a:endParaRPr lang="ko-KR" altLang="en-US" sz="4000" dirty="0">
              <a:solidFill>
                <a:srgbClr val="C00000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361A405-48CF-4C7B-8049-A35F6C6EBF71}"/>
              </a:ext>
            </a:extLst>
          </p:cNvPr>
          <p:cNvCxnSpPr>
            <a:cxnSpLocks/>
          </p:cNvCxnSpPr>
          <p:nvPr/>
        </p:nvCxnSpPr>
        <p:spPr>
          <a:xfrm>
            <a:off x="-3311365" y="47106203"/>
            <a:ext cx="2582084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E7CA3E1-CA47-4BC9-A570-200429C6A48D}"/>
              </a:ext>
            </a:extLst>
          </p:cNvPr>
          <p:cNvSpPr txBox="1"/>
          <p:nvPr/>
        </p:nvSpPr>
        <p:spPr>
          <a:xfrm>
            <a:off x="10593420" y="47726311"/>
            <a:ext cx="102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정보</a:t>
            </a:r>
            <a:endParaRPr lang="en-US" altLang="ko-KR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48CC06-B9D8-42B1-BA21-C9020836F5C7}"/>
              </a:ext>
            </a:extLst>
          </p:cNvPr>
          <p:cNvSpPr txBox="1"/>
          <p:nvPr/>
        </p:nvSpPr>
        <p:spPr>
          <a:xfrm>
            <a:off x="11112152" y="48552913"/>
            <a:ext cx="571663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기관 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해달 데이터 센터</a:t>
            </a:r>
            <a:endParaRPr lang="en-US" altLang="ko-KR" sz="2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지위 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8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트랙장</a:t>
            </a: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endParaRPr lang="en-US" altLang="ko-KR" sz="2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이름 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김성록</a:t>
            </a:r>
            <a:endParaRPr lang="en-US" altLang="ko-KR" sz="2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sz="28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깃허브</a:t>
            </a: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en-US" altLang="ko-KR" sz="2800" dirty="0">
                <a:hlinkClick r:id="rId12"/>
              </a:rPr>
              <a:t>https://github.com/CasselKim</a:t>
            </a:r>
            <a:endParaRPr lang="en-US" altLang="ko-KR" sz="2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33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122</Words>
  <Application>Microsoft Office PowerPoint</Application>
  <PresentationFormat>사용자 지정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배달의민족 한나체 Air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KIMSEONGROK</dc:creator>
  <cp:lastModifiedBy>KIMSEONGROK</cp:lastModifiedBy>
  <cp:revision>7</cp:revision>
  <dcterms:created xsi:type="dcterms:W3CDTF">2020-09-01T16:47:01Z</dcterms:created>
  <dcterms:modified xsi:type="dcterms:W3CDTF">2020-09-02T15:41:47Z</dcterms:modified>
</cp:coreProperties>
</file>