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2F6A50-C1B4-404F-ADEF-CBF8BF2DC494}">
  <a:tblStyle styleId="{282F6A50-C1B4-404F-ADEF-CBF8BF2DC4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7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deb3107ed1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eb3107ed1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pcpartpicker.com/product/8XRYcf/asus-tuf-gaming-b550-pro-atx-am4-motherboard-tuf-gaming-b550-pro"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pcpartpicker.com/product/g94BD3/amd-ryzen-5-5600x-37-ghz-6-core-processor-100-100000065box"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pcpartpicker.com/product/FPPzK8/gigabyte-geforce-gtx-1080-8gb-video-card-gv-n1080aorus-8gd" TargetMode="External"/><Relationship Id="rId5" Type="http://schemas.openxmlformats.org/officeDocument/2006/relationships/hyperlink" Target="https://pcpartpicker.com/product/Zxw7YJ/samsung-970-evo-plus-1-tb-m2-2280-nvme-solid-state-drive-mz-v7s1t0bam" TargetMode="External"/><Relationship Id="rId4" Type="http://schemas.openxmlformats.org/officeDocument/2006/relationships/hyperlink" Target="https://pcpartpicker.com/product/p6RFf7/corsair-memory-cmk16gx4m2b3200c16"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nvGraphicFramePr>
        <p:xfrm>
          <a:off x="952500" y="1809750"/>
          <a:ext cx="7239000" cy="1584840"/>
        </p:xfrm>
        <a:graphic>
          <a:graphicData uri="http://schemas.openxmlformats.org/drawingml/2006/table">
            <a:tbl>
              <a:tblPr>
                <a:noFill/>
                <a:tableStyleId>{282F6A50-C1B4-404F-ADEF-CBF8BF2DC494}</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t>ASUS TUF B360M-PLUS </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kingston 8 gb dd4</a:t>
                      </a: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t>disco 1 tb sata</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3877225479"/>
              </p:ext>
            </p:extLst>
          </p:nvPr>
        </p:nvGraphicFramePr>
        <p:xfrm>
          <a:off x="952500" y="1809750"/>
          <a:ext cx="7239000" cy="1584840"/>
        </p:xfrm>
        <a:graphic>
          <a:graphicData uri="http://schemas.openxmlformats.org/drawingml/2006/table">
            <a:tbl>
              <a:tblPr>
                <a:noFill/>
                <a:tableStyleId>{282F6A50-C1B4-404F-ADEF-CBF8BF2DC494}</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100" b="1" dirty="0">
                          <a:solidFill>
                            <a:srgbClr val="191B2A"/>
                          </a:solidFill>
                          <a:uFill>
                            <a:noFill/>
                          </a:uFill>
                          <a:hlinkClick r:id="rId3">
                            <a:extLst>
                              <a:ext uri="{A12FA001-AC4F-418D-AE19-62706E023703}">
                                <ahyp:hlinkClr xmlns:ahyp="http://schemas.microsoft.com/office/drawing/2018/hyperlinkcolor" val="tx"/>
                              </a:ext>
                            </a:extLst>
                          </a:hlinkClick>
                        </a:rPr>
                        <a:t>Asus TUF GAMING B550-PRO ATX AM4 Motherboard</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100" b="1" dirty="0">
                          <a:solidFill>
                            <a:srgbClr val="191B2A"/>
                          </a:solidFill>
                          <a:uFill>
                            <a:noFill/>
                          </a:uFill>
                        </a:rPr>
                        <a:t>Kingston FURY Beast 8 GB (1 x 8 GB) DDR4-3200 CL16 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ES" sz="1100" b="1" dirty="0">
                          <a:solidFill>
                            <a:srgbClr val="191B2A"/>
                          </a:solidFill>
                          <a:uFill>
                            <a:noFill/>
                          </a:uFill>
                        </a:rPr>
                        <a:t>Seagate </a:t>
                      </a:r>
                      <a:r>
                        <a:rPr lang="es-ES" sz="1100" b="1" dirty="0" err="1">
                          <a:solidFill>
                            <a:srgbClr val="191B2A"/>
                          </a:solidFill>
                          <a:uFill>
                            <a:noFill/>
                          </a:uFill>
                        </a:rPr>
                        <a:t>BarraCuda</a:t>
                      </a:r>
                      <a:r>
                        <a:rPr lang="es-ES" sz="1100" b="1" dirty="0">
                          <a:solidFill>
                            <a:srgbClr val="191B2A"/>
                          </a:solidFill>
                          <a:uFill>
                            <a:noFill/>
                          </a:uFill>
                        </a:rPr>
                        <a:t> 1 TB 3.5" 7200 RPM </a:t>
                      </a:r>
                      <a:r>
                        <a:rPr lang="es-ES" sz="1100" b="1" dirty="0" err="1">
                          <a:solidFill>
                            <a:srgbClr val="191B2A"/>
                          </a:solidFill>
                          <a:uFill>
                            <a:noFill/>
                          </a:uFill>
                        </a:rPr>
                        <a:t>Internal</a:t>
                      </a:r>
                      <a:r>
                        <a:rPr lang="es-ES" sz="1100" b="1" dirty="0">
                          <a:solidFill>
                            <a:srgbClr val="191B2A"/>
                          </a:solidFill>
                          <a:uFill>
                            <a:noFill/>
                          </a:uFill>
                        </a:rPr>
                        <a:t> </a:t>
                      </a:r>
                      <a:r>
                        <a:rPr lang="es-ES" sz="1100" b="1" dirty="0" err="1">
                          <a:solidFill>
                            <a:srgbClr val="191B2A"/>
                          </a:solidFill>
                          <a:uFill>
                            <a:noFill/>
                          </a:uFill>
                        </a:rPr>
                        <a:t>Hard</a:t>
                      </a:r>
                      <a:r>
                        <a:rPr lang="es-ES" sz="1100" b="1" dirty="0">
                          <a:solidFill>
                            <a:srgbClr val="191B2A"/>
                          </a:solidFill>
                          <a:uFill>
                            <a:noFill/>
                          </a:uFill>
                        </a:rPr>
                        <a:t> Drive </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nvGraphicFramePr>
        <p:xfrm>
          <a:off x="952500" y="2114550"/>
          <a:ext cx="7239000" cy="1584840"/>
        </p:xfrm>
        <a:graphic>
          <a:graphicData uri="http://schemas.openxmlformats.org/drawingml/2006/table">
            <a:tbl>
              <a:tblPr>
                <a:noFill/>
                <a:tableStyleId>{282F6A50-C1B4-404F-ADEF-CBF8BF2DC494}</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nvGraphicFramePr>
        <p:xfrm>
          <a:off x="952500" y="1809750"/>
          <a:ext cx="7239000" cy="2194410"/>
        </p:xfrm>
        <a:graphic>
          <a:graphicData uri="http://schemas.openxmlformats.org/drawingml/2006/table">
            <a:tbl>
              <a:tblPr>
                <a:noFill/>
                <a:tableStyleId>{282F6A50-C1B4-404F-ADEF-CBF8BF2DC494}</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GeForce GT 1030 2GD4 LP OC</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nvGraphicFramePr>
        <p:xfrm>
          <a:off x="952500" y="1809750"/>
          <a:ext cx="7239000" cy="1981050"/>
        </p:xfrm>
        <a:graphic>
          <a:graphicData uri="http://schemas.openxmlformats.org/drawingml/2006/table">
            <a:tbl>
              <a:tblPr>
                <a:noFill/>
                <a:tableStyleId>{282F6A50-C1B4-404F-ADEF-CBF8BF2DC494}</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lnSpc>
                          <a:spcPct val="125000"/>
                        </a:lnSpc>
                        <a:spcBef>
                          <a:spcPts val="0"/>
                        </a:spcBef>
                        <a:spcAft>
                          <a:spcPts val="0"/>
                        </a:spcAft>
                        <a:buNone/>
                      </a:pPr>
                      <a:r>
                        <a:rPr lang="es" sz="1100" b="1" dirty="0">
                          <a:solidFill>
                            <a:srgbClr val="191B2A"/>
                          </a:solidFill>
                          <a:uFill>
                            <a:noFill/>
                          </a:uFill>
                          <a:hlinkClick r:id="rId3">
                            <a:extLst>
                              <a:ext uri="{A12FA001-AC4F-418D-AE19-62706E023703}">
                                <ahyp:hlinkClr xmlns:ahyp="http://schemas.microsoft.com/office/drawing/2018/hyperlinkcolor" val="tx"/>
                              </a:ext>
                            </a:extLst>
                          </a:hlinkClick>
                        </a:rPr>
                        <a:t>AMD Ryzen 5 5600X 3.7 GHz 6-Core Processor</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lnSpc>
                          <a:spcPct val="125000"/>
                        </a:lnSpc>
                        <a:spcBef>
                          <a:spcPts val="0"/>
                        </a:spcBef>
                        <a:spcAft>
                          <a:spcPts val="0"/>
                        </a:spcAft>
                        <a:buNone/>
                      </a:pPr>
                      <a:r>
                        <a:rPr lang="es" sz="1100" b="1" dirty="0">
                          <a:solidFill>
                            <a:srgbClr val="191B2A"/>
                          </a:solidFill>
                          <a:uFill>
                            <a:noFill/>
                          </a:uFill>
                          <a:hlinkClick r:id="rId4">
                            <a:extLst>
                              <a:ext uri="{A12FA001-AC4F-418D-AE19-62706E023703}">
                                <ahyp:hlinkClr xmlns:ahyp="http://schemas.microsoft.com/office/drawing/2018/hyperlinkcolor" val="tx"/>
                              </a:ext>
                            </a:extLst>
                          </a:hlinkClick>
                        </a:rPr>
                        <a:t>Corsair Vengeance LPX 16 GB (2 x 8 GB) DDR4-3200 CL16 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100" b="1" dirty="0">
                          <a:solidFill>
                            <a:srgbClr val="191B2A"/>
                          </a:solidFill>
                          <a:uFill>
                            <a:noFill/>
                          </a:uFill>
                          <a:hlinkClick r:id="rId5">
                            <a:extLst>
                              <a:ext uri="{A12FA001-AC4F-418D-AE19-62706E023703}">
                                <ahyp:hlinkClr xmlns:ahyp="http://schemas.microsoft.com/office/drawing/2018/hyperlinkcolor" val="tx"/>
                              </a:ext>
                            </a:extLst>
                          </a:hlinkClick>
                        </a:rPr>
                        <a:t>Samsung 970 Evo Plus 1 TB M.2-2280 PCIe 3.0 X4 NVME Solid State Drive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sz="1100" b="1" dirty="0">
                          <a:solidFill>
                            <a:srgbClr val="191B2A"/>
                          </a:solidFill>
                          <a:uFill>
                            <a:noFill/>
                          </a:uFill>
                          <a:hlinkClick r:id="rId6">
                            <a:extLst>
                              <a:ext uri="{A12FA001-AC4F-418D-AE19-62706E023703}">
                                <ahyp:hlinkClr xmlns:ahyp="http://schemas.microsoft.com/office/drawing/2018/hyperlinkcolor" val="tx"/>
                              </a:ext>
                            </a:extLst>
                          </a:hlinkClick>
                        </a:rPr>
                        <a:t>Gigabyte GV-N1080AORUS-8GD GeForce GTX 1080 8 GB Video Card</a:t>
                      </a:r>
                      <a:endParaRPr b="1"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nvGraphicFramePr>
        <p:xfrm>
          <a:off x="952500" y="2114550"/>
          <a:ext cx="7239000" cy="1981050"/>
        </p:xfrm>
        <a:graphic>
          <a:graphicData uri="http://schemas.openxmlformats.org/drawingml/2006/table">
            <a:tbl>
              <a:tblPr>
                <a:noFill/>
                <a:tableStyleId>{282F6A50-C1B4-404F-ADEF-CBF8BF2DC494}</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1727936344"/>
              </p:ext>
            </p:extLst>
          </p:nvPr>
        </p:nvGraphicFramePr>
        <p:xfrm>
          <a:off x="952500" y="1809750"/>
          <a:ext cx="7239000" cy="2151357"/>
        </p:xfrm>
        <a:graphic>
          <a:graphicData uri="http://schemas.openxmlformats.org/drawingml/2006/table">
            <a:tbl>
              <a:tblPr>
                <a:noFill/>
                <a:tableStyleId>{282F6A50-C1B4-404F-ADEF-CBF8BF2DC494}</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i9-11900k</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fontAlgn="ctr"/>
                      <a:r>
                        <a:rPr lang="es-ES" sz="1050" b="1" i="0" u="none" strike="noStrike" cap="none" dirty="0">
                          <a:solidFill>
                            <a:srgbClr val="191B2A"/>
                          </a:solidFill>
                          <a:latin typeface="Arial"/>
                          <a:cs typeface="Arial"/>
                          <a:sym typeface="Arial"/>
                        </a:rPr>
                        <a:t>MSI MPG Z490 GAMING EDGE WIFI ATX LGA1200 </a:t>
                      </a:r>
                      <a:r>
                        <a:rPr lang="es-ES" sz="1050" b="1" i="0" u="none" strike="noStrike" cap="none" dirty="0" err="1">
                          <a:solidFill>
                            <a:srgbClr val="191B2A"/>
                          </a:solidFill>
                          <a:latin typeface="Arial"/>
                          <a:cs typeface="Arial"/>
                          <a:sym typeface="Arial"/>
                        </a:rPr>
                        <a:t>Motherboard</a:t>
                      </a:r>
                      <a:endParaRPr lang="es-ES" sz="1050" b="1" i="0" u="none" strike="noStrike" cap="none" dirty="0">
                        <a:solidFill>
                          <a:srgbClr val="191B2A"/>
                        </a:solidFill>
                        <a:latin typeface="Arial"/>
                        <a:cs typeface="Arial"/>
                        <a:sym typeface="Arial"/>
                      </a:endParaRPr>
                    </a:p>
                  </a:txBody>
                  <a:tcPr anchor="ctr">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lnSpc>
                          <a:spcPct val="125000"/>
                        </a:lnSpc>
                        <a:spcBef>
                          <a:spcPts val="0"/>
                        </a:spcBef>
                        <a:spcAft>
                          <a:spcPts val="0"/>
                        </a:spcAft>
                        <a:buNone/>
                      </a:pPr>
                      <a:r>
                        <a:rPr lang="es-ES" sz="1050" b="1" dirty="0" err="1">
                          <a:solidFill>
                            <a:srgbClr val="191B2A"/>
                          </a:solidFill>
                        </a:rPr>
                        <a:t>G.Skill</a:t>
                      </a:r>
                      <a:r>
                        <a:rPr lang="es-ES" sz="1050" b="1" dirty="0">
                          <a:solidFill>
                            <a:srgbClr val="191B2A"/>
                          </a:solidFill>
                        </a:rPr>
                        <a:t> Trident Z RGB 64 GB (2 x 32 GB) DDR4-3600 CL18 </a:t>
                      </a:r>
                      <a:r>
                        <a:rPr lang="es-ES" sz="1050" b="1" dirty="0" err="1">
                          <a:solidFill>
                            <a:srgbClr val="191B2A"/>
                          </a:solidFill>
                        </a:rPr>
                        <a:t>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lnSpc>
                          <a:spcPct val="125000"/>
                        </a:lnSpc>
                        <a:spcBef>
                          <a:spcPts val="0"/>
                        </a:spcBef>
                        <a:spcAft>
                          <a:spcPts val="0"/>
                        </a:spcAft>
                        <a:buNone/>
                      </a:pPr>
                      <a:r>
                        <a:rPr lang="en-US" sz="1050" b="1" dirty="0">
                          <a:solidFill>
                            <a:srgbClr val="191B2A"/>
                          </a:solidFill>
                        </a:rPr>
                        <a:t>Western Digital Black SN850X 4 TB M.2-2280 PCIe 4.0 X4 NVME Solid State Drive</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100" b="1" dirty="0">
                          <a:solidFill>
                            <a:srgbClr val="191B2A"/>
                          </a:solidFill>
                          <a:uFill>
                            <a:noFill/>
                          </a:uFill>
                        </a:rPr>
                        <a:t>NVIDIA Founders Edition GeForce RTX 4090 24 GB Video Card</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19" name="Google Shape;219;p46"/>
          <p:cNvSpPr txBox="1"/>
          <p:nvPr/>
        </p:nvSpPr>
        <p:spPr>
          <a:xfrm>
            <a:off x="0" y="-762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5" name="Google Shape;225;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6" name="Google Shape;226;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7" name="Google Shape;227;p47"/>
          <p:cNvGraphicFramePr/>
          <p:nvPr/>
        </p:nvGraphicFramePr>
        <p:xfrm>
          <a:off x="952500" y="1809750"/>
          <a:ext cx="3000000" cy="3000000"/>
        </p:xfrm>
        <a:graphic>
          <a:graphicData uri="http://schemas.openxmlformats.org/drawingml/2006/table">
            <a:tbl>
              <a:tblPr>
                <a:noFill/>
                <a:tableStyleId>{282F6A50-C1B4-404F-ADEF-CBF8BF2DC494}</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Amd Ryzen 7 5700G</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3" name="Google Shape;233;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4" name="Google Shape;234;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5" name="Google Shape;235;p48"/>
          <p:cNvGraphicFramePr/>
          <p:nvPr/>
        </p:nvGraphicFramePr>
        <p:xfrm>
          <a:off x="952500" y="2114550"/>
          <a:ext cx="3000000" cy="3000000"/>
        </p:xfrm>
        <a:graphic>
          <a:graphicData uri="http://schemas.openxmlformats.org/drawingml/2006/table">
            <a:tbl>
              <a:tblPr>
                <a:noFill/>
                <a:tableStyleId>{282F6A50-C1B4-404F-ADEF-CBF8BF2DC494}</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6" name="Google Shape;236;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40"/>
        <p:cNvGrpSpPr/>
        <p:nvPr/>
      </p:nvGrpSpPr>
      <p:grpSpPr>
        <a:xfrm>
          <a:off x="0" y="0"/>
          <a:ext cx="0" cy="0"/>
          <a:chOff x="0" y="0"/>
          <a:chExt cx="0" cy="0"/>
        </a:xfrm>
      </p:grpSpPr>
      <p:sp>
        <p:nvSpPr>
          <p:cNvPr id="241" name="Google Shape;241;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2" name="Google Shape;242;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3" name="Google Shape;243;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9" name="Google Shape;249;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50" name="Google Shape;250;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1" name="Google Shape;251;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2" name="Google Shape;252;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707</Words>
  <Application>Microsoft Office PowerPoint</Application>
  <PresentationFormat>Presentación en pantalla (16:9)</PresentationFormat>
  <Paragraphs>119</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Open Sans</vt:lpstr>
      <vt:lpstr>Rajdhani</vt:lpstr>
      <vt:lpstr>Arial</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Casseli Layza</cp:lastModifiedBy>
  <cp:revision>3</cp:revision>
  <dcterms:modified xsi:type="dcterms:W3CDTF">2023-05-27T03:03:29Z</dcterms:modified>
</cp:coreProperties>
</file>