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28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85800" y="1583280"/>
            <a:ext cx="777060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pt-BR" sz="4800" strike="noStrike">
                <a:solidFill>
                  <a:srgbClr val="000000"/>
                </a:solidFill>
                <a:latin typeface="Arial"/>
                <a:ea typeface="DejaVu Sans"/>
              </a:rPr>
              <a:t>SCA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85800" y="2840040"/>
            <a:ext cx="7770600" cy="7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Arthur, Cassiano, Camila e Gabriel.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67840" y="163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3 do fluxo principal, caso o cadastro do  aluno não estiver valido, uma mensagem de instruções deverá ser apresentado ao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ser capaz de poder revalidar o cadastro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a partir do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7840" y="163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5 do fluxo principal, caso ocorrer algum problema com a catraca o sistema deverá possibilitar a liberação da catraca pelo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item fluxo principal reiniciará a partir do item 5.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7840" y="163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8 do fluxo principal, caso ocorrer algum problema com a catraca o item 1 do fluxo alternativo B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item fluxo principal reiniciará a partir do item 8.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2560" y="72000"/>
            <a:ext cx="8137440" cy="492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200240"/>
            <a:ext cx="8227800" cy="22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DejaVu Sans"/>
              </a:rPr>
              <a:t>O sistema terá o total de 14 telas.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Login;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Inicial;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Correção dos acessos;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Relatórios.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7800" cy="22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Arial"/>
                <a:ea typeface="DejaVu Sans"/>
              </a:rPr>
              <a:t>Cadastros, Atualizações e Pesquisas: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Contratante;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Aluno;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Modalidade;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Plano;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Contrato.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Estimativas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200240"/>
            <a:ext cx="8227800" cy="22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Desenvolvimento das Base de Dados;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30h.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Desenvolvimento das telas do sistema;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100h.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Integração do sistema com a Base de Dados;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140h.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Testes e correções;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80h.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Total de 350 horas / 44 dias.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Definição do escopo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dos Clientes e alunos.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Cadastro de modalidades.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Criação de planos a serem oferecidos.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Realização de contratos com os clientes.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Controle de acesso dos alunos.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Limitações do módulo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cadastros de funcionários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de faturamento.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000" strike="noStrike">
                <a:solidFill>
                  <a:srgbClr val="000000"/>
                </a:solidFill>
                <a:latin typeface="Arial"/>
                <a:ea typeface="Arial"/>
              </a:rPr>
              <a:t>Não haverá controle do rendimento dos alunos.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-4608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1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83840" y="955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Realização do contrato.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operador do sistema deverá informar o cliente que deseja realizar 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 verificar se o cadastro do cliente está apto para fazer uma nova contratação.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Deve ser informado os planos que o cliente deseja contratar.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88000" y="19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Deverá ser informado os alunos que irão participar do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realizar o calculo dos valores conforme os planos selecionados e a quantidade de alunos.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gerar uma visão geral do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pedirá uma confirmação do cliente.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registrar o internamente o contrato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Uma mensagem de confirmação deverá ser apresentado para o operador do sistema.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67840" y="163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4 do fluxo principal, caso o aluno que deverá participar não ter um cadastro uma opção deve ser apresentada para a realização do cadastro do mesmo.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cadastro do aluno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no item 4.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67840" y="163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No item 8 do fluxo principal, caso ocorrer um erro no registro do contrato, uma mensagem de descrição do erro deverá ser exibida para 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fluxo principal reiniciará no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05920"/>
            <a:ext cx="82278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pt-BR" sz="3600" strike="noStrike">
                <a:solidFill>
                  <a:srgbClr val="000000"/>
                </a:solidFill>
                <a:latin typeface="Arial"/>
                <a:ea typeface="Arial"/>
              </a:rPr>
              <a:t>Caso de uso 2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20024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Acesso do aluno no estabelecimento.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pt-BR" sz="2600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aluno deve posicionar o dedo da sua mão que foi cadastrada sua digital sobre o leitor biométrico para sua digital ser escaneada.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verificar se a digital obtida do leitor biométrico está cadastrada.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8000" y="19800"/>
            <a:ext cx="8227800" cy="37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verificará se o cadastro do aluno está valido.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irá cadastrar um acesso do aluno com a data e hora de entrada.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 catraca deverá ser liberada para entrada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Na saída o item 1 e 2 do fluxo principal deverá ser repetido.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O sistema deverá cadastrar a data e hora da saída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 catraca devera ser liberada para a saída do aluno.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Application>LibreOffice/4.4.2.2$Linux_X86_64 LibreOffice_project/40m0$Build-2</Application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pt-BR</dc:language>
  <dcterms:modified xsi:type="dcterms:W3CDTF">2015-04-27T22:47:26Z</dcterms:modified>
  <cp:revision>14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