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lang="pt-BR" sz="48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14215D9-4489-4DB2-BBB2-C50B0A370DF5}" type="slidenum">
              <a:rPr lang="pt-BR" sz="1300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pt-BR" sz="36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0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092FA5E-E63D-4957-BE8D-E4AB5C2330CC}" type="slidenum">
              <a:rPr lang="pt-BR" sz="1300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4800" strike="noStrike">
                <a:solidFill>
                  <a:srgbClr val="000000"/>
                </a:solidFill>
                <a:latin typeface="Arial"/>
                <a:ea typeface="Arial"/>
              </a:rPr>
              <a:t>Academia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r>
              <a:rPr lang="pt-BR" sz="3200">
                <a:latin typeface="Arial"/>
              </a:rPr>
              <a:t>Arthur, Cassiano, Camila e Gabriel.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Definição do escopo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Cadastro dos Clientes e alunos.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Cadastro de modalidades.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Criação de planos a serem oferecidos.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Realização de contratos com os clientes.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Limitações do módulo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cadastros de funcionários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controle de faturamento.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controle do rendimento dos alunos.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Caso de uso 1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explicar / diagramar caso de uso principal (fluxo normal)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Caso de uso 2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explicar / diagramar caso de uso secundário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Modelo ER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&lt;Imagem do modelo ER&gt;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Estimativas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200240"/>
            <a:ext cx="8229240" cy="2253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Estimativa de quantas telas a aplicação terá;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Estimativa de esforço (horas) necessário para a aplicação.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