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66EEA-095D-422C-AFBE-28E7E1460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497DF2-C2EE-48BB-A605-81AE2899D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CADE40-76A6-4C32-BE36-8EEE635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50878-896F-4109-AB68-BA30A475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890E2-7E8A-4869-BE4B-BE48E7F4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16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07DD7-3339-421B-BF29-499CAAFB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36E625-E3C8-425A-B046-398BF78B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F4FDD-C83B-4B01-B4DF-E916473D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DF166-9282-4E01-BA53-6D5B5E77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2DE253-650E-4C7A-B1DF-2A253B25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06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ACCA9-B474-4A1A-8890-69F51B3C6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97EB48-12AB-4B3F-B387-969FC6748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8B9727-E3C5-4FF4-A1A3-17EA054A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45158-FEEF-4502-806B-32B992DC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DA5D0-44C1-4989-A228-AB4D73B5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63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2D16-9AE6-4452-880C-FC219E08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226A47-EAA2-40E5-98D8-46C4DD50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BFD68-13FD-495C-BD8B-826F93B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DC3859-A749-4B36-93D7-2D808D14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F3EB50-520C-464C-B29D-9817A36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6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6DCBB-2F63-4DDB-819D-E6B65773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A33B5F-00D4-4F3D-AD23-D24ADD172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699A0-848C-461B-81F8-44DE7CA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19B12-1007-40DA-AA6D-56EAAF3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00CE9D-A3AD-4FB2-BE6A-7A05A011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38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2F0FE-A853-4C5D-B9B4-2352FA3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C6A78-711B-4726-A97C-788198479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E0E69-EC91-441A-AA89-80C31EFA5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140019-90F6-4B85-8DB9-B764B3E4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668D65-E219-4A80-886F-C66AC345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5F081B-0818-4C96-88C9-63EE84B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80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44737-5356-4B91-9587-F82B74EE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4DEF3F-431C-4728-A272-8E9F2BF5C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D8AFD0-F7ED-4F9D-8552-5A991686D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DCE493-8FEF-43D9-B46B-944A4AF6D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E69814-A671-401D-AC2B-5ACC0F9DF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13C544-F1A0-478D-A382-7BDB61D0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048087-5BC2-4B31-8D22-8BF6EFC2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6E2328-0BA3-4DF1-B9FC-92930FBF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8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C99-3AEA-4B0E-AC32-A5787A1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A78F41-98C3-44D3-9C1A-78738FE6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B7E732-2A73-47AC-9069-CB04656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AEC703-E8AD-44C1-A8F7-9BE90B65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82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028721-0EFE-452D-A2BF-8DA8CE80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3DB01C-B09B-4028-A5E5-E170B6C9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93510D-F763-4E2F-9B6E-0CFF652A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8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AFFF9-F7A3-4C0A-8619-73209B6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D62FD-6E29-458A-BED0-11EB21A72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CD4645-6FAC-495C-9106-B63E6E10A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024E4C-745E-47C5-8C76-558A0EF2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10785C-1ABB-4D48-A2CE-CB41039D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E44B6-D975-4D41-9FC7-5C7FA119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49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D2176-8362-4DFF-BD74-291A8DF8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7C3431-21D2-4F9B-BAFA-C9D348FA7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E46FC-100D-488C-9A3D-9511359F4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856BC9-A609-468D-8E93-0953C386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CB382-A5B3-4EC0-BB6C-88A2799A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78F924-4E99-4896-90C5-3479AFFB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4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11073A-7DE3-4B59-99DE-A872098F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DC289C-C57F-4D52-8794-B1065493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28BF2B-D183-4EAE-8224-52A5A45ED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E2D4-1ADE-4237-9378-A39D357FE914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D42CB-BC87-43DE-A94E-AC3733355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E90A0-42AC-4CE5-BC52-241DE54E0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8E74-3F3D-4F65-A3A6-E9D298D49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02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B6DC6-FB4F-42C5-8357-7DA2C75E7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DD4E03-3D33-4B37-B432-95B774C85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99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Cassiano Silva</dc:creator>
  <cp:lastModifiedBy>Cassiano Silva</cp:lastModifiedBy>
  <cp:revision>1</cp:revision>
  <dcterms:created xsi:type="dcterms:W3CDTF">2019-09-17T00:09:25Z</dcterms:created>
  <dcterms:modified xsi:type="dcterms:W3CDTF">2019-09-17T00:09:38Z</dcterms:modified>
</cp:coreProperties>
</file>