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00000"/>
    <a:srgbClr val="A40000"/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/>
    <p:restoredTop sz="94479"/>
  </p:normalViewPr>
  <p:slideViewPr>
    <p:cSldViewPr snapToGrid="0" snapToObjects="1">
      <p:cViewPr>
        <p:scale>
          <a:sx n="84" d="100"/>
          <a:sy n="84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E39A-B0BB-DE4D-A0C6-AB4D33925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35B09-00C9-8244-B718-243A3A54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CB85-FCF8-D441-9113-2BB737BB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C19F-489E-8544-9B58-56FBB4DF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596F-3DE5-2443-B7E3-484F2FE6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70F-E85C-C541-A636-7C50E62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DF3EF-54A5-5D45-A204-01B3ACE6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5C90-9500-9047-9BDF-96219248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C152-8CE0-B947-9BEF-F6CC3209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B17C-BC6A-7943-9F16-E348EA70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1E145-DE95-8549-BFC1-1A2C3D877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5685F-D179-E34E-98A7-3C64A978F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5D92-DD21-DC40-B6CE-C4CA592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25C7-82A7-1445-9564-452C491C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C2E0-5967-324A-A6CD-8BE980E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B66D-EF61-AB40-8623-56759536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7E7A-22A6-E642-AB64-B5469DFD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97ED-BAEE-2B45-81F1-A66737D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71F2-3EFC-904A-A500-AE4BB92D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6321-F25C-5B48-A637-688ED64F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9227-1E15-D840-938A-869AB031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1F36B-171D-DB4E-AA5C-3D3FBC82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ACD0-FEAF-7748-BB50-2441CA11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145C-68CD-7E40-9E42-04CC3B61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6DC4-B2AA-C948-A4AC-AC498EC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2326-AD4C-0147-BE66-835DA733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F942-2D07-3547-A727-4198CCD9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9F91-3FE1-3549-914E-BC93CC9A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7689-D15D-C24E-B84C-920863A3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5F78-B5A4-8B47-83C1-B940F7C3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2E7E-7CAB-D249-97F8-04A1C644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E523-01C4-E947-80A2-3E7B1CC0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CDAE-970F-0D43-8C6E-D21CDDCB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652F8-1FCD-7046-9B50-DF61A6B13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FAACD-5DED-904F-8642-C894042AE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37578-CC91-E14C-BC64-35AA447A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E4517-EDB6-6F48-83C3-E5D25D26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31244-7273-7741-9698-A38F37CB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B3E3D-16F5-FB44-BBD7-5C17BF50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B04-F9FA-024D-98DF-58DBA49C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6021E-4B71-5D4E-8C94-8BF87ADE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24748-536B-F849-A925-6D1B801A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E9923-46D9-7740-8936-022414AC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FF6BB-6A68-0446-9D66-C7177FB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587F3-DACB-7C4B-B137-DEF204B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A12EB-4BB7-804C-A022-2954E8F9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E166-3C3F-6740-97E4-5E316333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F867-DE87-E34A-ACD2-A4FCB972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E654-7FFD-B34A-B24E-E519C11A1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F799-B444-FF47-A4C3-BEB00AAD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C8C2-2A01-864C-8FFA-06DE8EF7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5B6B-531F-754D-A336-D8E6A1F8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C34E-D2B6-BE4D-BE40-764CED3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77ED-7196-CD46-A912-AE67878E6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802F-0B5E-174E-8FB8-311CD265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7B7D-4F5B-2B4E-95FB-B6A22E4B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F60B-DE92-3B4D-88E3-907D87C8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74369-9789-B640-A8B0-FAFCB08B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71A71-7D70-414F-8884-1765F90A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E5DC-B144-5B42-9E04-AFAAD275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456A-3F20-294B-8E35-E7597C86A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0543-842B-7143-8B41-07432018D3E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A4F9-EE0A-854C-A8E4-87A620B6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10AA-AEB7-E047-B472-96001A59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8484-807A-664B-A3FC-B8D583D37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C079B-C1B5-F74A-BDFF-3BF461644CB1}"/>
              </a:ext>
            </a:extLst>
          </p:cNvPr>
          <p:cNvSpPr txBox="1"/>
          <p:nvPr/>
        </p:nvSpPr>
        <p:spPr>
          <a:xfrm>
            <a:off x="400998" y="2409394"/>
            <a:ext cx="168184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Parameters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Differential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9858-71DB-4F41-980F-378D65956471}"/>
              </a:ext>
            </a:extLst>
          </p:cNvPr>
          <p:cNvSpPr txBox="1"/>
          <p:nvPr/>
        </p:nvSpPr>
        <p:spPr>
          <a:xfrm>
            <a:off x="2993463" y="1493950"/>
            <a:ext cx="168184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1CEFB-33E9-E342-8575-49001013400C}"/>
              </a:ext>
            </a:extLst>
          </p:cNvPr>
          <p:cNvSpPr txBox="1"/>
          <p:nvPr/>
        </p:nvSpPr>
        <p:spPr>
          <a:xfrm>
            <a:off x="5747007" y="1493950"/>
            <a:ext cx="1681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E465A-D89A-8E41-AD05-01678041433A}"/>
              </a:ext>
            </a:extLst>
          </p:cNvPr>
          <p:cNvSpPr txBox="1"/>
          <p:nvPr/>
        </p:nvSpPr>
        <p:spPr>
          <a:xfrm>
            <a:off x="6945657" y="5040884"/>
            <a:ext cx="168184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 for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Time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4F0C4-3F6D-A04B-BA82-1A4D3D109931}"/>
              </a:ext>
            </a:extLst>
          </p:cNvPr>
          <p:cNvSpPr txBox="1"/>
          <p:nvPr/>
        </p:nvSpPr>
        <p:spPr>
          <a:xfrm>
            <a:off x="8404539" y="3105834"/>
            <a:ext cx="12813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4D882-CC1B-DB46-9340-522FBD854B57}"/>
              </a:ext>
            </a:extLst>
          </p:cNvPr>
          <p:cNvSpPr txBox="1"/>
          <p:nvPr/>
        </p:nvSpPr>
        <p:spPr>
          <a:xfrm>
            <a:off x="10722303" y="3105833"/>
            <a:ext cx="12813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7A9BC-9AA4-3544-806B-40F54B9B9FC7}"/>
              </a:ext>
            </a:extLst>
          </p:cNvPr>
          <p:cNvSpPr txBox="1"/>
          <p:nvPr/>
        </p:nvSpPr>
        <p:spPr>
          <a:xfrm>
            <a:off x="2897449" y="2967333"/>
            <a:ext cx="187386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17EE8-7FB7-A544-BF04-1106D057E115}"/>
              </a:ext>
            </a:extLst>
          </p:cNvPr>
          <p:cNvSpPr txBox="1"/>
          <p:nvPr/>
        </p:nvSpPr>
        <p:spPr>
          <a:xfrm>
            <a:off x="5650994" y="2967333"/>
            <a:ext cx="1873867" cy="923330"/>
          </a:xfrm>
          <a:prstGeom prst="rect">
            <a:avLst/>
          </a:prstGeom>
          <a:solidFill>
            <a:srgbClr val="FF0000">
              <a:alpha val="21961"/>
            </a:srgbClr>
          </a:solidFill>
          <a:ln w="25400">
            <a:solidFill>
              <a:srgbClr val="A4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45AB7-43EF-2340-AC39-AA711323C92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82841" y="3428998"/>
            <a:ext cx="8146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C12B6-093C-4644-899D-FF156C30431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71316" y="3428998"/>
            <a:ext cx="879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1C814-A30D-DC4E-8366-9C3F249AF42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834383" y="2140281"/>
            <a:ext cx="1" cy="827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BF86FD-CF3F-8344-9B8A-D24E919FD79D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587927" y="2140281"/>
            <a:ext cx="1" cy="827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68D41D-1140-3A4A-8023-ABA249E01984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524861" y="3428998"/>
            <a:ext cx="87967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4830BE-4A2A-924E-BACA-1D18F5F8D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685889" y="3428999"/>
            <a:ext cx="10364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60F2481-49C6-004F-AF41-35C2F01BE6DC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>
            <a:off x="8448271" y="3608223"/>
            <a:ext cx="1935054" cy="15766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D301A5E-C631-D44B-AD76-E3D5C847E34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5171191" y="3428996"/>
            <a:ext cx="1774467" cy="19350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8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2020-05-11T15:03:16Z</dcterms:created>
  <dcterms:modified xsi:type="dcterms:W3CDTF">2020-05-11T15:19:21Z</dcterms:modified>
</cp:coreProperties>
</file>