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7" r:id="rId6"/>
    <p:sldId id="296" r:id="rId7"/>
    <p:sldId id="306" r:id="rId8"/>
    <p:sldId id="317" r:id="rId9"/>
    <p:sldId id="318" r:id="rId10"/>
    <p:sldId id="321" r:id="rId11"/>
    <p:sldId id="320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4D576-8D53-4453-A954-6B6CF58ED2E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20DDFB-6711-4448-9F74-E6C7A0AC4177}">
      <dgm:prSet custT="1"/>
      <dgm:spPr/>
      <dgm:t>
        <a:bodyPr/>
        <a:lstStyle/>
        <a:p>
          <a:r>
            <a:rPr lang="en-US" sz="2800" dirty="0"/>
            <a:t>Mapkit</a:t>
          </a:r>
        </a:p>
      </dgm:t>
    </dgm:pt>
    <dgm:pt modelId="{68D0AD19-D351-4373-83FC-3033E6B52CDD}" type="parTrans" cxnId="{DD6F47D0-48C2-4CD2-B6AF-7847CB24B03C}">
      <dgm:prSet/>
      <dgm:spPr/>
      <dgm:t>
        <a:bodyPr/>
        <a:lstStyle/>
        <a:p>
          <a:pPr algn="ctr"/>
          <a:endParaRPr lang="en-US"/>
        </a:p>
      </dgm:t>
    </dgm:pt>
    <dgm:pt modelId="{5A797FAE-406D-4F2D-ABB8-B2397AD3D08D}" type="sibTrans" cxnId="{DD6F47D0-48C2-4CD2-B6AF-7847CB24B03C}">
      <dgm:prSet/>
      <dgm:spPr/>
      <dgm:t>
        <a:bodyPr/>
        <a:lstStyle/>
        <a:p>
          <a:endParaRPr lang="en-US"/>
        </a:p>
      </dgm:t>
    </dgm:pt>
    <dgm:pt modelId="{31B3E649-FB61-467D-AF14-58C74CA219FF}">
      <dgm:prSet custT="1"/>
      <dgm:spPr/>
      <dgm:t>
        <a:bodyPr/>
        <a:lstStyle/>
        <a:p>
          <a:r>
            <a:rPr lang="en-US" sz="2800"/>
            <a:t>Firebase</a:t>
          </a:r>
        </a:p>
      </dgm:t>
    </dgm:pt>
    <dgm:pt modelId="{99362B6F-7E3C-49F7-8129-330A69F51A1F}" type="parTrans" cxnId="{E9EABECC-2E50-4A8B-9A14-42393CBF4EF7}">
      <dgm:prSet/>
      <dgm:spPr/>
      <dgm:t>
        <a:bodyPr/>
        <a:lstStyle/>
        <a:p>
          <a:pPr algn="ctr"/>
          <a:endParaRPr lang="en-US"/>
        </a:p>
      </dgm:t>
    </dgm:pt>
    <dgm:pt modelId="{ED1B26BB-1F55-4585-A2CB-A2894A80155F}" type="sibTrans" cxnId="{E9EABECC-2E50-4A8B-9A14-42393CBF4EF7}">
      <dgm:prSet/>
      <dgm:spPr/>
      <dgm:t>
        <a:bodyPr/>
        <a:lstStyle/>
        <a:p>
          <a:endParaRPr lang="en-US"/>
        </a:p>
      </dgm:t>
    </dgm:pt>
    <dgm:pt modelId="{AB23C347-065A-449E-A130-DE2AEF7F0FD8}">
      <dgm:prSet custT="1"/>
      <dgm:spPr/>
      <dgm:t>
        <a:bodyPr/>
        <a:lstStyle/>
        <a:p>
          <a:r>
            <a:rPr lang="en-US" sz="2800"/>
            <a:t>Core Data</a:t>
          </a:r>
        </a:p>
      </dgm:t>
    </dgm:pt>
    <dgm:pt modelId="{EADA249B-D090-4F71-A8D2-1137082FEAB6}" type="parTrans" cxnId="{27EC2733-BD9D-4596-8F66-CCEA435BE4A8}">
      <dgm:prSet/>
      <dgm:spPr/>
      <dgm:t>
        <a:bodyPr/>
        <a:lstStyle/>
        <a:p>
          <a:pPr algn="ctr"/>
          <a:endParaRPr lang="en-US"/>
        </a:p>
      </dgm:t>
    </dgm:pt>
    <dgm:pt modelId="{6584878C-FF3F-47F1-A5AA-EBED0EA8DFCA}" type="sibTrans" cxnId="{27EC2733-BD9D-4596-8F66-CCEA435BE4A8}">
      <dgm:prSet/>
      <dgm:spPr/>
      <dgm:t>
        <a:bodyPr/>
        <a:lstStyle/>
        <a:p>
          <a:endParaRPr lang="en-US"/>
        </a:p>
      </dgm:t>
    </dgm:pt>
    <dgm:pt modelId="{346012BF-6F13-4530-89FD-C1DEFBCFF5FF}" type="pres">
      <dgm:prSet presAssocID="{AFB4D576-8D53-4453-A954-6B6CF58ED2E2}" presName="Name0" presStyleCnt="0">
        <dgm:presLayoutVars>
          <dgm:dir/>
          <dgm:animLvl val="lvl"/>
          <dgm:resizeHandles val="exact"/>
        </dgm:presLayoutVars>
      </dgm:prSet>
      <dgm:spPr/>
    </dgm:pt>
    <dgm:pt modelId="{7EB67B2B-F4F2-4072-A578-B685C5C04AFE}" type="pres">
      <dgm:prSet presAssocID="{CB20DDFB-6711-4448-9F74-E6C7A0AC4177}" presName="linNode" presStyleCnt="0"/>
      <dgm:spPr/>
    </dgm:pt>
    <dgm:pt modelId="{A4C2453B-2153-4A63-9382-ADAD2DD65FB2}" type="pres">
      <dgm:prSet presAssocID="{CB20DDFB-6711-4448-9F74-E6C7A0AC417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4287D4-4B5A-4052-B20D-A5ADB9682ED3}" type="pres">
      <dgm:prSet presAssocID="{5A797FAE-406D-4F2D-ABB8-B2397AD3D08D}" presName="sp" presStyleCnt="0"/>
      <dgm:spPr/>
    </dgm:pt>
    <dgm:pt modelId="{C6006CEE-FE27-4724-AF80-B42E3E99AE16}" type="pres">
      <dgm:prSet presAssocID="{31B3E649-FB61-467D-AF14-58C74CA219FF}" presName="linNode" presStyleCnt="0"/>
      <dgm:spPr/>
    </dgm:pt>
    <dgm:pt modelId="{3BE033AB-748A-4F6D-BE36-156D0AE5ABF2}" type="pres">
      <dgm:prSet presAssocID="{31B3E649-FB61-467D-AF14-58C74CA219F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5BB8A88-47B2-4C7B-83C7-F88B8AF67BDA}" type="pres">
      <dgm:prSet presAssocID="{ED1B26BB-1F55-4585-A2CB-A2894A80155F}" presName="sp" presStyleCnt="0"/>
      <dgm:spPr/>
    </dgm:pt>
    <dgm:pt modelId="{28941CB7-9E05-476F-B426-A76071054AE0}" type="pres">
      <dgm:prSet presAssocID="{AB23C347-065A-449E-A130-DE2AEF7F0FD8}" presName="linNode" presStyleCnt="0"/>
      <dgm:spPr/>
    </dgm:pt>
    <dgm:pt modelId="{EC57C833-CFF0-4AA8-89CB-D9F029D61CCB}" type="pres">
      <dgm:prSet presAssocID="{AB23C347-065A-449E-A130-DE2AEF7F0FD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FDD3501-F1DE-408E-A452-727FEF0F29B4}" type="presOf" srcId="{31B3E649-FB61-467D-AF14-58C74CA219FF}" destId="{3BE033AB-748A-4F6D-BE36-156D0AE5ABF2}" srcOrd="0" destOrd="0" presId="urn:microsoft.com/office/officeart/2005/8/layout/vList5"/>
    <dgm:cxn modelId="{27EC2733-BD9D-4596-8F66-CCEA435BE4A8}" srcId="{AFB4D576-8D53-4453-A954-6B6CF58ED2E2}" destId="{AB23C347-065A-449E-A130-DE2AEF7F0FD8}" srcOrd="2" destOrd="0" parTransId="{EADA249B-D090-4F71-A8D2-1137082FEAB6}" sibTransId="{6584878C-FF3F-47F1-A5AA-EBED0EA8DFCA}"/>
    <dgm:cxn modelId="{32AA8F3F-6B2D-4BDE-B491-4FB07A41AA28}" type="presOf" srcId="{AB23C347-065A-449E-A130-DE2AEF7F0FD8}" destId="{EC57C833-CFF0-4AA8-89CB-D9F029D61CCB}" srcOrd="0" destOrd="0" presId="urn:microsoft.com/office/officeart/2005/8/layout/vList5"/>
    <dgm:cxn modelId="{5B77E37C-E365-4E78-A3F8-EF3506691467}" type="presOf" srcId="{CB20DDFB-6711-4448-9F74-E6C7A0AC4177}" destId="{A4C2453B-2153-4A63-9382-ADAD2DD65FB2}" srcOrd="0" destOrd="0" presId="urn:microsoft.com/office/officeart/2005/8/layout/vList5"/>
    <dgm:cxn modelId="{E9EABECC-2E50-4A8B-9A14-42393CBF4EF7}" srcId="{AFB4D576-8D53-4453-A954-6B6CF58ED2E2}" destId="{31B3E649-FB61-467D-AF14-58C74CA219FF}" srcOrd="1" destOrd="0" parTransId="{99362B6F-7E3C-49F7-8129-330A69F51A1F}" sibTransId="{ED1B26BB-1F55-4585-A2CB-A2894A80155F}"/>
    <dgm:cxn modelId="{DD6F47D0-48C2-4CD2-B6AF-7847CB24B03C}" srcId="{AFB4D576-8D53-4453-A954-6B6CF58ED2E2}" destId="{CB20DDFB-6711-4448-9F74-E6C7A0AC4177}" srcOrd="0" destOrd="0" parTransId="{68D0AD19-D351-4373-83FC-3033E6B52CDD}" sibTransId="{5A797FAE-406D-4F2D-ABB8-B2397AD3D08D}"/>
    <dgm:cxn modelId="{90039DDF-E55D-42B2-A4F2-7BCF21BA4E49}" type="presOf" srcId="{AFB4D576-8D53-4453-A954-6B6CF58ED2E2}" destId="{346012BF-6F13-4530-89FD-C1DEFBCFF5FF}" srcOrd="0" destOrd="0" presId="urn:microsoft.com/office/officeart/2005/8/layout/vList5"/>
    <dgm:cxn modelId="{1B17B493-E034-42D7-86D6-CFD5FEE93D7E}" type="presParOf" srcId="{346012BF-6F13-4530-89FD-C1DEFBCFF5FF}" destId="{7EB67B2B-F4F2-4072-A578-B685C5C04AFE}" srcOrd="0" destOrd="0" presId="urn:microsoft.com/office/officeart/2005/8/layout/vList5"/>
    <dgm:cxn modelId="{AFB0C19F-A15E-4EFF-B68F-BE58975785DD}" type="presParOf" srcId="{7EB67B2B-F4F2-4072-A578-B685C5C04AFE}" destId="{A4C2453B-2153-4A63-9382-ADAD2DD65FB2}" srcOrd="0" destOrd="0" presId="urn:microsoft.com/office/officeart/2005/8/layout/vList5"/>
    <dgm:cxn modelId="{43AB6CEB-AD12-493F-8B01-384DAC5C2486}" type="presParOf" srcId="{346012BF-6F13-4530-89FD-C1DEFBCFF5FF}" destId="{0C4287D4-4B5A-4052-B20D-A5ADB9682ED3}" srcOrd="1" destOrd="0" presId="urn:microsoft.com/office/officeart/2005/8/layout/vList5"/>
    <dgm:cxn modelId="{376C3021-94FB-4293-B231-9EB270893485}" type="presParOf" srcId="{346012BF-6F13-4530-89FD-C1DEFBCFF5FF}" destId="{C6006CEE-FE27-4724-AF80-B42E3E99AE16}" srcOrd="2" destOrd="0" presId="urn:microsoft.com/office/officeart/2005/8/layout/vList5"/>
    <dgm:cxn modelId="{514B1FC4-831A-4AAF-8695-5DA4E3DBE7D9}" type="presParOf" srcId="{C6006CEE-FE27-4724-AF80-B42E3E99AE16}" destId="{3BE033AB-748A-4F6D-BE36-156D0AE5ABF2}" srcOrd="0" destOrd="0" presId="urn:microsoft.com/office/officeart/2005/8/layout/vList5"/>
    <dgm:cxn modelId="{23D20903-593C-43E8-8E58-9E5F81D8423E}" type="presParOf" srcId="{346012BF-6F13-4530-89FD-C1DEFBCFF5FF}" destId="{65BB8A88-47B2-4C7B-83C7-F88B8AF67BDA}" srcOrd="3" destOrd="0" presId="urn:microsoft.com/office/officeart/2005/8/layout/vList5"/>
    <dgm:cxn modelId="{2225D3E3-E721-43FA-B11B-8BE3966028F8}" type="presParOf" srcId="{346012BF-6F13-4530-89FD-C1DEFBCFF5FF}" destId="{28941CB7-9E05-476F-B426-A76071054AE0}" srcOrd="4" destOrd="0" presId="urn:microsoft.com/office/officeart/2005/8/layout/vList5"/>
    <dgm:cxn modelId="{01C9A6FC-0380-41BA-B5BF-C307A3B3E756}" type="presParOf" srcId="{28941CB7-9E05-476F-B426-A76071054AE0}" destId="{EC57C833-CFF0-4AA8-89CB-D9F029D61CC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2453B-2153-4A63-9382-ADAD2DD65FB2}">
      <dsp:nvSpPr>
        <dsp:cNvPr id="0" name=""/>
        <dsp:cNvSpPr/>
      </dsp:nvSpPr>
      <dsp:spPr>
        <a:xfrm>
          <a:off x="2518941" y="1385"/>
          <a:ext cx="2833808" cy="914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Mapkit</a:t>
          </a:r>
        </a:p>
      </dsp:txBody>
      <dsp:txXfrm>
        <a:off x="2563588" y="46032"/>
        <a:ext cx="2744514" cy="825314"/>
      </dsp:txXfrm>
    </dsp:sp>
    <dsp:sp modelId="{3BE033AB-748A-4F6D-BE36-156D0AE5ABF2}">
      <dsp:nvSpPr>
        <dsp:cNvPr id="0" name=""/>
        <dsp:cNvSpPr/>
      </dsp:nvSpPr>
      <dsp:spPr>
        <a:xfrm>
          <a:off x="2518941" y="961724"/>
          <a:ext cx="2833808" cy="914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Firebase</a:t>
          </a:r>
        </a:p>
      </dsp:txBody>
      <dsp:txXfrm>
        <a:off x="2563588" y="1006371"/>
        <a:ext cx="2744514" cy="825314"/>
      </dsp:txXfrm>
    </dsp:sp>
    <dsp:sp modelId="{EC57C833-CFF0-4AA8-89CB-D9F029D61CCB}">
      <dsp:nvSpPr>
        <dsp:cNvPr id="0" name=""/>
        <dsp:cNvSpPr/>
      </dsp:nvSpPr>
      <dsp:spPr>
        <a:xfrm>
          <a:off x="2518941" y="1922063"/>
          <a:ext cx="2833808" cy="914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Core Data</a:t>
          </a:r>
        </a:p>
      </dsp:txBody>
      <dsp:txXfrm>
        <a:off x="2563588" y="1966710"/>
        <a:ext cx="2744514" cy="82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4151377"/>
            <a:ext cx="6693408" cy="1088136"/>
          </a:xfrm>
        </p:spPr>
        <p:txBody>
          <a:bodyPr/>
          <a:lstStyle/>
          <a:p>
            <a:r>
              <a:rPr lang="en-US" dirty="0"/>
              <a:t>GAIA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237347"/>
            <a:ext cx="2999232" cy="983951"/>
          </a:xfrm>
        </p:spPr>
        <p:txBody>
          <a:bodyPr/>
          <a:lstStyle/>
          <a:p>
            <a:r>
              <a:rPr lang="en-US" sz="2800" dirty="0"/>
              <a:t>Group 1</a:t>
            </a:r>
          </a:p>
          <a:p>
            <a:r>
              <a:rPr lang="en-US" sz="2000" dirty="0"/>
              <a:t>COMP2125 - 002</a:t>
            </a:r>
          </a:p>
        </p:txBody>
      </p:sp>
      <p:pic>
        <p:nvPicPr>
          <p:cNvPr id="5" name="Picture 4" descr="A picture containing wheel&#10;&#10;Description automatically generated">
            <a:extLst>
              <a:ext uri="{FF2B5EF4-FFF2-40B4-BE49-F238E27FC236}">
                <a16:creationId xmlns:a16="http://schemas.microsoft.com/office/drawing/2014/main" id="{1CE0A8FE-0C8C-53AC-57FF-6B735531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116" y="2221298"/>
            <a:ext cx="1921768" cy="18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  <a:cs typeface="Calibri Light"/>
              </a:rPr>
              <a:t>Meet our team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B3CE3-4128-8F8E-0760-8B643486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6597" y="2215213"/>
            <a:ext cx="3532559" cy="355600"/>
          </a:xfrm>
        </p:spPr>
        <p:txBody>
          <a:bodyPr/>
          <a:lstStyle/>
          <a:p>
            <a:r>
              <a:rPr lang="en-US" dirty="0"/>
              <a:t>Cassandra Courchesne Evans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8A775F3-D483-728E-181B-869ED9CBD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5597" y="2555629"/>
            <a:ext cx="2194560" cy="274320"/>
          </a:xfrm>
        </p:spPr>
        <p:txBody>
          <a:bodyPr/>
          <a:lstStyle/>
          <a:p>
            <a:r>
              <a:rPr lang="en-US" dirty="0"/>
              <a:t>200398437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3E159C-8F18-6271-D733-C11E52BA1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78959" y="3383438"/>
            <a:ext cx="3687834" cy="355600"/>
          </a:xfrm>
        </p:spPr>
        <p:txBody>
          <a:bodyPr/>
          <a:lstStyle/>
          <a:p>
            <a:r>
              <a:rPr lang="en-US" dirty="0"/>
              <a:t>Roshan R Padmanabhan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B78A704-3F4C-BA60-E2A0-78C04422CC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65457" y="3723971"/>
            <a:ext cx="2194560" cy="274320"/>
          </a:xfrm>
        </p:spPr>
        <p:txBody>
          <a:bodyPr/>
          <a:lstStyle/>
          <a:p>
            <a:r>
              <a:rPr lang="en-US" dirty="0"/>
              <a:t>200509164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6569593-FAD4-3D3C-5FB2-6E9C7B4A06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65457" y="4521529"/>
            <a:ext cx="2194560" cy="355600"/>
          </a:xfrm>
        </p:spPr>
        <p:txBody>
          <a:bodyPr/>
          <a:lstStyle/>
          <a:p>
            <a:r>
              <a:rPr lang="en-US" dirty="0"/>
              <a:t>Mic Riewe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455CD5-CB03-E684-FC3F-FE70DF6C47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65457" y="4846996"/>
            <a:ext cx="2194560" cy="274320"/>
          </a:xfrm>
        </p:spPr>
        <p:txBody>
          <a:bodyPr/>
          <a:lstStyle/>
          <a:p>
            <a:r>
              <a:rPr lang="en-US" dirty="0"/>
              <a:t>20027066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System design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Technologies used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Problems Faced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Future Directions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715768"/>
            <a:ext cx="7744968" cy="2697480"/>
          </a:xfrm>
        </p:spPr>
        <p:txBody>
          <a:bodyPr/>
          <a:lstStyle/>
          <a:p>
            <a:r>
              <a:rPr lang="en-US" sz="1800" dirty="0">
                <a:latin typeface="Avenir Book"/>
              </a:rPr>
              <a:t>GAIA is an iOS application that helps user care for their plants. </a:t>
            </a:r>
            <a:r>
              <a:rPr lang="en-CA" sz="1800" dirty="0">
                <a:effectLst/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The app will store users' data about their plants which sets reminders for watering or feeding and has helpful hints about plant care. </a:t>
            </a:r>
            <a:r>
              <a:rPr lang="en-US" sz="1800" dirty="0"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The motive of the project is to </a:t>
            </a:r>
            <a:endParaRPr lang="en-CA" sz="1800" dirty="0">
              <a:effectLst/>
              <a:latin typeface="Avenir Boo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Provide information about the user’s plants on how to grow them.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Use this as a medium to spread awareness about the environment.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venir Book"/>
                <a:ea typeface="Calibri" panose="020F0502020204030204" pitchFamily="34" charset="0"/>
                <a:cs typeface="Times New Roman" panose="02020603050405020304" pitchFamily="18" charset="0"/>
              </a:rPr>
              <a:t>Take plant care to next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GAIA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DE82C71-018A-FC69-63E5-0823379E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63" y="179953"/>
            <a:ext cx="5630819" cy="649809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26ABA-DB1D-6F90-4A94-6CF0CD66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GAIA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5F024-33B6-3707-79D9-3539ACF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anchor="ctr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GAIA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5F6E17C-2679-B6F7-8DE6-69E418C59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019476"/>
              </p:ext>
            </p:extLst>
          </p:nvPr>
        </p:nvGraphicFramePr>
        <p:xfrm>
          <a:off x="2160154" y="3174815"/>
          <a:ext cx="7871691" cy="283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6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277-BDAF-EE1B-A92E-89EA8629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IN" dirty="0"/>
              <a:t>Problems Encountered – How we solved it?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9C207F-41DE-1609-7BD8-EAA9DBAD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F46FE-F985-8F54-DFA4-0CF53A7B6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GAIA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0BF05-FB7C-432D-9A41-856C8F67A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6BA2-CAA0-C4C1-6182-824FCD4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FE78-E79A-FA8B-7C52-86064B37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911" y="1968547"/>
            <a:ext cx="4072703" cy="3655875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Add in more user settings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More App themes. (Light/dark)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an extensive plant and plant tips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Add in plant identification based on image and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Add an Image gallery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826F39-38BE-6638-33CA-7041D319D977}"/>
              </a:ext>
            </a:extLst>
          </p:cNvPr>
          <p:cNvSpPr txBox="1">
            <a:spLocks/>
          </p:cNvSpPr>
          <p:nvPr/>
        </p:nvSpPr>
        <p:spPr>
          <a:xfrm>
            <a:off x="7296911" y="1096677"/>
            <a:ext cx="4491544" cy="1088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/>
              <a:t>If we had 6 more months to further develop our App: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4C207B-8C7D-47D5-E3CD-B601E8002D23}"/>
              </a:ext>
            </a:extLst>
          </p:cNvPr>
          <p:cNvSpPr txBox="1">
            <a:spLocks/>
          </p:cNvSpPr>
          <p:nvPr/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dirty="0"/>
              <a:t>GAIA</a:t>
            </a:r>
          </a:p>
        </p:txBody>
      </p:sp>
    </p:spTree>
    <p:extLst>
      <p:ext uri="{BB962C8B-B14F-4D97-AF65-F5344CB8AC3E}">
        <p14:creationId xmlns:p14="http://schemas.microsoft.com/office/powerpoint/2010/main" val="144270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F594-B17F-AE9A-316D-5E37006C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0A5E4-2D6C-8E05-0404-DAAA670C5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19967-B33A-1504-FE32-AEFCAE449DB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motive of the project is to provide information about the user’s plants on how to grow them.</a:t>
            </a:r>
          </a:p>
          <a:p>
            <a:r>
              <a:rPr lang="en-CA" sz="2800" dirty="0">
                <a:ea typeface="Calibri" panose="020F0502020204030204" pitchFamily="34" charset="0"/>
                <a:cs typeface="Times New Roman" panose="02020603050405020304" pitchFamily="18" charset="0"/>
              </a:rPr>
              <a:t>This Project is a start-up and can be enhanced in many ways. </a:t>
            </a:r>
          </a:p>
          <a:p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enough time and resources</a:t>
            </a:r>
            <a:r>
              <a:rPr lang="en-CA" dirty="0">
                <a:ea typeface="Calibri" panose="020F0502020204030204" pitchFamily="34" charset="0"/>
                <a:cs typeface="Times New Roman" panose="02020603050405020304" pitchFamily="18" charset="0"/>
              </a:rPr>
              <a:t>, we could reach new heights in plant care.</a:t>
            </a: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8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{4FA4BFD2-FDBF-4786-9627-F777BD5528A8}tf56410444_win32</Template>
  <TotalTime>83</TotalTime>
  <Words>238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Book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GAIA</vt:lpstr>
      <vt:lpstr>Meet our team</vt:lpstr>
      <vt:lpstr>Agenda</vt:lpstr>
      <vt:lpstr>Introduction</vt:lpstr>
      <vt:lpstr>PowerPoint Presentation</vt:lpstr>
      <vt:lpstr>Technologies Used</vt:lpstr>
      <vt:lpstr>Problems Encountered – How we solved it?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GAIA</dc:title>
  <dc:creator>Roshan Rp</dc:creator>
  <cp:lastModifiedBy>Roshan Rp</cp:lastModifiedBy>
  <cp:revision>1</cp:revision>
  <dcterms:created xsi:type="dcterms:W3CDTF">2022-12-05T02:09:45Z</dcterms:created>
  <dcterms:modified xsi:type="dcterms:W3CDTF">2022-12-05T03:32:48Z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