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2"/>
    <p:restoredTop sz="94648"/>
  </p:normalViewPr>
  <p:slideViewPr>
    <p:cSldViewPr snapToGrid="0" snapToObjects="1">
      <p:cViewPr varScale="1">
        <p:scale>
          <a:sx n="141" d="100"/>
          <a:sy n="141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4500-54A0-3C4C-BC49-73BA46627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3433-1CB3-0842-B25D-77A54E628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AC3B2-89BB-F64B-8236-266B6E26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648E-A460-284A-9B87-AAB5631EDD7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B651A-67BC-A248-BAB6-DA12D794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3B9E7-E399-894C-9F24-A797A834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1D5-E4C9-774F-AA62-595A03EF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237C-C2B3-DC46-96F6-D48B26A3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CFB47-5488-5C49-A0E8-F07F0761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0CCD6-CCA5-5B4A-8D05-9FBC0F0C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648E-A460-284A-9B87-AAB5631EDD7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D4611-E4F6-7D46-8CFB-2DD94C7E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AD47B-F72B-F54E-A2AF-25596BDC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1D5-E4C9-774F-AA62-595A03EF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4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8E8A8-5CC7-DA41-8613-935422BA0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824E9-0687-5F46-AFB4-26B012911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DC14-FF38-9F4B-B108-3F684F57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648E-A460-284A-9B87-AAB5631EDD7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B10B3-4A7C-AF4F-8CF8-41D39C41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C5CD-ED74-184F-9304-B3D0FE67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1D5-E4C9-774F-AA62-595A03EF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D579-8D24-414F-89A8-566C613E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3D7B-842A-5B49-8733-F5A6A2CE0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B953-935D-4343-9879-993CBC0A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648E-A460-284A-9B87-AAB5631EDD7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89CE-F8EC-7945-9103-9E25FE85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EB05-1B9E-2A47-A7BF-149A1C8D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1D5-E4C9-774F-AA62-595A03EF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8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0D3B-ADD5-A34E-A664-42FC81D6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59535-ABBE-9845-894A-E18BF1F79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C7B21-BB80-BB42-8634-69705BC7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648E-A460-284A-9B87-AAB5631EDD7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70742-F61D-9A41-A167-64E117C0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A960F-AF88-BB43-ABF4-FB9E7757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1D5-E4C9-774F-AA62-595A03EF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F160-E62C-AD49-B360-7345DA44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EC099-9743-8947-8033-EBEBA4917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BDF97-47B0-7348-BC4B-034B11269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BE5D4-00A9-484A-ABE4-2B2F960F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648E-A460-284A-9B87-AAB5631EDD7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B3E01-1F92-B649-BD7F-E5BC7CDC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FED61-B229-D240-83A0-64F1B807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1D5-E4C9-774F-AA62-595A03EF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A84D-E8BD-F843-A8D8-E40EE3B2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2240B-1C34-F748-B809-12CE6436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02350-FA30-E849-8476-245570446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1425F-208B-B142-9E8B-B646C3B29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CEEBB-D505-CB4D-BC58-982785439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7B3E2-FEAC-4F48-9FD1-48D0B403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648E-A460-284A-9B87-AAB5631EDD7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DEA9B-FEB6-EE48-B553-C51889DA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8FA73-9E36-B749-9DD8-E9E25EDC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1D5-E4C9-774F-AA62-595A03EF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C216-6983-9041-A251-E4CA5F35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0924E-B1BB-A642-B17F-306A8897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648E-A460-284A-9B87-AAB5631EDD7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BF70C-FC82-7241-BE92-D226449D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2E1AB-19B8-5941-91D4-E0B51969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1D5-E4C9-774F-AA62-595A03EF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7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BA217-F419-FE4D-87E8-023FAF27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648E-A460-284A-9B87-AAB5631EDD7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66FB84-23C6-CD4E-9FD0-08A19E66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BCA0F-C12F-F146-B3E0-99447CDE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1D5-E4C9-774F-AA62-595A03EF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C903-57D6-864B-8E2E-71DBBD7D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2DCC8-0EC9-8849-BBD7-086065B3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AE2E3-0DB9-6449-A8E1-8B3F621B5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AEDB7-AE26-8D46-95FE-A2207B2D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648E-A460-284A-9B87-AAB5631EDD7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E0C4D-2328-6C46-BE7C-E1C238A4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9E4EF-0EB2-7644-B9C0-F88185DD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1D5-E4C9-774F-AA62-595A03EF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9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836E-80D6-264C-A10A-A3C036E6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2B77-94A0-1F45-B9D6-88C634E0E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28953-367B-B24F-83FB-372C8F292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5DE0C-7FBE-A747-9105-704ACE40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648E-A460-284A-9B87-AAB5631EDD7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626F4-6DBB-764C-B9C2-BB1D2001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0433B-2EF8-6B4C-BC4D-D38A8E0A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1D5-E4C9-774F-AA62-595A03EF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2BCCB-841C-0C46-A628-37FE9BAF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DBEBC-CCCD-C940-A7A6-1F492D956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2CFBD-ADCA-B24A-8E7E-88FA545AF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648E-A460-284A-9B87-AAB5631EDD7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13A94-7343-1A4B-ABBD-FF593B781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A8165-B3A5-0240-8864-C3AF0A5B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71D5-E4C9-774F-AA62-595A03EF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7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C8E4155-E205-A248-AD7A-730CD85B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864" y="1184204"/>
            <a:ext cx="4397509" cy="1884647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CB1271C-6277-A341-ACD1-235138614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95" y="1335386"/>
            <a:ext cx="3437474" cy="14281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2A8D13-290A-484F-AA59-78C8CEA58F42}"/>
              </a:ext>
            </a:extLst>
          </p:cNvPr>
          <p:cNvSpPr txBox="1"/>
          <p:nvPr/>
        </p:nvSpPr>
        <p:spPr>
          <a:xfrm>
            <a:off x="860193" y="3063167"/>
            <a:ext cx="3200400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Hadoop Distributed Filesystem (HDFS)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 of your Hadoop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Disappears when you terminate the cluster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6B0CC-A63C-6B4B-94B9-A502EFFEE806}"/>
              </a:ext>
            </a:extLst>
          </p:cNvPr>
          <p:cNvSpPr txBox="1"/>
          <p:nvPr/>
        </p:nvSpPr>
        <p:spPr>
          <a:xfrm>
            <a:off x="4495800" y="3068851"/>
            <a:ext cx="3200400" cy="23083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Amazon S3 (Simple Storage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logical service/container is called a </a:t>
            </a:r>
            <a:r>
              <a:rPr lang="en-US" b="1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“Bucket”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within a “bucket”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31A0D-F42F-504A-9163-FC965180E566}"/>
              </a:ext>
            </a:extLst>
          </p:cNvPr>
          <p:cNvSpPr txBox="1"/>
          <p:nvPr/>
        </p:nvSpPr>
        <p:spPr>
          <a:xfrm>
            <a:off x="7823589" y="3068851"/>
            <a:ext cx="3200400" cy="36933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Azure Blob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service is called a </a:t>
            </a:r>
            <a:r>
              <a:rPr lang="en-US" b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“Storage Account”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“Containers”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are created within a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</a:t>
            </a:r>
            <a:r>
              <a:rPr lang="en-US" b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Storage Account”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within a </a:t>
            </a:r>
            <a:r>
              <a:rPr lang="en-US" b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“Container”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There is also Azure Data Lake Storage which behaves more like HDFS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E30277-6094-6845-B852-DC06440FF46C}"/>
              </a:ext>
            </a:extLst>
          </p:cNvPr>
          <p:cNvSpPr txBox="1"/>
          <p:nvPr/>
        </p:nvSpPr>
        <p:spPr>
          <a:xfrm>
            <a:off x="860193" y="767214"/>
            <a:ext cx="32004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Storage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53890-4BF3-FD4C-8B5F-0450A5633513}"/>
              </a:ext>
            </a:extLst>
          </p:cNvPr>
          <p:cNvSpPr txBox="1"/>
          <p:nvPr/>
        </p:nvSpPr>
        <p:spPr>
          <a:xfrm>
            <a:off x="4495800" y="767214"/>
            <a:ext cx="32004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 Storage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442AF-658A-514C-9806-7708CFDD0921}"/>
              </a:ext>
            </a:extLst>
          </p:cNvPr>
          <p:cNvSpPr txBox="1"/>
          <p:nvPr/>
        </p:nvSpPr>
        <p:spPr>
          <a:xfrm>
            <a:off x="7696200" y="767214"/>
            <a:ext cx="32004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 Storage</a:t>
            </a:r>
          </a:p>
        </p:txBody>
      </p:sp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02D408F9-DE22-0C48-8BE0-2D51DFC5F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913" y="1379241"/>
            <a:ext cx="4141709" cy="142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2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88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Marck Vaisman</dc:creator>
  <cp:lastModifiedBy>Marck Vaisman</cp:lastModifiedBy>
  <cp:revision>1</cp:revision>
  <dcterms:created xsi:type="dcterms:W3CDTF">2021-02-16T15:36:33Z</dcterms:created>
  <dcterms:modified xsi:type="dcterms:W3CDTF">2021-02-16T15:58:22Z</dcterms:modified>
</cp:coreProperties>
</file>