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2" r:id="rId5"/>
    <p:sldId id="263" r:id="rId6"/>
    <p:sldId id="259" r:id="rId7"/>
    <p:sldId id="264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F2C7ED-AAF0-F84E-9FF5-9BE93466743F}" v="405" dt="2023-12-02T03:16:56.575"/>
    <p1510:client id="{91DD3931-24EB-1FA8-466C-51F451163D79}" v="3" dt="2023-12-01T16:34:57.900"/>
    <p1510:client id="{C4B30CCB-A7D9-4233-8DB9-11FB50FEDE31}" v="537" dt="2023-12-01T16:00:44.8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26" autoAdjust="0"/>
    <p:restoredTop sz="80740"/>
  </p:normalViewPr>
  <p:slideViewPr>
    <p:cSldViewPr snapToGrid="0">
      <p:cViewPr>
        <p:scale>
          <a:sx n="80" d="100"/>
          <a:sy n="80" d="100"/>
        </p:scale>
        <p:origin x="51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2E24D-E53F-C542-BAE7-E195D0B2BE58}" type="datetimeFigureOut">
              <a:rPr lang="en-US" smtClean="0"/>
              <a:t>12/1/23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D697B-9BBF-C145-98CA-0423B6A4F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460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We tried using GitHub Desktop to collaborate on the code but had trouble pulling and pushin</a:t>
            </a:r>
            <a:r>
              <a:rPr lang="en-US" sz="1200" kern="1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g the R markdown file. So, we went back to the online version.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We did </a:t>
            </a:r>
            <a:r>
              <a:rPr lang="en-US" sz="1200" kern="1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our work on our local laptops and then edited the main code on GitHub and committed the changed. It made it more efficient in putting the code together. </a:t>
            </a:r>
            <a:endParaRPr lang="en-US" sz="12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D697B-9BBF-C145-98CA-0423B6A4F3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63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D697B-9BBF-C145-98CA-0423B6A4F3D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605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7A9E4-2AAF-F354-E157-3F4ECC637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A66E99-8B54-EDA6-7AFF-082BAB9DC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BCE70-AC52-41E5-91A6-61CEF27DD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4918B-D8AD-4CCC-B417-F3DA13F7AAA2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C452D-1938-CA92-AD23-6A06C3538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DE959-E273-E452-A695-BCD557E24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09147-E9F5-4C32-A626-9D40AF486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36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EEDAA-521C-5FF5-3D4C-E57DF0E68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A49D8-5B0F-8DA3-91E9-272E2CF10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8AAEB-0FB7-DA6D-5771-87E77767D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4918B-D8AD-4CCC-B417-F3DA13F7AAA2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EDC7C-8C0D-9713-7263-9EF3F2AFB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FEE8B-D291-C6F5-F456-34DE1F222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09147-E9F5-4C32-A626-9D40AF486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CC713C-6C88-91A9-2481-1D05DC6E3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63DDDE-1F52-A948-C1AE-B14FC77B0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2C15C-6F9E-73A8-EF59-964ED48A8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4918B-D8AD-4CCC-B417-F3DA13F7AAA2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410B0-888B-86B9-C2A6-AF4E49339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7CB96-6618-A875-2400-814DE564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09147-E9F5-4C32-A626-9D40AF486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630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3950D-B884-8EF6-E71F-9BE608AF6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2F39B-48B1-7C58-D655-FC50A2A1F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B07D5-CAE5-5C7D-A383-FB13ECB81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4918B-D8AD-4CCC-B417-F3DA13F7AAA2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EFD30-EB8D-EC83-C1C4-15C43CBAA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DBEB5-D613-19B6-46A3-51796E0AB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09147-E9F5-4C32-A626-9D40AF486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59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9463C-BC1E-38DE-4ECE-C2760CFF9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AED60-A393-BAD9-E2E6-80DC4033F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3E4E9-8DCF-CB02-65E8-39A013BDA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4918B-D8AD-4CCC-B417-F3DA13F7AAA2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9C2D9-F84A-ED55-30CD-26F0935F2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3E5C5-7897-CC2A-ABE0-4719567DD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09147-E9F5-4C32-A626-9D40AF486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075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49D55-FD67-A8D4-E0C0-BF9FD83E7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1E263-4A03-2FDA-890A-D063F5E8ED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1C0813-EA6E-66A1-9ECE-26D267DD2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66185-12EB-3DE6-398F-2CD74FC07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4918B-D8AD-4CCC-B417-F3DA13F7AAA2}" type="datetimeFigureOut">
              <a:rPr lang="en-US" smtClean="0"/>
              <a:t>12/1/23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CEB26-402B-4602-22A2-1690FB1B5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AC536F-929E-0DB6-D1A5-5075299E4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09147-E9F5-4C32-A626-9D40AF486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466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58A48-FD5E-AB69-C79B-88E2E0316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3C687-F86E-8929-B4C4-77E910AE9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4671A0-9901-5581-D80E-E468DBE13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6C9F5C-E22E-FA97-9A90-8AB0CF7639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E7421F-BEA3-95F9-A87F-948F805FED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50AC14-E7ED-16CE-894E-F1CE3F152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4918B-D8AD-4CCC-B417-F3DA13F7AAA2}" type="datetimeFigureOut">
              <a:rPr lang="en-US" smtClean="0"/>
              <a:t>12/1/23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E33F97-BA7B-243F-C262-E3824E501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F65D24-7BF8-397C-72E4-349BC3C92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09147-E9F5-4C32-A626-9D40AF486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19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24684-5FE5-3B51-0054-0ED3B184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75264E-4BFC-2719-F797-17B4E82CB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4918B-D8AD-4CCC-B417-F3DA13F7AAA2}" type="datetimeFigureOut">
              <a:rPr lang="en-US" smtClean="0"/>
              <a:t>12/1/23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043938-0FA2-A834-0A24-24DE4D746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1E5815-13C3-6BD6-FCA2-FD26B0D2E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09147-E9F5-4C32-A626-9D40AF486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15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E6CB0F-3CE5-22CA-27FF-DB3E91DFE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4918B-D8AD-4CCC-B417-F3DA13F7AAA2}" type="datetimeFigureOut">
              <a:rPr lang="en-US" smtClean="0"/>
              <a:t>12/1/23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12ED62-A307-65BB-7A6F-D35110820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A4B87-83A5-8D84-DF1D-E4AE5E248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09147-E9F5-4C32-A626-9D40AF486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21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7271D-DF41-7138-A901-4F57EDCBB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BAE41-551D-50AD-1838-733218DB8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AEF611-085E-F441-7FA2-F069B3D3C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41D80B-A30B-4971-9C5D-6462862A7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4918B-D8AD-4CCC-B417-F3DA13F7AAA2}" type="datetimeFigureOut">
              <a:rPr lang="en-US" smtClean="0"/>
              <a:t>12/1/23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C39DE-D1E1-1799-DEAC-44F0303D0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EDFBDF-E570-415C-3141-3F036B451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09147-E9F5-4C32-A626-9D40AF486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018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43C8E-F99D-AB11-7975-92E15B37E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7ADAE8-B658-A32C-2920-3391F74D67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F2941A-D8F2-4BDD-B178-715BB9D0AF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E9ABC2-75BA-13DF-6E3F-FE94F1BAB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4918B-D8AD-4CCC-B417-F3DA13F7AAA2}" type="datetimeFigureOut">
              <a:rPr lang="en-US" smtClean="0"/>
              <a:t>12/1/23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4902F0-063A-DC9D-567F-4C54C34FC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B8F8F-7568-E472-D17C-C55D629B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09147-E9F5-4C32-A626-9D40AF486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30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A7066F-21B1-B313-9CDC-6A91E9C51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76E40-8FE0-2E3F-EEE6-7422D5630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3D297-7F91-8A6E-A8C1-57F88580F1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4918B-D8AD-4CCC-B417-F3DA13F7AAA2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08DBE-D578-1A5C-E9E7-119F40230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E8AC6-F48C-123A-3966-792BC4B68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09147-E9F5-4C32-A626-9D40AF486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8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Financial graphs on a dark display">
            <a:extLst>
              <a:ext uri="{FF2B5EF4-FFF2-40B4-BE49-F238E27FC236}">
                <a16:creationId xmlns:a16="http://schemas.microsoft.com/office/drawing/2014/main" id="{B20FA84E-B7A6-20D7-6998-FD012557E1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0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302DDB-5F23-A88D-54E0-191BE3128A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</a:rPr>
              <a:t>Stat 184 Final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1CC0B-F8F0-39FB-586F-9804ABD876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By: Xinyi Bao, Kaitlyn Klumb, and Samuel Quinn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9632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A1306-1DC7-ABE3-AD74-E6AB6AF36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2" y="741391"/>
            <a:ext cx="5479719" cy="1616203"/>
          </a:xfrm>
        </p:spPr>
        <p:txBody>
          <a:bodyPr anchor="b">
            <a:normAutofit/>
          </a:bodyPr>
          <a:lstStyle/>
          <a:p>
            <a:r>
              <a:rPr lang="en-US" sz="4000" dirty="0">
                <a:latin typeface="Bell MT" panose="02020503060305020303" pitchFamily="18" charset="77"/>
              </a:rPr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59182-C1B6-8C05-5FE8-E37E9A7C8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2" y="2533476"/>
            <a:ext cx="5479719" cy="34478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kern="100" dirty="0">
                <a:effectLst/>
                <a:latin typeface="Bell MT" panose="02020503060305020303" pitchFamily="18" charset="77"/>
                <a:ea typeface="DengXian"/>
                <a:cs typeface="Times New Roman"/>
              </a:rPr>
              <a:t>Where are Youtuber channels most popular in the world, and does their internet speed play a role?</a:t>
            </a:r>
          </a:p>
          <a:p>
            <a:endParaRPr lang="en-US" sz="2000" kern="100" dirty="0">
              <a:latin typeface="Bell MT" panose="02020503060305020303" pitchFamily="18" charset="77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2000" kern="100" dirty="0">
                <a:effectLst/>
                <a:latin typeface="Bell MT" panose="02020503060305020303" pitchFamily="18" charset="77"/>
                <a:ea typeface="DengXian"/>
                <a:cs typeface="Times New Roman"/>
              </a:rPr>
              <a:t>Our Hypothesis: </a:t>
            </a:r>
            <a:r>
              <a:rPr lang="en-US" sz="2000" kern="100" dirty="0">
                <a:latin typeface="Bell MT" panose="02020503060305020303" pitchFamily="18" charset="77"/>
                <a:ea typeface="DengXian"/>
                <a:cs typeface="Times New Roman"/>
              </a:rPr>
              <a:t>Internet speed may play a significant role in making the YouTube channels popular in the world.</a:t>
            </a:r>
            <a:endParaRPr lang="en-US" sz="2000" kern="100" dirty="0">
              <a:effectLst/>
              <a:latin typeface="Bell MT" panose="02020503060305020303" pitchFamily="18" charset="77"/>
              <a:ea typeface="DengXian"/>
              <a:cs typeface="Times New Roman"/>
            </a:endParaRPr>
          </a:p>
          <a:p>
            <a:endParaRPr lang="en-US" sz="2000" dirty="0"/>
          </a:p>
        </p:txBody>
      </p:sp>
      <p:pic>
        <p:nvPicPr>
          <p:cNvPr id="16" name="Picture 15" descr="Sphere of mesh and nodes">
            <a:extLst>
              <a:ext uri="{FF2B5EF4-FFF2-40B4-BE49-F238E27FC236}">
                <a16:creationId xmlns:a16="http://schemas.microsoft.com/office/drawing/2014/main" id="{9FF321A8-1605-FF31-43B8-8669E9F24E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585" r="7596"/>
          <a:stretch/>
        </p:blipFill>
        <p:spPr>
          <a:xfrm>
            <a:off x="7270812" y="10"/>
            <a:ext cx="4921187" cy="6857990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8CE57D37-C2D0-066B-1AE3-6F4244344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24DCA44-89CF-872A-903F-96C50780E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B0CC4F5-AC85-FFFA-7EB5-33C4FCE90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208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97F06-9DE5-7EEF-6B09-6028668E6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Bell MT" panose="02020503060305020303" pitchFamily="18" charset="77"/>
              </a:rPr>
              <a:t>Challenge Encountered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629C1-36DC-D758-B083-FB0387649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pPr marL="0" marR="0">
              <a:spcBef>
                <a:spcPts val="0"/>
              </a:spcBef>
              <a:spcAft>
                <a:spcPts val="600"/>
              </a:spcAft>
            </a:pPr>
            <a:r>
              <a:rPr lang="en-US" sz="2000" kern="100" dirty="0">
                <a:latin typeface="Bell MT" panose="02020503060305020303" pitchFamily="18" charset="77"/>
                <a:ea typeface="DengXian" panose="02010600030101010101" pitchFamily="2" charset="-122"/>
                <a:cs typeface="Times New Roman" panose="02020603050405020304" pitchFamily="18" charset="0"/>
              </a:rPr>
              <a:t>Conflicts </a:t>
            </a:r>
            <a:r>
              <a:rPr lang="en-US" sz="2000" kern="100" dirty="0">
                <a:effectLst/>
                <a:latin typeface="Bell MT" panose="02020503060305020303" pitchFamily="18" charset="77"/>
                <a:ea typeface="DengXian" panose="02010600030101010101" pitchFamily="2" charset="-122"/>
                <a:cs typeface="Times New Roman" panose="02020603050405020304" pitchFamily="18" charset="0"/>
              </a:rPr>
              <a:t>with GitHub Desktop to collaborate on the code </a:t>
            </a:r>
          </a:p>
          <a:p>
            <a:pPr marL="0" marR="0">
              <a:spcBef>
                <a:spcPts val="0"/>
              </a:spcBef>
              <a:spcAft>
                <a:spcPts val="600"/>
              </a:spcAft>
            </a:pPr>
            <a:r>
              <a:rPr lang="en-US" sz="2000" kern="100" dirty="0">
                <a:effectLst/>
                <a:latin typeface="Bell MT" panose="02020503060305020303" pitchFamily="18" charset="77"/>
                <a:ea typeface="DengXian" panose="02010600030101010101" pitchFamily="2" charset="-122"/>
                <a:cs typeface="Times New Roman" panose="02020603050405020304" pitchFamily="18" charset="0"/>
              </a:rPr>
              <a:t>We did </a:t>
            </a:r>
            <a:r>
              <a:rPr lang="en-US" sz="2000" kern="100" dirty="0">
                <a:latin typeface="Bell MT" panose="02020503060305020303" pitchFamily="18" charset="77"/>
                <a:ea typeface="DengXian" panose="02010600030101010101" pitchFamily="2" charset="-122"/>
                <a:cs typeface="Times New Roman" panose="02020603050405020304" pitchFamily="18" charset="0"/>
              </a:rPr>
              <a:t>our work on our local laptops, edited the main code on GitHub, and committed the changes. </a:t>
            </a:r>
          </a:p>
          <a:p>
            <a:pPr marL="0" marR="0">
              <a:spcBef>
                <a:spcPts val="0"/>
              </a:spcBef>
              <a:spcAft>
                <a:spcPts val="600"/>
              </a:spcAft>
            </a:pPr>
            <a:r>
              <a:rPr lang="en-US" sz="2000" kern="100" dirty="0">
                <a:latin typeface="Bell MT" panose="02020503060305020303" pitchFamily="18" charset="77"/>
                <a:ea typeface="DengXian" panose="02010600030101010101" pitchFamily="2" charset="-122"/>
                <a:cs typeface="Times New Roman" panose="02020603050405020304" pitchFamily="18" charset="0"/>
              </a:rPr>
              <a:t>Increase our efficiency</a:t>
            </a:r>
          </a:p>
        </p:txBody>
      </p:sp>
      <p:pic>
        <p:nvPicPr>
          <p:cNvPr id="16" name="Picture 15" descr="Working space background">
            <a:extLst>
              <a:ext uri="{FF2B5EF4-FFF2-40B4-BE49-F238E27FC236}">
                <a16:creationId xmlns:a16="http://schemas.microsoft.com/office/drawing/2014/main" id="{5A8C4FAE-BF13-DA5C-6610-D1818F3D2C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601" r="-2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599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BF1D3E-41C9-40BE-EBA2-A0E104A4F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Bell MT" panose="02020503060305020303" pitchFamily="18" charset="77"/>
              </a:rPr>
              <a:t>Graph for Global Youtuber</a:t>
            </a:r>
          </a:p>
        </p:txBody>
      </p:sp>
      <p:pic>
        <p:nvPicPr>
          <p:cNvPr id="4" name="Picture 3" descr="A graph of a number of channels&#10;&#10;Description automatically generated">
            <a:extLst>
              <a:ext uri="{FF2B5EF4-FFF2-40B4-BE49-F238E27FC236}">
                <a16:creationId xmlns:a16="http://schemas.microsoft.com/office/drawing/2014/main" id="{547E03D3-FAE3-DBF1-95F0-6132FB3B6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514" y="1060608"/>
            <a:ext cx="7772400" cy="473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32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9C90B5-77BE-A8AE-BA8A-B9F3F6E67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Bell MT" panose="02020503060305020303" pitchFamily="18" charset="77"/>
              </a:rPr>
              <a:t>Graph for Global Internet Speed 2019</a:t>
            </a:r>
          </a:p>
        </p:txBody>
      </p:sp>
      <p:pic>
        <p:nvPicPr>
          <p:cNvPr id="7" name="Picture 6" descr="A map of the world&#10;&#10;Description automatically generated">
            <a:extLst>
              <a:ext uri="{FF2B5EF4-FFF2-40B4-BE49-F238E27FC236}">
                <a16:creationId xmlns:a16="http://schemas.microsoft.com/office/drawing/2014/main" id="{F030ED52-D113-DFD7-69D9-9DBF04E2A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989" y="1192411"/>
            <a:ext cx="7772400" cy="447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379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437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765A1C-E357-FE5C-B5A1-7EAA07C6A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Bell MT" panose="02020503060305020303" pitchFamily="18" charset="77"/>
              </a:rPr>
              <a:t>Key Visualization</a:t>
            </a:r>
          </a:p>
        </p:txBody>
      </p:sp>
      <p:pic>
        <p:nvPicPr>
          <p:cNvPr id="7" name="Picture 6" descr="A map of the world with red dots&#10;&#10;Description automatically generated">
            <a:extLst>
              <a:ext uri="{FF2B5EF4-FFF2-40B4-BE49-F238E27FC236}">
                <a16:creationId xmlns:a16="http://schemas.microsoft.com/office/drawing/2014/main" id="{68A87F76-541C-800F-E16F-51A2AB8364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514" y="1241741"/>
            <a:ext cx="7772400" cy="437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660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4FF141-C3D0-F9EB-9A43-AD2A9B562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Bell MT" panose="02020503060305020303" pitchFamily="18" charset="77"/>
              </a:rPr>
              <a:t>Linear Regression</a:t>
            </a:r>
          </a:p>
        </p:txBody>
      </p:sp>
      <p:pic>
        <p:nvPicPr>
          <p:cNvPr id="5" name="Picture 4" descr="A white text with black numbers&#10;&#10;Description automatically generated">
            <a:extLst>
              <a:ext uri="{FF2B5EF4-FFF2-40B4-BE49-F238E27FC236}">
                <a16:creationId xmlns:a16="http://schemas.microsoft.com/office/drawing/2014/main" id="{0EB02F94-345A-2294-469F-4DDA5B3259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852" y="1598922"/>
            <a:ext cx="7688295" cy="507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083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0F6AB-CB1B-3385-0FC2-26AA3549E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2" y="741391"/>
            <a:ext cx="5479719" cy="1616203"/>
          </a:xfrm>
        </p:spPr>
        <p:txBody>
          <a:bodyPr anchor="b">
            <a:normAutofit/>
          </a:bodyPr>
          <a:lstStyle/>
          <a:p>
            <a:r>
              <a:rPr lang="en-US" sz="4000" dirty="0">
                <a:latin typeface="Bell MT" panose="02020503060305020303" pitchFamily="18" charset="77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ECD31-6BCE-002F-D259-988113E3B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2" y="2533476"/>
            <a:ext cx="5479719" cy="3447832"/>
          </a:xfrm>
        </p:spPr>
        <p:txBody>
          <a:bodyPr anchor="t">
            <a:normAutofit/>
          </a:bodyPr>
          <a:lstStyle/>
          <a:p>
            <a:r>
              <a:rPr lang="en-US" sz="2000" dirty="0">
                <a:latin typeface="Bell MT" panose="02020503060305020303" pitchFamily="18" charset="77"/>
              </a:rPr>
              <a:t>For the first question: United States, Spain, Germany, France</a:t>
            </a:r>
          </a:p>
          <a:p>
            <a:endParaRPr lang="en-US" sz="2000" dirty="0">
              <a:latin typeface="Bell MT" panose="02020503060305020303" pitchFamily="18" charset="77"/>
            </a:endParaRPr>
          </a:p>
          <a:p>
            <a:r>
              <a:rPr lang="en-US" sz="2000" dirty="0">
                <a:latin typeface="Bell MT" panose="02020503060305020303" pitchFamily="18" charset="77"/>
              </a:rPr>
              <a:t>For the second question: There is no significant linear relationship between Internet speed and the number of YouTube subscribers.</a:t>
            </a:r>
          </a:p>
        </p:txBody>
      </p:sp>
      <p:pic>
        <p:nvPicPr>
          <p:cNvPr id="16" name="Picture 15" descr="Many question marks on black background">
            <a:extLst>
              <a:ext uri="{FF2B5EF4-FFF2-40B4-BE49-F238E27FC236}">
                <a16:creationId xmlns:a16="http://schemas.microsoft.com/office/drawing/2014/main" id="{9364829B-E9A1-DB1B-E896-43FDB080AF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226" r="2" b="2"/>
          <a:stretch/>
        </p:blipFill>
        <p:spPr>
          <a:xfrm>
            <a:off x="7270812" y="10"/>
            <a:ext cx="4921187" cy="6857990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8CE57D37-C2D0-066B-1AE3-6F4244344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24DCA44-89CF-872A-903F-96C50780E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B0CC4F5-AC85-FFFA-7EB5-33C4FCE90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18728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7cf48d45-3ddb-4389-a9c1-c115526eb52e}" enabled="0" method="" siteId="{7cf48d45-3ddb-4389-a9c1-c115526eb52e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1406</TotalTime>
  <Words>205</Words>
  <Application>Microsoft Macintosh PowerPoint</Application>
  <PresentationFormat>Widescreen</PresentationFormat>
  <Paragraphs>22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Bell MT</vt:lpstr>
      <vt:lpstr>Calibri</vt:lpstr>
      <vt:lpstr>Calibri Light</vt:lpstr>
      <vt:lpstr>Office Theme</vt:lpstr>
      <vt:lpstr>Stat 184 Final Presentation</vt:lpstr>
      <vt:lpstr>Research Question</vt:lpstr>
      <vt:lpstr>Challenge Encountered</vt:lpstr>
      <vt:lpstr>Graph for Global Youtuber</vt:lpstr>
      <vt:lpstr>Graph for Global Internet Speed 2019</vt:lpstr>
      <vt:lpstr>Key Visualization</vt:lpstr>
      <vt:lpstr>Linear Regression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Klumb, Kaitlyn Amanda Eileen</dc:creator>
  <cp:lastModifiedBy>Bao, Xinyi</cp:lastModifiedBy>
  <cp:revision>2</cp:revision>
  <dcterms:created xsi:type="dcterms:W3CDTF">2023-12-01T15:18:04Z</dcterms:created>
  <dcterms:modified xsi:type="dcterms:W3CDTF">2023-12-02T14:46:04Z</dcterms:modified>
</cp:coreProperties>
</file>