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110D-A6D8-6D4A-A02D-3926D8049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BC97B-8321-7D4F-B1F0-52C00F1C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5D13A-2446-FF40-B862-0445ACD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5399B-AD21-A246-9ACF-F1C38C46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95B5-5BA4-3249-85B8-4DB8DDBB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9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223D-F216-8448-8596-D9473920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549D9-2137-4246-9F05-B0F02D65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AB93-3884-FF41-91A1-012AD8B3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82CC5-F99A-0C49-82C5-F097B8B9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495A2-5A69-094A-B610-4143E74B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68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476FC2-7656-4C41-94A6-93F13490C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D4809-547C-5F43-82D6-487BD07C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FD9A1-DCDB-9646-BE78-72BA34A9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C4502-C759-2C4F-82CD-8C094914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EEFD2-A644-0B44-B371-F3BB5F8F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33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6FD0-9350-0D49-A008-25B4B202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AB555-D5B9-B740-B4BD-596C90B6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FEA95-E585-4D4A-9ED1-A6C6C8BA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FB414-2667-1845-A5EC-17A50446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A28AE-B7F7-7F4D-AB4B-7EC31F59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59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B8D1A-7CFA-9649-846A-2DF9DE2A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0DF70-EDAE-0044-B770-F8319D64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09706-1D9B-D340-B859-E59F4273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7147B-E5DC-5546-AE45-BF90DB15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80CD3-2787-D548-AAB8-80BAA4CF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2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00E8-F723-2A45-9A2F-68776DB7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2E01F-DF99-CA4B-8802-DB357C5CC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7449E-1F34-194E-A26F-AE9CF31E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5D9C-6828-2D4A-925B-0A0030E0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F8052-89BE-2042-A0AA-EF39AA2A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FF3A5-9E42-9E49-860E-D3151AA0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8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0739C-821A-2548-A984-E34325B0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E2D52-C492-D046-9622-1331BBF6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4646F-A86F-2342-A59D-34C8A399F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20C89-5271-A642-9E8C-3BE6AB153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4B0DB7-4524-414C-9CA0-DA8E3E6D1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511A6-3436-CD49-B214-2B11AF09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C94CD2-68C1-8648-9FFA-90BC7030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10E14C-B1FF-6D4E-99FA-B827D450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70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23F94-3F14-6349-A836-5D284D43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D3A5D5-BC28-7D4A-AD5C-FC49D1B6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5119D-BE2A-D449-9003-1C9F9BB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1D2824-689B-6D4C-B43A-6763E334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5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76C827-A65B-744F-88EE-D58FE062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2BADDB-E774-CC47-B59D-CBB110D3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10EEB-212A-6648-A088-35FBBEC3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18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6389-61DC-5B4E-B3AE-CE850D9A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32D44-EF73-9B43-822F-5FF8069F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BDC9B-D24E-4842-B512-058DFC3EE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64BBB-ECA4-964C-A8F4-5F86B92E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8589D-4D52-B94B-99A5-601B169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90B2B-92A5-CF44-8D62-E3AF8F26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3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3499-4E92-1241-98C4-FB391783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C3707-75EC-7D45-9852-1FED43880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F6024-25CE-FA42-8B56-AE810BF8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6C83C-CDD6-964F-9342-9AD5D0E6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1C682-C843-5A4F-BACB-72E4767A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E427E-670D-8B46-AC0B-86552E1B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48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8D14B-49DF-E54D-B8AD-34F7A5BF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6BC72-BDCC-3747-B612-B553C73E2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07D1-B210-0541-BA3F-84F8571FC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6D95-64DD-E949-8800-B66F370BC11A}" type="datetimeFigureOut">
              <a:rPr kumimoji="1" lang="zh-CN" altLang="en-US" smtClean="0"/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D213B-35B1-2848-A1A3-43E7C4205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0BB32-5634-F54F-9BD1-FB4C39F4F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B72E-4DB1-8342-9101-6CA746A4C5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4BD336-457F-E34C-AFB7-FF97C95A5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23622"/>
              </p:ext>
            </p:extLst>
          </p:nvPr>
        </p:nvGraphicFramePr>
        <p:xfrm>
          <a:off x="1021347" y="924204"/>
          <a:ext cx="50305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32">
                  <a:extLst>
                    <a:ext uri="{9D8B030D-6E8A-4147-A177-3AD203B41FA5}">
                      <a16:colId xmlns:a16="http://schemas.microsoft.com/office/drawing/2014/main" val="1281541230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1306103197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955533261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208794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FCN8s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ECAnet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9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 Dice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0.8401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0.8519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9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 Dice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0.8605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52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Dice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 PPV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0.8569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0.8662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 PPV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0.8863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PPV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0.7543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 Sensitivity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0.8889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2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  Sensitivity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5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Sensitivity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0.8306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 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Hausdorff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2.6102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2.5946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9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Hausdorff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1.6536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1.5876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19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Hausdorff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2.9349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2.7538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2.7484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9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02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63</Words>
  <Application>Microsoft Macintosh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路 彭悦</dc:creator>
  <cp:lastModifiedBy>路 彭悦</cp:lastModifiedBy>
  <cp:revision>6</cp:revision>
  <dcterms:created xsi:type="dcterms:W3CDTF">2020-08-17T06:20:40Z</dcterms:created>
  <dcterms:modified xsi:type="dcterms:W3CDTF">2020-08-18T11:42:42Z</dcterms:modified>
</cp:coreProperties>
</file>