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7CF2-1EE7-6D05-52DB-CB14BD45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FF615-8A26-1FDB-8E90-11432093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32BB4-B12C-E410-7D88-625AE380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6B508-C3C2-73B2-22A7-46692FDD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2ADF7-777B-F7D3-C9D0-3FE4D587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6B2A0-9B86-12E9-2DC8-81190B4C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6A7B0-7F62-76B5-FE83-2BC1136D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176D0-0DB0-769C-52B9-1A50CEE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5067B-89F9-0648-5DFA-5E3BF2FD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9DEA5-D52F-6422-1A80-DDA03D1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66CFC-F2F0-1244-3271-7E112B6AA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9058A-2322-261F-53D5-AAB0787E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AF6A1-C7B9-DFF9-CDD3-2906FE51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187C1-BCB6-50E0-9D8E-ED95B1BC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BA6F7-53C8-6559-26ED-D618C67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531E5-27CB-1F26-36C0-E0BA2AF5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1CF8D-82A7-3D63-164B-2F275CC9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2E2A-E76F-ED31-D368-842E6047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70FC3-C5CB-2517-1047-B6BFC3DE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42054-4475-06A2-1D5E-404DCFC5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32CB-1FFA-B14C-A839-08462503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C473F-240B-8C82-2FA1-F031C89A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8D7C3-5645-E1AA-DF0D-9E67BAF3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A1B6B-6668-195A-A856-91B9CC1C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AF45E-37C2-4546-5FD9-DDBF4A5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4257D-9BA9-C830-C44F-FA2A5F6B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BDA54-D741-89DC-D64A-3D39AEA9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FA11B-F95C-F556-D3F1-58FA1C51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3AA10-FBEF-4F38-CA34-126EFAFC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AC3C3-FF07-6334-C84B-43D8C0EF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77CA7-5304-1843-DF5D-59055139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A45A-EDB0-1127-3085-849B7000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FAEFF-6C3C-926A-4347-1DE4F980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D48DA-2B2E-BE55-2329-CB7A6CB0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7FC26-C2AF-CFB9-B611-30C35C05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E43FE-4EBD-7EDE-503B-23B52A61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AF70C-33BF-DD5E-8A9A-E040EB7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FEF96-57F5-AE1E-B285-57FA6F20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F8FE1-062D-52AC-4919-2C2116EC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D7C9-3268-E57C-109C-09C29CC1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0C1E8-05DB-D0C2-4E61-E5A6C4C7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BA0DF-A6DA-2ED5-7D2F-451D34AE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B32C46-972A-D05D-83C9-91A998BA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D28B2-2C4A-C215-3A4D-6ED337DB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F5B9D1-DDC6-4B41-03C9-BE30A88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1DF5C-D4B1-1292-124F-213358A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EF71-5203-FD23-E2A2-EDADF3F6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5347-4DB4-83F1-F656-33DB0B22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C308C-EEBC-420B-68A8-08D05AE6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47D18-B20A-86EA-00EA-24C960F3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6198E-0C89-7E75-1633-BA550434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AC0D7-42BF-D6AC-C0A0-6AC2776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BEF5-A281-7B2F-C70D-14B42FD2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19A35-F645-3774-3D5E-AD9CFF3B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E8B7C-955D-216B-6F18-F67A6D5D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4B1C8-5969-0A44-9BB6-8B090956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8425-0ADE-BFA6-87E6-AAE32F4D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32D39-8427-A0EF-9BF2-8D7BF75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4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7AFD4-D5E6-C3AF-F2DF-1510E4E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66D48-2B59-EC55-54CB-891F80D8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3A06-A3E7-AAAE-55DD-FD1299347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1E97-08D7-4B96-9437-0EF89595606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CE422-BA64-D39D-F6CC-D6E5672F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73AD2-B431-7B78-9777-264CF508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D44C-522F-4B5B-B143-29A436355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A1CDC3-4E9A-D292-5FEF-9CA393DB7423}"/>
              </a:ext>
            </a:extLst>
          </p:cNvPr>
          <p:cNvSpPr/>
          <p:nvPr/>
        </p:nvSpPr>
        <p:spPr>
          <a:xfrm>
            <a:off x="0" y="1"/>
            <a:ext cx="12192000" cy="4559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CF86C7-BB5C-71B6-DD1C-96CCFF6180D4}"/>
              </a:ext>
            </a:extLst>
          </p:cNvPr>
          <p:cNvSpPr/>
          <p:nvPr/>
        </p:nvSpPr>
        <p:spPr>
          <a:xfrm>
            <a:off x="275063" y="4683512"/>
            <a:ext cx="1479396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添加地图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14BA46-AEED-BB2C-62D7-AF7F64AA1F17}"/>
              </a:ext>
            </a:extLst>
          </p:cNvPr>
          <p:cNvSpPr/>
          <p:nvPr/>
        </p:nvSpPr>
        <p:spPr>
          <a:xfrm>
            <a:off x="2044390" y="4683512"/>
            <a:ext cx="1590908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B4E4DE-E20F-0BC8-BDF9-ED2127D56325}"/>
              </a:ext>
            </a:extLst>
          </p:cNvPr>
          <p:cNvSpPr/>
          <p:nvPr/>
        </p:nvSpPr>
        <p:spPr>
          <a:xfrm>
            <a:off x="3973551" y="4670502"/>
            <a:ext cx="1590908" cy="55012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031377-BE8D-9BD8-7D91-F68B8D42763D}"/>
              </a:ext>
            </a:extLst>
          </p:cNvPr>
          <p:cNvSpPr/>
          <p:nvPr/>
        </p:nvSpPr>
        <p:spPr>
          <a:xfrm>
            <a:off x="5902713" y="4657492"/>
            <a:ext cx="1590908" cy="6021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切换地图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690A9-41B1-03F6-8336-89652CA83E66}"/>
              </a:ext>
            </a:extLst>
          </p:cNvPr>
          <p:cNvSpPr/>
          <p:nvPr/>
        </p:nvSpPr>
        <p:spPr>
          <a:xfrm>
            <a:off x="7790986" y="4657493"/>
            <a:ext cx="1286107" cy="576146"/>
          </a:xfrm>
          <a:prstGeom prst="roundRect">
            <a:avLst/>
          </a:prstGeom>
          <a:solidFill>
            <a:srgbClr val="E142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189D4-8CC5-9F95-1DDD-AB6DF6BB3BEA}"/>
              </a:ext>
            </a:extLst>
          </p:cNvPr>
          <p:cNvSpPr txBox="1"/>
          <p:nvPr/>
        </p:nvSpPr>
        <p:spPr>
          <a:xfrm>
            <a:off x="463216" y="354932"/>
            <a:ext cx="119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添加地图</a:t>
            </a: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AD970CF-7152-655B-8ACE-206114245C1E}"/>
              </a:ext>
            </a:extLst>
          </p:cNvPr>
          <p:cNvSpPr/>
          <p:nvPr/>
        </p:nvSpPr>
        <p:spPr>
          <a:xfrm>
            <a:off x="1754459" y="1028700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8AC2E996-AD36-2B6F-C189-0E37EC567A7C}"/>
              </a:ext>
            </a:extLst>
          </p:cNvPr>
          <p:cNvSpPr/>
          <p:nvPr/>
        </p:nvSpPr>
        <p:spPr>
          <a:xfrm>
            <a:off x="3288633" y="2858968"/>
            <a:ext cx="842211" cy="84221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AE4A6FBA-8213-C046-A458-F7E325B21524}"/>
              </a:ext>
            </a:extLst>
          </p:cNvPr>
          <p:cNvSpPr/>
          <p:nvPr/>
        </p:nvSpPr>
        <p:spPr>
          <a:xfrm>
            <a:off x="7579895" y="980574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CDBE1C14-E638-89EE-6E4F-4EA572C8969D}"/>
              </a:ext>
            </a:extLst>
          </p:cNvPr>
          <p:cNvSpPr/>
          <p:nvPr/>
        </p:nvSpPr>
        <p:spPr>
          <a:xfrm>
            <a:off x="9962001" y="3172888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463D181A-28BD-E193-EE7C-B614F738E70D}"/>
              </a:ext>
            </a:extLst>
          </p:cNvPr>
          <p:cNvSpPr/>
          <p:nvPr/>
        </p:nvSpPr>
        <p:spPr>
          <a:xfrm>
            <a:off x="6412832" y="3007895"/>
            <a:ext cx="773835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C2AB89C2-60A1-4442-E541-BF07720605A2}"/>
              </a:ext>
            </a:extLst>
          </p:cNvPr>
          <p:cNvSpPr/>
          <p:nvPr/>
        </p:nvSpPr>
        <p:spPr>
          <a:xfrm>
            <a:off x="2006265" y="2442876"/>
            <a:ext cx="246647" cy="21703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A94805-FED8-D9A3-1DA4-FF420A85176B}"/>
              </a:ext>
            </a:extLst>
          </p:cNvPr>
          <p:cNvSpPr/>
          <p:nvPr/>
        </p:nvSpPr>
        <p:spPr>
          <a:xfrm>
            <a:off x="2995864" y="193848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38364FAF-85AC-FE94-7A53-BDD4F82AACBF}"/>
              </a:ext>
            </a:extLst>
          </p:cNvPr>
          <p:cNvSpPr/>
          <p:nvPr/>
        </p:nvSpPr>
        <p:spPr>
          <a:xfrm>
            <a:off x="2821406" y="1368055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D105FD-218A-FBC6-3E98-C4597767F856}"/>
              </a:ext>
            </a:extLst>
          </p:cNvPr>
          <p:cNvSpPr/>
          <p:nvPr/>
        </p:nvSpPr>
        <p:spPr>
          <a:xfrm>
            <a:off x="7967731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46C795E-CC03-CEDC-4AC4-CF077BAFC0C3}"/>
              </a:ext>
            </a:extLst>
          </p:cNvPr>
          <p:cNvSpPr/>
          <p:nvPr/>
        </p:nvSpPr>
        <p:spPr>
          <a:xfrm>
            <a:off x="5465065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8DD273A9-3F1D-FCB0-5DFC-D57FA2287A78}"/>
              </a:ext>
            </a:extLst>
          </p:cNvPr>
          <p:cNvSpPr/>
          <p:nvPr/>
        </p:nvSpPr>
        <p:spPr>
          <a:xfrm>
            <a:off x="4708640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11182B3-9CFD-5935-8DE2-C6D3E26D6F24}"/>
              </a:ext>
            </a:extLst>
          </p:cNvPr>
          <p:cNvSpPr/>
          <p:nvPr/>
        </p:nvSpPr>
        <p:spPr>
          <a:xfrm>
            <a:off x="4702343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CD5C659-9822-8723-04D5-E032E02D90D9}"/>
              </a:ext>
            </a:extLst>
          </p:cNvPr>
          <p:cNvSpPr/>
          <p:nvPr/>
        </p:nvSpPr>
        <p:spPr>
          <a:xfrm>
            <a:off x="5317812" y="1351009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E33CBEFF-399C-F91E-3138-D03EA762907D}"/>
              </a:ext>
            </a:extLst>
          </p:cNvPr>
          <p:cNvSpPr/>
          <p:nvPr/>
        </p:nvSpPr>
        <p:spPr>
          <a:xfrm>
            <a:off x="3644639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1C0EFBB-6102-EC76-DCD4-A23C4081BB39}"/>
              </a:ext>
            </a:extLst>
          </p:cNvPr>
          <p:cNvSpPr/>
          <p:nvPr/>
        </p:nvSpPr>
        <p:spPr>
          <a:xfrm>
            <a:off x="10076301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814E8B6-983A-3A06-E318-1AA478A19802}"/>
              </a:ext>
            </a:extLst>
          </p:cNvPr>
          <p:cNvSpPr/>
          <p:nvPr/>
        </p:nvSpPr>
        <p:spPr>
          <a:xfrm>
            <a:off x="10606839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CD0DC435-ABD7-7C27-A4E5-1606D9D26930}"/>
              </a:ext>
            </a:extLst>
          </p:cNvPr>
          <p:cNvSpPr/>
          <p:nvPr/>
        </p:nvSpPr>
        <p:spPr>
          <a:xfrm>
            <a:off x="10109534" y="2332903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4DC06FB8-B9C0-7982-8225-CFCC79F01208}"/>
              </a:ext>
            </a:extLst>
          </p:cNvPr>
          <p:cNvSpPr/>
          <p:nvPr/>
        </p:nvSpPr>
        <p:spPr>
          <a:xfrm>
            <a:off x="9026938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F9874FC4-AE12-CD6D-B687-4346DC1114A4}"/>
              </a:ext>
            </a:extLst>
          </p:cNvPr>
          <p:cNvSpPr/>
          <p:nvPr/>
        </p:nvSpPr>
        <p:spPr>
          <a:xfrm>
            <a:off x="9150261" y="342746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EF49C66-0360-F64F-C6A4-25EA9BCAA23F}"/>
              </a:ext>
            </a:extLst>
          </p:cNvPr>
          <p:cNvSpPr/>
          <p:nvPr/>
        </p:nvSpPr>
        <p:spPr>
          <a:xfrm>
            <a:off x="6701175" y="237269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9F15DCA-3C5C-CBD2-0FF4-EE54B54866E5}"/>
              </a:ext>
            </a:extLst>
          </p:cNvPr>
          <p:cNvSpPr/>
          <p:nvPr/>
        </p:nvSpPr>
        <p:spPr>
          <a:xfrm>
            <a:off x="6676425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01BD5169-4476-01BC-CA22-BB91767B07BD}"/>
              </a:ext>
            </a:extLst>
          </p:cNvPr>
          <p:cNvSpPr/>
          <p:nvPr/>
        </p:nvSpPr>
        <p:spPr>
          <a:xfrm>
            <a:off x="10957444" y="1086314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: 空心 36">
            <a:extLst>
              <a:ext uri="{FF2B5EF4-FFF2-40B4-BE49-F238E27FC236}">
                <a16:creationId xmlns:a16="http://schemas.microsoft.com/office/drawing/2014/main" id="{CB00527A-EBC4-0A54-CB63-1FDEACB52BAA}"/>
              </a:ext>
            </a:extLst>
          </p:cNvPr>
          <p:cNvSpPr/>
          <p:nvPr/>
        </p:nvSpPr>
        <p:spPr>
          <a:xfrm>
            <a:off x="463216" y="3683131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5740F42-C23E-6B50-06A7-97B0F6F5F573}"/>
              </a:ext>
            </a:extLst>
          </p:cNvPr>
          <p:cNvSpPr/>
          <p:nvPr/>
        </p:nvSpPr>
        <p:spPr>
          <a:xfrm>
            <a:off x="705096" y="1401777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7D339C-434C-8032-8AC7-FF9DF3702CD3}"/>
              </a:ext>
            </a:extLst>
          </p:cNvPr>
          <p:cNvSpPr/>
          <p:nvPr/>
        </p:nvSpPr>
        <p:spPr>
          <a:xfrm>
            <a:off x="1413710" y="3992944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A8E7231-F7BE-970A-3C0D-B1B69DDC9F19}"/>
              </a:ext>
            </a:extLst>
          </p:cNvPr>
          <p:cNvSpPr/>
          <p:nvPr/>
        </p:nvSpPr>
        <p:spPr>
          <a:xfrm>
            <a:off x="8310715" y="202177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6AF331A3-B568-ADCB-AF5F-B95C86CF6FAA}"/>
              </a:ext>
            </a:extLst>
          </p:cNvPr>
          <p:cNvSpPr/>
          <p:nvPr/>
        </p:nvSpPr>
        <p:spPr>
          <a:xfrm>
            <a:off x="687599" y="3326291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B09AC12-6815-5B69-57A8-7DB0BA7C9CD9}"/>
              </a:ext>
            </a:extLst>
          </p:cNvPr>
          <p:cNvSpPr/>
          <p:nvPr/>
        </p:nvSpPr>
        <p:spPr>
          <a:xfrm>
            <a:off x="2011969" y="337850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AD2A1-3EB1-FAC6-A8F0-5FBED93253FF}"/>
              </a:ext>
            </a:extLst>
          </p:cNvPr>
          <p:cNvSpPr txBox="1"/>
          <p:nvPr/>
        </p:nvSpPr>
        <p:spPr>
          <a:xfrm>
            <a:off x="1754459" y="1227221"/>
            <a:ext cx="8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8D5876-4A75-EBE8-2C5A-2273A46EB67B}"/>
              </a:ext>
            </a:extLst>
          </p:cNvPr>
          <p:cNvSpPr txBox="1"/>
          <p:nvPr/>
        </p:nvSpPr>
        <p:spPr>
          <a:xfrm>
            <a:off x="421204" y="3924862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西南门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AD5E80-3AB3-9DFE-958C-56CDA3CF731C}"/>
              </a:ext>
            </a:extLst>
          </p:cNvPr>
          <p:cNvSpPr txBox="1"/>
          <p:nvPr/>
        </p:nvSpPr>
        <p:spPr>
          <a:xfrm>
            <a:off x="3271709" y="3103237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体育场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CC805C-0B1D-B612-5F25-238B49CAA141}"/>
              </a:ext>
            </a:extLst>
          </p:cNvPr>
          <p:cNvSpPr txBox="1"/>
          <p:nvPr/>
        </p:nvSpPr>
        <p:spPr>
          <a:xfrm>
            <a:off x="6397228" y="3239483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计院楼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8510554-EC9A-52D3-3FDF-211F79276E16}"/>
              </a:ext>
            </a:extLst>
          </p:cNvPr>
          <p:cNvSpPr txBox="1"/>
          <p:nvPr/>
        </p:nvSpPr>
        <p:spPr>
          <a:xfrm>
            <a:off x="7297707" y="1241276"/>
            <a:ext cx="13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生活区东苑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C025FF-B5A4-30CD-3636-3DABD72AD557}"/>
              </a:ext>
            </a:extLst>
          </p:cNvPr>
          <p:cNvSpPr txBox="1"/>
          <p:nvPr/>
        </p:nvSpPr>
        <p:spPr>
          <a:xfrm>
            <a:off x="10856641" y="1277635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东北门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097B26-4747-114C-5C86-D1AF2C5F1AA7}"/>
              </a:ext>
            </a:extLst>
          </p:cNvPr>
          <p:cNvSpPr txBox="1"/>
          <p:nvPr/>
        </p:nvSpPr>
        <p:spPr>
          <a:xfrm>
            <a:off x="9656319" y="3354086"/>
            <a:ext cx="139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生活区西苑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8925E0F5-1B06-179C-530E-87897C88DD6E}"/>
              </a:ext>
            </a:extLst>
          </p:cNvPr>
          <p:cNvSpPr/>
          <p:nvPr/>
        </p:nvSpPr>
        <p:spPr>
          <a:xfrm>
            <a:off x="3644639" y="138503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0DA60F-7010-9A60-330A-CD3F130FAB93}"/>
              </a:ext>
            </a:extLst>
          </p:cNvPr>
          <p:cNvSpPr txBox="1"/>
          <p:nvPr/>
        </p:nvSpPr>
        <p:spPr>
          <a:xfrm>
            <a:off x="1479884" y="5606716"/>
            <a:ext cx="49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从文件中选择图片，然后执行修改信息</a:t>
            </a:r>
          </a:p>
        </p:txBody>
      </p:sp>
    </p:spTree>
    <p:extLst>
      <p:ext uri="{BB962C8B-B14F-4D97-AF65-F5344CB8AC3E}">
        <p14:creationId xmlns:p14="http://schemas.microsoft.com/office/powerpoint/2010/main" val="37299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A1CDC3-4E9A-D292-5FEF-9CA393DB7423}"/>
              </a:ext>
            </a:extLst>
          </p:cNvPr>
          <p:cNvSpPr/>
          <p:nvPr/>
        </p:nvSpPr>
        <p:spPr>
          <a:xfrm>
            <a:off x="0" y="5869"/>
            <a:ext cx="12192000" cy="4559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CF86C7-BB5C-71B6-DD1C-96CCFF6180D4}"/>
              </a:ext>
            </a:extLst>
          </p:cNvPr>
          <p:cNvSpPr/>
          <p:nvPr/>
        </p:nvSpPr>
        <p:spPr>
          <a:xfrm>
            <a:off x="275063" y="4683512"/>
            <a:ext cx="1479396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添加地图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14BA46-AEED-BB2C-62D7-AF7F64AA1F17}"/>
              </a:ext>
            </a:extLst>
          </p:cNvPr>
          <p:cNvSpPr/>
          <p:nvPr/>
        </p:nvSpPr>
        <p:spPr>
          <a:xfrm>
            <a:off x="2044390" y="4683512"/>
            <a:ext cx="1590908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B4E4DE-E20F-0BC8-BDF9-ED2127D56325}"/>
              </a:ext>
            </a:extLst>
          </p:cNvPr>
          <p:cNvSpPr/>
          <p:nvPr/>
        </p:nvSpPr>
        <p:spPr>
          <a:xfrm>
            <a:off x="3973551" y="4670502"/>
            <a:ext cx="1590908" cy="55012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031377-BE8D-9BD8-7D91-F68B8D42763D}"/>
              </a:ext>
            </a:extLst>
          </p:cNvPr>
          <p:cNvSpPr/>
          <p:nvPr/>
        </p:nvSpPr>
        <p:spPr>
          <a:xfrm>
            <a:off x="5902713" y="4657492"/>
            <a:ext cx="1590908" cy="6021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切换地图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690A9-41B1-03F6-8336-89652CA83E66}"/>
              </a:ext>
            </a:extLst>
          </p:cNvPr>
          <p:cNvSpPr/>
          <p:nvPr/>
        </p:nvSpPr>
        <p:spPr>
          <a:xfrm>
            <a:off x="7790986" y="4657493"/>
            <a:ext cx="1286107" cy="576146"/>
          </a:xfrm>
          <a:prstGeom prst="roundRect">
            <a:avLst/>
          </a:prstGeom>
          <a:solidFill>
            <a:srgbClr val="E142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189D4-8CC5-9F95-1DDD-AB6DF6BB3BEA}"/>
              </a:ext>
            </a:extLst>
          </p:cNvPr>
          <p:cNvSpPr txBox="1"/>
          <p:nvPr/>
        </p:nvSpPr>
        <p:spPr>
          <a:xfrm>
            <a:off x="463216" y="354932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查询最短路</a:t>
            </a: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AD970CF-7152-655B-8ACE-206114245C1E}"/>
              </a:ext>
            </a:extLst>
          </p:cNvPr>
          <p:cNvSpPr/>
          <p:nvPr/>
        </p:nvSpPr>
        <p:spPr>
          <a:xfrm>
            <a:off x="1754459" y="1028700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8AC2E996-AD36-2B6F-C189-0E37EC567A7C}"/>
              </a:ext>
            </a:extLst>
          </p:cNvPr>
          <p:cNvSpPr/>
          <p:nvPr/>
        </p:nvSpPr>
        <p:spPr>
          <a:xfrm>
            <a:off x="3288633" y="2858968"/>
            <a:ext cx="842211" cy="84221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AE4A6FBA-8213-C046-A458-F7E325B21524}"/>
              </a:ext>
            </a:extLst>
          </p:cNvPr>
          <p:cNvSpPr/>
          <p:nvPr/>
        </p:nvSpPr>
        <p:spPr>
          <a:xfrm>
            <a:off x="7579895" y="980574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CDBE1C14-E638-89EE-6E4F-4EA572C8969D}"/>
              </a:ext>
            </a:extLst>
          </p:cNvPr>
          <p:cNvSpPr/>
          <p:nvPr/>
        </p:nvSpPr>
        <p:spPr>
          <a:xfrm>
            <a:off x="9962001" y="3172888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463D181A-28BD-E193-EE7C-B614F738E70D}"/>
              </a:ext>
            </a:extLst>
          </p:cNvPr>
          <p:cNvSpPr/>
          <p:nvPr/>
        </p:nvSpPr>
        <p:spPr>
          <a:xfrm>
            <a:off x="6412832" y="3007895"/>
            <a:ext cx="773835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C2AB89C2-60A1-4442-E541-BF07720605A2}"/>
              </a:ext>
            </a:extLst>
          </p:cNvPr>
          <p:cNvSpPr/>
          <p:nvPr/>
        </p:nvSpPr>
        <p:spPr>
          <a:xfrm>
            <a:off x="2006265" y="2442876"/>
            <a:ext cx="246647" cy="21703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A94805-FED8-D9A3-1DA4-FF420A85176B}"/>
              </a:ext>
            </a:extLst>
          </p:cNvPr>
          <p:cNvSpPr/>
          <p:nvPr/>
        </p:nvSpPr>
        <p:spPr>
          <a:xfrm>
            <a:off x="2995864" y="193848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38364FAF-85AC-FE94-7A53-BDD4F82AACBF}"/>
              </a:ext>
            </a:extLst>
          </p:cNvPr>
          <p:cNvSpPr/>
          <p:nvPr/>
        </p:nvSpPr>
        <p:spPr>
          <a:xfrm>
            <a:off x="2821406" y="1368055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D105FD-218A-FBC6-3E98-C4597767F856}"/>
              </a:ext>
            </a:extLst>
          </p:cNvPr>
          <p:cNvSpPr/>
          <p:nvPr/>
        </p:nvSpPr>
        <p:spPr>
          <a:xfrm>
            <a:off x="7967731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46C795E-CC03-CEDC-4AC4-CF077BAFC0C3}"/>
              </a:ext>
            </a:extLst>
          </p:cNvPr>
          <p:cNvSpPr/>
          <p:nvPr/>
        </p:nvSpPr>
        <p:spPr>
          <a:xfrm>
            <a:off x="5465065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8DD273A9-3F1D-FCB0-5DFC-D57FA2287A78}"/>
              </a:ext>
            </a:extLst>
          </p:cNvPr>
          <p:cNvSpPr/>
          <p:nvPr/>
        </p:nvSpPr>
        <p:spPr>
          <a:xfrm>
            <a:off x="4708640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11182B3-9CFD-5935-8DE2-C6D3E26D6F24}"/>
              </a:ext>
            </a:extLst>
          </p:cNvPr>
          <p:cNvSpPr/>
          <p:nvPr/>
        </p:nvSpPr>
        <p:spPr>
          <a:xfrm>
            <a:off x="4702343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CD5C659-9822-8723-04D5-E032E02D90D9}"/>
              </a:ext>
            </a:extLst>
          </p:cNvPr>
          <p:cNvSpPr/>
          <p:nvPr/>
        </p:nvSpPr>
        <p:spPr>
          <a:xfrm>
            <a:off x="5317812" y="1351009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E33CBEFF-399C-F91E-3138-D03EA762907D}"/>
              </a:ext>
            </a:extLst>
          </p:cNvPr>
          <p:cNvSpPr/>
          <p:nvPr/>
        </p:nvSpPr>
        <p:spPr>
          <a:xfrm>
            <a:off x="3644639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1C0EFBB-6102-EC76-DCD4-A23C4081BB39}"/>
              </a:ext>
            </a:extLst>
          </p:cNvPr>
          <p:cNvSpPr/>
          <p:nvPr/>
        </p:nvSpPr>
        <p:spPr>
          <a:xfrm>
            <a:off x="10076301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814E8B6-983A-3A06-E318-1AA478A19802}"/>
              </a:ext>
            </a:extLst>
          </p:cNvPr>
          <p:cNvSpPr/>
          <p:nvPr/>
        </p:nvSpPr>
        <p:spPr>
          <a:xfrm>
            <a:off x="10606839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CD0DC435-ABD7-7C27-A4E5-1606D9D26930}"/>
              </a:ext>
            </a:extLst>
          </p:cNvPr>
          <p:cNvSpPr/>
          <p:nvPr/>
        </p:nvSpPr>
        <p:spPr>
          <a:xfrm>
            <a:off x="10109534" y="2332903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4DC06FB8-B9C0-7982-8225-CFCC79F01208}"/>
              </a:ext>
            </a:extLst>
          </p:cNvPr>
          <p:cNvSpPr/>
          <p:nvPr/>
        </p:nvSpPr>
        <p:spPr>
          <a:xfrm>
            <a:off x="9026938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F9874FC4-AE12-CD6D-B687-4346DC1114A4}"/>
              </a:ext>
            </a:extLst>
          </p:cNvPr>
          <p:cNvSpPr/>
          <p:nvPr/>
        </p:nvSpPr>
        <p:spPr>
          <a:xfrm>
            <a:off x="9150261" y="342746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EF49C66-0360-F64F-C6A4-25EA9BCAA23F}"/>
              </a:ext>
            </a:extLst>
          </p:cNvPr>
          <p:cNvSpPr/>
          <p:nvPr/>
        </p:nvSpPr>
        <p:spPr>
          <a:xfrm>
            <a:off x="6701175" y="237269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9F15DCA-3C5C-CBD2-0FF4-EE54B54866E5}"/>
              </a:ext>
            </a:extLst>
          </p:cNvPr>
          <p:cNvSpPr/>
          <p:nvPr/>
        </p:nvSpPr>
        <p:spPr>
          <a:xfrm>
            <a:off x="6676425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01BD5169-4476-01BC-CA22-BB91767B07BD}"/>
              </a:ext>
            </a:extLst>
          </p:cNvPr>
          <p:cNvSpPr/>
          <p:nvPr/>
        </p:nvSpPr>
        <p:spPr>
          <a:xfrm>
            <a:off x="10957444" y="1086314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: 空心 36">
            <a:extLst>
              <a:ext uri="{FF2B5EF4-FFF2-40B4-BE49-F238E27FC236}">
                <a16:creationId xmlns:a16="http://schemas.microsoft.com/office/drawing/2014/main" id="{CB00527A-EBC4-0A54-CB63-1FDEACB52BAA}"/>
              </a:ext>
            </a:extLst>
          </p:cNvPr>
          <p:cNvSpPr/>
          <p:nvPr/>
        </p:nvSpPr>
        <p:spPr>
          <a:xfrm>
            <a:off x="463216" y="3683131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5740F42-C23E-6B50-06A7-97B0F6F5F573}"/>
              </a:ext>
            </a:extLst>
          </p:cNvPr>
          <p:cNvSpPr/>
          <p:nvPr/>
        </p:nvSpPr>
        <p:spPr>
          <a:xfrm>
            <a:off x="705096" y="1401777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7D339C-434C-8032-8AC7-FF9DF3702CD3}"/>
              </a:ext>
            </a:extLst>
          </p:cNvPr>
          <p:cNvSpPr/>
          <p:nvPr/>
        </p:nvSpPr>
        <p:spPr>
          <a:xfrm>
            <a:off x="1413710" y="3992944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A8E7231-F7BE-970A-3C0D-B1B69DDC9F19}"/>
              </a:ext>
            </a:extLst>
          </p:cNvPr>
          <p:cNvSpPr/>
          <p:nvPr/>
        </p:nvSpPr>
        <p:spPr>
          <a:xfrm>
            <a:off x="8310715" y="202177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6AF331A3-B568-ADCB-AF5F-B95C86CF6FAA}"/>
              </a:ext>
            </a:extLst>
          </p:cNvPr>
          <p:cNvSpPr/>
          <p:nvPr/>
        </p:nvSpPr>
        <p:spPr>
          <a:xfrm>
            <a:off x="687599" y="3326291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B09AC12-6815-5B69-57A8-7DB0BA7C9CD9}"/>
              </a:ext>
            </a:extLst>
          </p:cNvPr>
          <p:cNvSpPr/>
          <p:nvPr/>
        </p:nvSpPr>
        <p:spPr>
          <a:xfrm>
            <a:off x="2011969" y="337850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AD2A1-3EB1-FAC6-A8F0-5FBED93253FF}"/>
              </a:ext>
            </a:extLst>
          </p:cNvPr>
          <p:cNvSpPr txBox="1"/>
          <p:nvPr/>
        </p:nvSpPr>
        <p:spPr>
          <a:xfrm>
            <a:off x="1754459" y="1227221"/>
            <a:ext cx="8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8D5876-4A75-EBE8-2C5A-2273A46EB67B}"/>
              </a:ext>
            </a:extLst>
          </p:cNvPr>
          <p:cNvSpPr txBox="1"/>
          <p:nvPr/>
        </p:nvSpPr>
        <p:spPr>
          <a:xfrm>
            <a:off x="421204" y="3924862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西南门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AD5E80-3AB3-9DFE-958C-56CDA3CF731C}"/>
              </a:ext>
            </a:extLst>
          </p:cNvPr>
          <p:cNvSpPr txBox="1"/>
          <p:nvPr/>
        </p:nvSpPr>
        <p:spPr>
          <a:xfrm>
            <a:off x="3271709" y="3103237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体育场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CC805C-0B1D-B612-5F25-238B49CAA141}"/>
              </a:ext>
            </a:extLst>
          </p:cNvPr>
          <p:cNvSpPr txBox="1"/>
          <p:nvPr/>
        </p:nvSpPr>
        <p:spPr>
          <a:xfrm>
            <a:off x="6397228" y="3239483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计院楼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8510554-EC9A-52D3-3FDF-211F79276E16}"/>
              </a:ext>
            </a:extLst>
          </p:cNvPr>
          <p:cNvSpPr txBox="1"/>
          <p:nvPr/>
        </p:nvSpPr>
        <p:spPr>
          <a:xfrm>
            <a:off x="7297707" y="1241276"/>
            <a:ext cx="13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生活区东苑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C025FF-B5A4-30CD-3636-3DABD72AD557}"/>
              </a:ext>
            </a:extLst>
          </p:cNvPr>
          <p:cNvSpPr txBox="1"/>
          <p:nvPr/>
        </p:nvSpPr>
        <p:spPr>
          <a:xfrm>
            <a:off x="10856641" y="1277635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东北门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097B26-4747-114C-5C86-D1AF2C5F1AA7}"/>
              </a:ext>
            </a:extLst>
          </p:cNvPr>
          <p:cNvSpPr txBox="1"/>
          <p:nvPr/>
        </p:nvSpPr>
        <p:spPr>
          <a:xfrm>
            <a:off x="9656319" y="3354086"/>
            <a:ext cx="139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生活区西苑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8925E0F5-1B06-179C-530E-87897C88DD6E}"/>
              </a:ext>
            </a:extLst>
          </p:cNvPr>
          <p:cNvSpPr/>
          <p:nvPr/>
        </p:nvSpPr>
        <p:spPr>
          <a:xfrm>
            <a:off x="3644639" y="138503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438B9CEF-DFB4-1A27-C6AA-A56EA6E2822C}"/>
              </a:ext>
            </a:extLst>
          </p:cNvPr>
          <p:cNvSpPr/>
          <p:nvPr/>
        </p:nvSpPr>
        <p:spPr>
          <a:xfrm>
            <a:off x="9508372" y="4695151"/>
            <a:ext cx="505327" cy="5371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1A489BE-A1A8-56BD-A5B7-FF09042390BB}"/>
              </a:ext>
            </a:extLst>
          </p:cNvPr>
          <p:cNvSpPr/>
          <p:nvPr/>
        </p:nvSpPr>
        <p:spPr>
          <a:xfrm>
            <a:off x="10431231" y="4695151"/>
            <a:ext cx="505327" cy="5371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238A29-8A0B-8C0D-2642-B61517E90333}"/>
              </a:ext>
            </a:extLst>
          </p:cNvPr>
          <p:cNvSpPr txBox="1"/>
          <p:nvPr/>
        </p:nvSpPr>
        <p:spPr>
          <a:xfrm>
            <a:off x="9445206" y="4779043"/>
            <a:ext cx="75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9C82B9-B5FC-6FFA-73F9-B98C735D5381}"/>
              </a:ext>
            </a:extLst>
          </p:cNvPr>
          <p:cNvSpPr txBox="1"/>
          <p:nvPr/>
        </p:nvSpPr>
        <p:spPr>
          <a:xfrm>
            <a:off x="10232857" y="4673987"/>
            <a:ext cx="9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展示搜索过程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E71B9E-EEEF-6FEB-A116-9ABEDC8DC801}"/>
              </a:ext>
            </a:extLst>
          </p:cNvPr>
          <p:cNvSpPr txBox="1"/>
          <p:nvPr/>
        </p:nvSpPr>
        <p:spPr>
          <a:xfrm>
            <a:off x="336883" y="5444289"/>
            <a:ext cx="636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请依次点击您要经过的点，第一个为起点，最后一个为终点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51A9C2-8FD9-E773-373F-11B2021EE0A6}"/>
              </a:ext>
            </a:extLst>
          </p:cNvPr>
          <p:cNvSpPr txBox="1"/>
          <p:nvPr/>
        </p:nvSpPr>
        <p:spPr>
          <a:xfrm>
            <a:off x="336883" y="6033837"/>
            <a:ext cx="71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总路程：</a:t>
            </a:r>
            <a:r>
              <a:rPr lang="en-US" altLang="zh-CN" dirty="0"/>
              <a:t>~M 	 </a:t>
            </a:r>
            <a:r>
              <a:rPr lang="zh-CN" altLang="en-US" dirty="0"/>
              <a:t>西南门</a:t>
            </a:r>
            <a:r>
              <a:rPr lang="en-US" altLang="zh-CN" dirty="0"/>
              <a:t>-&gt;12-&gt;13-&gt;</a:t>
            </a:r>
            <a:r>
              <a:rPr lang="zh-CN" altLang="en-US" dirty="0"/>
              <a:t>体育场</a:t>
            </a:r>
            <a:r>
              <a:rPr lang="en-US" altLang="zh-CN" dirty="0"/>
              <a:t>-&gt;15-&gt;17-&gt;</a:t>
            </a:r>
            <a:r>
              <a:rPr lang="zh-CN" altLang="en-US" dirty="0"/>
              <a:t>计院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B258C0D-4669-D512-D298-3811362A9D1B}"/>
              </a:ext>
            </a:extLst>
          </p:cNvPr>
          <p:cNvSpPr txBox="1"/>
          <p:nvPr/>
        </p:nvSpPr>
        <p:spPr>
          <a:xfrm>
            <a:off x="5386715" y="3276768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34683B1-3548-642B-DD5B-D2E01E22FB28}"/>
              </a:ext>
            </a:extLst>
          </p:cNvPr>
          <p:cNvSpPr txBox="1"/>
          <p:nvPr/>
        </p:nvSpPr>
        <p:spPr>
          <a:xfrm>
            <a:off x="1359663" y="3950347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D17A6F-1B52-B287-DA6C-23F1094371E4}"/>
              </a:ext>
            </a:extLst>
          </p:cNvPr>
          <p:cNvSpPr txBox="1"/>
          <p:nvPr/>
        </p:nvSpPr>
        <p:spPr>
          <a:xfrm>
            <a:off x="1936661" y="3326291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0F741D-4544-482F-213D-D862D72E6E55}"/>
              </a:ext>
            </a:extLst>
          </p:cNvPr>
          <p:cNvSpPr txBox="1"/>
          <p:nvPr/>
        </p:nvSpPr>
        <p:spPr>
          <a:xfrm>
            <a:off x="4648215" y="3278860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085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A1CDC3-4E9A-D292-5FEF-9CA393DB7423}"/>
              </a:ext>
            </a:extLst>
          </p:cNvPr>
          <p:cNvSpPr/>
          <p:nvPr/>
        </p:nvSpPr>
        <p:spPr>
          <a:xfrm>
            <a:off x="0" y="1"/>
            <a:ext cx="12192000" cy="4559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CF86C7-BB5C-71B6-DD1C-96CCFF6180D4}"/>
              </a:ext>
            </a:extLst>
          </p:cNvPr>
          <p:cNvSpPr/>
          <p:nvPr/>
        </p:nvSpPr>
        <p:spPr>
          <a:xfrm>
            <a:off x="275063" y="4683512"/>
            <a:ext cx="1479396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添加地图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14BA46-AEED-BB2C-62D7-AF7F64AA1F17}"/>
              </a:ext>
            </a:extLst>
          </p:cNvPr>
          <p:cNvSpPr/>
          <p:nvPr/>
        </p:nvSpPr>
        <p:spPr>
          <a:xfrm>
            <a:off x="2044390" y="4683512"/>
            <a:ext cx="1590908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B4E4DE-E20F-0BC8-BDF9-ED2127D56325}"/>
              </a:ext>
            </a:extLst>
          </p:cNvPr>
          <p:cNvSpPr/>
          <p:nvPr/>
        </p:nvSpPr>
        <p:spPr>
          <a:xfrm>
            <a:off x="3973551" y="4670502"/>
            <a:ext cx="1590908" cy="55012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031377-BE8D-9BD8-7D91-F68B8D42763D}"/>
              </a:ext>
            </a:extLst>
          </p:cNvPr>
          <p:cNvSpPr/>
          <p:nvPr/>
        </p:nvSpPr>
        <p:spPr>
          <a:xfrm>
            <a:off x="5902713" y="4657492"/>
            <a:ext cx="1590908" cy="6021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切换地图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690A9-41B1-03F6-8336-89652CA83E66}"/>
              </a:ext>
            </a:extLst>
          </p:cNvPr>
          <p:cNvSpPr/>
          <p:nvPr/>
        </p:nvSpPr>
        <p:spPr>
          <a:xfrm>
            <a:off x="7790986" y="4657493"/>
            <a:ext cx="1286107" cy="576146"/>
          </a:xfrm>
          <a:prstGeom prst="roundRect">
            <a:avLst/>
          </a:prstGeom>
          <a:solidFill>
            <a:srgbClr val="E142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189D4-8CC5-9F95-1DDD-AB6DF6BB3BEA}"/>
              </a:ext>
            </a:extLst>
          </p:cNvPr>
          <p:cNvSpPr txBox="1"/>
          <p:nvPr/>
        </p:nvSpPr>
        <p:spPr>
          <a:xfrm>
            <a:off x="463216" y="354932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修改地图信息</a:t>
            </a: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AD970CF-7152-655B-8ACE-206114245C1E}"/>
              </a:ext>
            </a:extLst>
          </p:cNvPr>
          <p:cNvSpPr/>
          <p:nvPr/>
        </p:nvSpPr>
        <p:spPr>
          <a:xfrm>
            <a:off x="1754459" y="1028700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8AC2E996-AD36-2B6F-C189-0E37EC567A7C}"/>
              </a:ext>
            </a:extLst>
          </p:cNvPr>
          <p:cNvSpPr/>
          <p:nvPr/>
        </p:nvSpPr>
        <p:spPr>
          <a:xfrm>
            <a:off x="3288633" y="2858968"/>
            <a:ext cx="842211" cy="84221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AE4A6FBA-8213-C046-A458-F7E325B21524}"/>
              </a:ext>
            </a:extLst>
          </p:cNvPr>
          <p:cNvSpPr/>
          <p:nvPr/>
        </p:nvSpPr>
        <p:spPr>
          <a:xfrm>
            <a:off x="7579895" y="980574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CDBE1C14-E638-89EE-6E4F-4EA572C8969D}"/>
              </a:ext>
            </a:extLst>
          </p:cNvPr>
          <p:cNvSpPr/>
          <p:nvPr/>
        </p:nvSpPr>
        <p:spPr>
          <a:xfrm>
            <a:off x="9962001" y="3172888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463D181A-28BD-E193-EE7C-B614F738E70D}"/>
              </a:ext>
            </a:extLst>
          </p:cNvPr>
          <p:cNvSpPr/>
          <p:nvPr/>
        </p:nvSpPr>
        <p:spPr>
          <a:xfrm>
            <a:off x="6412832" y="3007895"/>
            <a:ext cx="773835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C2AB89C2-60A1-4442-E541-BF07720605A2}"/>
              </a:ext>
            </a:extLst>
          </p:cNvPr>
          <p:cNvSpPr/>
          <p:nvPr/>
        </p:nvSpPr>
        <p:spPr>
          <a:xfrm>
            <a:off x="2006265" y="2442876"/>
            <a:ext cx="246647" cy="21703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A94805-FED8-D9A3-1DA4-FF420A85176B}"/>
              </a:ext>
            </a:extLst>
          </p:cNvPr>
          <p:cNvSpPr/>
          <p:nvPr/>
        </p:nvSpPr>
        <p:spPr>
          <a:xfrm>
            <a:off x="2995864" y="193848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38364FAF-85AC-FE94-7A53-BDD4F82AACBF}"/>
              </a:ext>
            </a:extLst>
          </p:cNvPr>
          <p:cNvSpPr/>
          <p:nvPr/>
        </p:nvSpPr>
        <p:spPr>
          <a:xfrm>
            <a:off x="2821406" y="1368055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D105FD-218A-FBC6-3E98-C4597767F856}"/>
              </a:ext>
            </a:extLst>
          </p:cNvPr>
          <p:cNvSpPr/>
          <p:nvPr/>
        </p:nvSpPr>
        <p:spPr>
          <a:xfrm>
            <a:off x="7967731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46C795E-CC03-CEDC-4AC4-CF077BAFC0C3}"/>
              </a:ext>
            </a:extLst>
          </p:cNvPr>
          <p:cNvSpPr/>
          <p:nvPr/>
        </p:nvSpPr>
        <p:spPr>
          <a:xfrm>
            <a:off x="5465065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8DD273A9-3F1D-FCB0-5DFC-D57FA2287A78}"/>
              </a:ext>
            </a:extLst>
          </p:cNvPr>
          <p:cNvSpPr/>
          <p:nvPr/>
        </p:nvSpPr>
        <p:spPr>
          <a:xfrm>
            <a:off x="4708640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11182B3-9CFD-5935-8DE2-C6D3E26D6F24}"/>
              </a:ext>
            </a:extLst>
          </p:cNvPr>
          <p:cNvSpPr/>
          <p:nvPr/>
        </p:nvSpPr>
        <p:spPr>
          <a:xfrm>
            <a:off x="4702343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CD5C659-9822-8723-04D5-E032E02D90D9}"/>
              </a:ext>
            </a:extLst>
          </p:cNvPr>
          <p:cNvSpPr/>
          <p:nvPr/>
        </p:nvSpPr>
        <p:spPr>
          <a:xfrm>
            <a:off x="5317812" y="1351009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E33CBEFF-399C-F91E-3138-D03EA762907D}"/>
              </a:ext>
            </a:extLst>
          </p:cNvPr>
          <p:cNvSpPr/>
          <p:nvPr/>
        </p:nvSpPr>
        <p:spPr>
          <a:xfrm>
            <a:off x="3644639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1C0EFBB-6102-EC76-DCD4-A23C4081BB39}"/>
              </a:ext>
            </a:extLst>
          </p:cNvPr>
          <p:cNvSpPr/>
          <p:nvPr/>
        </p:nvSpPr>
        <p:spPr>
          <a:xfrm>
            <a:off x="10076301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814E8B6-983A-3A06-E318-1AA478A19802}"/>
              </a:ext>
            </a:extLst>
          </p:cNvPr>
          <p:cNvSpPr/>
          <p:nvPr/>
        </p:nvSpPr>
        <p:spPr>
          <a:xfrm>
            <a:off x="10606839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CD0DC435-ABD7-7C27-A4E5-1606D9D26930}"/>
              </a:ext>
            </a:extLst>
          </p:cNvPr>
          <p:cNvSpPr/>
          <p:nvPr/>
        </p:nvSpPr>
        <p:spPr>
          <a:xfrm>
            <a:off x="10109534" y="2332903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4DC06FB8-B9C0-7982-8225-CFCC79F01208}"/>
              </a:ext>
            </a:extLst>
          </p:cNvPr>
          <p:cNvSpPr/>
          <p:nvPr/>
        </p:nvSpPr>
        <p:spPr>
          <a:xfrm>
            <a:off x="9026938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F9874FC4-AE12-CD6D-B687-4346DC1114A4}"/>
              </a:ext>
            </a:extLst>
          </p:cNvPr>
          <p:cNvSpPr/>
          <p:nvPr/>
        </p:nvSpPr>
        <p:spPr>
          <a:xfrm>
            <a:off x="9150261" y="342746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EF49C66-0360-F64F-C6A4-25EA9BCAA23F}"/>
              </a:ext>
            </a:extLst>
          </p:cNvPr>
          <p:cNvSpPr/>
          <p:nvPr/>
        </p:nvSpPr>
        <p:spPr>
          <a:xfrm>
            <a:off x="6701175" y="237269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9F15DCA-3C5C-CBD2-0FF4-EE54B54866E5}"/>
              </a:ext>
            </a:extLst>
          </p:cNvPr>
          <p:cNvSpPr/>
          <p:nvPr/>
        </p:nvSpPr>
        <p:spPr>
          <a:xfrm>
            <a:off x="6676425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01BD5169-4476-01BC-CA22-BB91767B07BD}"/>
              </a:ext>
            </a:extLst>
          </p:cNvPr>
          <p:cNvSpPr/>
          <p:nvPr/>
        </p:nvSpPr>
        <p:spPr>
          <a:xfrm>
            <a:off x="10957444" y="1086314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: 空心 36">
            <a:extLst>
              <a:ext uri="{FF2B5EF4-FFF2-40B4-BE49-F238E27FC236}">
                <a16:creationId xmlns:a16="http://schemas.microsoft.com/office/drawing/2014/main" id="{CB00527A-EBC4-0A54-CB63-1FDEACB52BAA}"/>
              </a:ext>
            </a:extLst>
          </p:cNvPr>
          <p:cNvSpPr/>
          <p:nvPr/>
        </p:nvSpPr>
        <p:spPr>
          <a:xfrm>
            <a:off x="463216" y="3683131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5740F42-C23E-6B50-06A7-97B0F6F5F573}"/>
              </a:ext>
            </a:extLst>
          </p:cNvPr>
          <p:cNvSpPr/>
          <p:nvPr/>
        </p:nvSpPr>
        <p:spPr>
          <a:xfrm>
            <a:off x="705096" y="1401777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7D339C-434C-8032-8AC7-FF9DF3702CD3}"/>
              </a:ext>
            </a:extLst>
          </p:cNvPr>
          <p:cNvSpPr/>
          <p:nvPr/>
        </p:nvSpPr>
        <p:spPr>
          <a:xfrm>
            <a:off x="1413710" y="3992944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A8E7231-F7BE-970A-3C0D-B1B69DDC9F19}"/>
              </a:ext>
            </a:extLst>
          </p:cNvPr>
          <p:cNvSpPr/>
          <p:nvPr/>
        </p:nvSpPr>
        <p:spPr>
          <a:xfrm>
            <a:off x="8310715" y="202177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6AF331A3-B568-ADCB-AF5F-B95C86CF6FAA}"/>
              </a:ext>
            </a:extLst>
          </p:cNvPr>
          <p:cNvSpPr/>
          <p:nvPr/>
        </p:nvSpPr>
        <p:spPr>
          <a:xfrm>
            <a:off x="687599" y="3326291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B09AC12-6815-5B69-57A8-7DB0BA7C9CD9}"/>
              </a:ext>
            </a:extLst>
          </p:cNvPr>
          <p:cNvSpPr/>
          <p:nvPr/>
        </p:nvSpPr>
        <p:spPr>
          <a:xfrm>
            <a:off x="2011969" y="337850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AD2A1-3EB1-FAC6-A8F0-5FBED93253FF}"/>
              </a:ext>
            </a:extLst>
          </p:cNvPr>
          <p:cNvSpPr txBox="1"/>
          <p:nvPr/>
        </p:nvSpPr>
        <p:spPr>
          <a:xfrm>
            <a:off x="1754459" y="1227221"/>
            <a:ext cx="8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8D5876-4A75-EBE8-2C5A-2273A46EB67B}"/>
              </a:ext>
            </a:extLst>
          </p:cNvPr>
          <p:cNvSpPr txBox="1"/>
          <p:nvPr/>
        </p:nvSpPr>
        <p:spPr>
          <a:xfrm>
            <a:off x="421204" y="3924862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西南门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AD5E80-3AB3-9DFE-958C-56CDA3CF731C}"/>
              </a:ext>
            </a:extLst>
          </p:cNvPr>
          <p:cNvSpPr txBox="1"/>
          <p:nvPr/>
        </p:nvSpPr>
        <p:spPr>
          <a:xfrm>
            <a:off x="3271709" y="3103237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体育场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CC805C-0B1D-B612-5F25-238B49CAA141}"/>
              </a:ext>
            </a:extLst>
          </p:cNvPr>
          <p:cNvSpPr txBox="1"/>
          <p:nvPr/>
        </p:nvSpPr>
        <p:spPr>
          <a:xfrm>
            <a:off x="6397228" y="3239483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计院楼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8510554-EC9A-52D3-3FDF-211F79276E16}"/>
              </a:ext>
            </a:extLst>
          </p:cNvPr>
          <p:cNvSpPr txBox="1"/>
          <p:nvPr/>
        </p:nvSpPr>
        <p:spPr>
          <a:xfrm>
            <a:off x="7297707" y="1241276"/>
            <a:ext cx="13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生活区东苑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C025FF-B5A4-30CD-3636-3DABD72AD557}"/>
              </a:ext>
            </a:extLst>
          </p:cNvPr>
          <p:cNvSpPr txBox="1"/>
          <p:nvPr/>
        </p:nvSpPr>
        <p:spPr>
          <a:xfrm>
            <a:off x="10856641" y="1277635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东北门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097B26-4747-114C-5C86-D1AF2C5F1AA7}"/>
              </a:ext>
            </a:extLst>
          </p:cNvPr>
          <p:cNvSpPr txBox="1"/>
          <p:nvPr/>
        </p:nvSpPr>
        <p:spPr>
          <a:xfrm>
            <a:off x="9656319" y="3354086"/>
            <a:ext cx="139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生活区西苑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8925E0F5-1B06-179C-530E-87897C88DD6E}"/>
              </a:ext>
            </a:extLst>
          </p:cNvPr>
          <p:cNvSpPr/>
          <p:nvPr/>
        </p:nvSpPr>
        <p:spPr>
          <a:xfrm>
            <a:off x="3644639" y="138503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8E6EEC7B-370A-0E70-7F06-A285B7006C29}"/>
              </a:ext>
            </a:extLst>
          </p:cNvPr>
          <p:cNvSpPr/>
          <p:nvPr/>
        </p:nvSpPr>
        <p:spPr>
          <a:xfrm>
            <a:off x="392874" y="5638692"/>
            <a:ext cx="836096" cy="800100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9F343-0FA8-7602-A198-5C89B4895D73}"/>
              </a:ext>
            </a:extLst>
          </p:cNvPr>
          <p:cNvSpPr txBox="1"/>
          <p:nvPr/>
        </p:nvSpPr>
        <p:spPr>
          <a:xfrm>
            <a:off x="60158" y="5731984"/>
            <a:ext cx="142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添加</a:t>
            </a:r>
            <a:endParaRPr lang="en-US" altLang="zh-CN" dirty="0"/>
          </a:p>
          <a:p>
            <a:r>
              <a:rPr lang="zh-CN" altLang="en-US" dirty="0"/>
              <a:t> 标志性地点</a:t>
            </a:r>
          </a:p>
          <a:p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93A452D-6EAE-D125-55F0-76260D39EACE}"/>
              </a:ext>
            </a:extLst>
          </p:cNvPr>
          <p:cNvSpPr/>
          <p:nvPr/>
        </p:nvSpPr>
        <p:spPr>
          <a:xfrm>
            <a:off x="1660357" y="5638692"/>
            <a:ext cx="836096" cy="800100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FA0F57-4BD7-7A40-80FC-6E1DD9E7AFF3}"/>
              </a:ext>
            </a:extLst>
          </p:cNvPr>
          <p:cNvSpPr txBox="1"/>
          <p:nvPr/>
        </p:nvSpPr>
        <p:spPr>
          <a:xfrm>
            <a:off x="1487785" y="5731984"/>
            <a:ext cx="121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添加</a:t>
            </a:r>
            <a:endParaRPr lang="en-US" altLang="zh-CN" dirty="0"/>
          </a:p>
          <a:p>
            <a:r>
              <a:rPr lang="zh-CN" altLang="en-US" dirty="0"/>
              <a:t>路口节点</a:t>
            </a: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4C04DD84-6FEB-F7B4-9BE5-CD886A69061B}"/>
              </a:ext>
            </a:extLst>
          </p:cNvPr>
          <p:cNvSpPr/>
          <p:nvPr/>
        </p:nvSpPr>
        <p:spPr>
          <a:xfrm>
            <a:off x="2881560" y="5638692"/>
            <a:ext cx="836096" cy="800100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BFAF51-922D-E1CD-C2AF-16AF9F9AB0E3}"/>
              </a:ext>
            </a:extLst>
          </p:cNvPr>
          <p:cNvSpPr txBox="1"/>
          <p:nvPr/>
        </p:nvSpPr>
        <p:spPr>
          <a:xfrm>
            <a:off x="2725540" y="5763146"/>
            <a:ext cx="121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按路径</a:t>
            </a:r>
            <a:endParaRPr lang="en-US" altLang="zh-CN" dirty="0"/>
          </a:p>
          <a:p>
            <a:r>
              <a:rPr lang="zh-CN" altLang="en-US" dirty="0"/>
              <a:t> 添加道路</a:t>
            </a: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FDD33238-2D7A-6A4E-FE2F-B2969E40B3DE}"/>
              </a:ext>
            </a:extLst>
          </p:cNvPr>
          <p:cNvSpPr/>
          <p:nvPr/>
        </p:nvSpPr>
        <p:spPr>
          <a:xfrm>
            <a:off x="4062664" y="5676788"/>
            <a:ext cx="836096" cy="800100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E717581-77B6-BB0C-07C1-73AAF18D309E}"/>
              </a:ext>
            </a:extLst>
          </p:cNvPr>
          <p:cNvSpPr txBox="1"/>
          <p:nvPr/>
        </p:nvSpPr>
        <p:spPr>
          <a:xfrm>
            <a:off x="4062664" y="5763146"/>
            <a:ext cx="99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修改</a:t>
            </a:r>
            <a:endParaRPr lang="en-US" altLang="zh-CN" dirty="0"/>
          </a:p>
          <a:p>
            <a:r>
              <a:rPr lang="zh-CN" altLang="en-US" dirty="0"/>
              <a:t>比例尺</a:t>
            </a:r>
          </a:p>
        </p:txBody>
      </p:sp>
    </p:spTree>
    <p:extLst>
      <p:ext uri="{BB962C8B-B14F-4D97-AF65-F5344CB8AC3E}">
        <p14:creationId xmlns:p14="http://schemas.microsoft.com/office/powerpoint/2010/main" val="24855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3B075D-83AC-929B-DC2D-E73D9A0A5B22}"/>
              </a:ext>
            </a:extLst>
          </p:cNvPr>
          <p:cNvSpPr txBox="1"/>
          <p:nvPr/>
        </p:nvSpPr>
        <p:spPr>
          <a:xfrm>
            <a:off x="0" y="120316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修改地图信息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588735-3378-CF02-07E7-03F123EE2405}"/>
              </a:ext>
            </a:extLst>
          </p:cNvPr>
          <p:cNvSpPr txBox="1"/>
          <p:nvPr/>
        </p:nvSpPr>
        <p:spPr>
          <a:xfrm>
            <a:off x="547437" y="854242"/>
            <a:ext cx="3687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选择要使用的地图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r>
              <a:rPr lang="zh-CN" altLang="en-US" dirty="0"/>
              <a:t>（屏峰校区）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r>
              <a:rPr lang="zh-CN" altLang="en-US" dirty="0"/>
              <a:t>（朝晖校区）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r>
              <a:rPr lang="zh-CN" altLang="en-US" dirty="0"/>
              <a:t>（浙理工）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A1CDC3-4E9A-D292-5FEF-9CA393DB7423}"/>
              </a:ext>
            </a:extLst>
          </p:cNvPr>
          <p:cNvSpPr/>
          <p:nvPr/>
        </p:nvSpPr>
        <p:spPr>
          <a:xfrm>
            <a:off x="0" y="1"/>
            <a:ext cx="12192000" cy="4559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CF86C7-BB5C-71B6-DD1C-96CCFF6180D4}"/>
              </a:ext>
            </a:extLst>
          </p:cNvPr>
          <p:cNvSpPr/>
          <p:nvPr/>
        </p:nvSpPr>
        <p:spPr>
          <a:xfrm>
            <a:off x="275063" y="4683512"/>
            <a:ext cx="1479396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添加地图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14BA46-AEED-BB2C-62D7-AF7F64AA1F17}"/>
              </a:ext>
            </a:extLst>
          </p:cNvPr>
          <p:cNvSpPr/>
          <p:nvPr/>
        </p:nvSpPr>
        <p:spPr>
          <a:xfrm>
            <a:off x="2044390" y="4683512"/>
            <a:ext cx="1590908" cy="55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B4E4DE-E20F-0BC8-BDF9-ED2127D56325}"/>
              </a:ext>
            </a:extLst>
          </p:cNvPr>
          <p:cNvSpPr/>
          <p:nvPr/>
        </p:nvSpPr>
        <p:spPr>
          <a:xfrm>
            <a:off x="3973551" y="4670502"/>
            <a:ext cx="1590908" cy="55012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031377-BE8D-9BD8-7D91-F68B8D42763D}"/>
              </a:ext>
            </a:extLst>
          </p:cNvPr>
          <p:cNvSpPr/>
          <p:nvPr/>
        </p:nvSpPr>
        <p:spPr>
          <a:xfrm>
            <a:off x="5902713" y="4657492"/>
            <a:ext cx="1590908" cy="6021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切换地图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690A9-41B1-03F6-8336-89652CA83E66}"/>
              </a:ext>
            </a:extLst>
          </p:cNvPr>
          <p:cNvSpPr/>
          <p:nvPr/>
        </p:nvSpPr>
        <p:spPr>
          <a:xfrm>
            <a:off x="7790986" y="4657493"/>
            <a:ext cx="1286107" cy="576146"/>
          </a:xfrm>
          <a:prstGeom prst="roundRect">
            <a:avLst/>
          </a:prstGeom>
          <a:solidFill>
            <a:srgbClr val="E142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189D4-8CC5-9F95-1DDD-AB6DF6BB3BEA}"/>
              </a:ext>
            </a:extLst>
          </p:cNvPr>
          <p:cNvSpPr txBox="1"/>
          <p:nvPr/>
        </p:nvSpPr>
        <p:spPr>
          <a:xfrm>
            <a:off x="463216" y="354932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重置</a:t>
            </a: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AD970CF-7152-655B-8ACE-206114245C1E}"/>
              </a:ext>
            </a:extLst>
          </p:cNvPr>
          <p:cNvSpPr/>
          <p:nvPr/>
        </p:nvSpPr>
        <p:spPr>
          <a:xfrm>
            <a:off x="1754459" y="1028700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8AC2E996-AD36-2B6F-C189-0E37EC567A7C}"/>
              </a:ext>
            </a:extLst>
          </p:cNvPr>
          <p:cNvSpPr/>
          <p:nvPr/>
        </p:nvSpPr>
        <p:spPr>
          <a:xfrm>
            <a:off x="3288633" y="2858968"/>
            <a:ext cx="842211" cy="84221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AE4A6FBA-8213-C046-A458-F7E325B21524}"/>
              </a:ext>
            </a:extLst>
          </p:cNvPr>
          <p:cNvSpPr/>
          <p:nvPr/>
        </p:nvSpPr>
        <p:spPr>
          <a:xfrm>
            <a:off x="7579895" y="980574"/>
            <a:ext cx="790220" cy="7760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CDBE1C14-E638-89EE-6E4F-4EA572C8969D}"/>
              </a:ext>
            </a:extLst>
          </p:cNvPr>
          <p:cNvSpPr/>
          <p:nvPr/>
        </p:nvSpPr>
        <p:spPr>
          <a:xfrm>
            <a:off x="9962001" y="3172888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463D181A-28BD-E193-EE7C-B614F738E70D}"/>
              </a:ext>
            </a:extLst>
          </p:cNvPr>
          <p:cNvSpPr/>
          <p:nvPr/>
        </p:nvSpPr>
        <p:spPr>
          <a:xfrm>
            <a:off x="6412832" y="3007895"/>
            <a:ext cx="773835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C2AB89C2-60A1-4442-E541-BF07720605A2}"/>
              </a:ext>
            </a:extLst>
          </p:cNvPr>
          <p:cNvSpPr/>
          <p:nvPr/>
        </p:nvSpPr>
        <p:spPr>
          <a:xfrm>
            <a:off x="2006265" y="2442876"/>
            <a:ext cx="246647" cy="21703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A94805-FED8-D9A3-1DA4-FF420A85176B}"/>
              </a:ext>
            </a:extLst>
          </p:cNvPr>
          <p:cNvSpPr/>
          <p:nvPr/>
        </p:nvSpPr>
        <p:spPr>
          <a:xfrm>
            <a:off x="2995864" y="193848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38364FAF-85AC-FE94-7A53-BDD4F82AACBF}"/>
              </a:ext>
            </a:extLst>
          </p:cNvPr>
          <p:cNvSpPr/>
          <p:nvPr/>
        </p:nvSpPr>
        <p:spPr>
          <a:xfrm>
            <a:off x="2821406" y="1368055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D105FD-218A-FBC6-3E98-C4597767F856}"/>
              </a:ext>
            </a:extLst>
          </p:cNvPr>
          <p:cNvSpPr/>
          <p:nvPr/>
        </p:nvSpPr>
        <p:spPr>
          <a:xfrm>
            <a:off x="7967731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46C795E-CC03-CEDC-4AC4-CF077BAFC0C3}"/>
              </a:ext>
            </a:extLst>
          </p:cNvPr>
          <p:cNvSpPr/>
          <p:nvPr/>
        </p:nvSpPr>
        <p:spPr>
          <a:xfrm>
            <a:off x="5465065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8DD273A9-3F1D-FCB0-5DFC-D57FA2287A78}"/>
              </a:ext>
            </a:extLst>
          </p:cNvPr>
          <p:cNvSpPr/>
          <p:nvPr/>
        </p:nvSpPr>
        <p:spPr>
          <a:xfrm>
            <a:off x="4708640" y="331616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11182B3-9CFD-5935-8DE2-C6D3E26D6F24}"/>
              </a:ext>
            </a:extLst>
          </p:cNvPr>
          <p:cNvSpPr/>
          <p:nvPr/>
        </p:nvSpPr>
        <p:spPr>
          <a:xfrm>
            <a:off x="4702343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CD5C659-9822-8723-04D5-E032E02D90D9}"/>
              </a:ext>
            </a:extLst>
          </p:cNvPr>
          <p:cNvSpPr/>
          <p:nvPr/>
        </p:nvSpPr>
        <p:spPr>
          <a:xfrm>
            <a:off x="5317812" y="1351009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E33CBEFF-399C-F91E-3138-D03EA762907D}"/>
              </a:ext>
            </a:extLst>
          </p:cNvPr>
          <p:cNvSpPr/>
          <p:nvPr/>
        </p:nvSpPr>
        <p:spPr>
          <a:xfrm>
            <a:off x="3644639" y="2437326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1C0EFBB-6102-EC76-DCD4-A23C4081BB39}"/>
              </a:ext>
            </a:extLst>
          </p:cNvPr>
          <p:cNvSpPr/>
          <p:nvPr/>
        </p:nvSpPr>
        <p:spPr>
          <a:xfrm>
            <a:off x="10076301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814E8B6-983A-3A06-E318-1AA478A19802}"/>
              </a:ext>
            </a:extLst>
          </p:cNvPr>
          <p:cNvSpPr/>
          <p:nvPr/>
        </p:nvSpPr>
        <p:spPr>
          <a:xfrm>
            <a:off x="10606839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CD0DC435-ABD7-7C27-A4E5-1606D9D26930}"/>
              </a:ext>
            </a:extLst>
          </p:cNvPr>
          <p:cNvSpPr/>
          <p:nvPr/>
        </p:nvSpPr>
        <p:spPr>
          <a:xfrm>
            <a:off x="10109534" y="2332903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4DC06FB8-B9C0-7982-8225-CFCC79F01208}"/>
              </a:ext>
            </a:extLst>
          </p:cNvPr>
          <p:cNvSpPr/>
          <p:nvPr/>
        </p:nvSpPr>
        <p:spPr>
          <a:xfrm>
            <a:off x="9026938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F9874FC4-AE12-CD6D-B687-4346DC1114A4}"/>
              </a:ext>
            </a:extLst>
          </p:cNvPr>
          <p:cNvSpPr/>
          <p:nvPr/>
        </p:nvSpPr>
        <p:spPr>
          <a:xfrm>
            <a:off x="9150261" y="342746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EF49C66-0360-F64F-C6A4-25EA9BCAA23F}"/>
              </a:ext>
            </a:extLst>
          </p:cNvPr>
          <p:cNvSpPr/>
          <p:nvPr/>
        </p:nvSpPr>
        <p:spPr>
          <a:xfrm>
            <a:off x="6701175" y="237269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9F15DCA-3C5C-CBD2-0FF4-EE54B54866E5}"/>
              </a:ext>
            </a:extLst>
          </p:cNvPr>
          <p:cNvSpPr/>
          <p:nvPr/>
        </p:nvSpPr>
        <p:spPr>
          <a:xfrm>
            <a:off x="6676425" y="1375758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01BD5169-4476-01BC-CA22-BB91767B07BD}"/>
              </a:ext>
            </a:extLst>
          </p:cNvPr>
          <p:cNvSpPr/>
          <p:nvPr/>
        </p:nvSpPr>
        <p:spPr>
          <a:xfrm>
            <a:off x="10957444" y="1086314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: 空心 36">
            <a:extLst>
              <a:ext uri="{FF2B5EF4-FFF2-40B4-BE49-F238E27FC236}">
                <a16:creationId xmlns:a16="http://schemas.microsoft.com/office/drawing/2014/main" id="{CB00527A-EBC4-0A54-CB63-1FDEACB52BAA}"/>
              </a:ext>
            </a:extLst>
          </p:cNvPr>
          <p:cNvSpPr/>
          <p:nvPr/>
        </p:nvSpPr>
        <p:spPr>
          <a:xfrm>
            <a:off x="463216" y="3683131"/>
            <a:ext cx="721894" cy="75197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5740F42-C23E-6B50-06A7-97B0F6F5F573}"/>
              </a:ext>
            </a:extLst>
          </p:cNvPr>
          <p:cNvSpPr/>
          <p:nvPr/>
        </p:nvSpPr>
        <p:spPr>
          <a:xfrm>
            <a:off x="705096" y="1401777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7D339C-434C-8032-8AC7-FF9DF3702CD3}"/>
              </a:ext>
            </a:extLst>
          </p:cNvPr>
          <p:cNvSpPr/>
          <p:nvPr/>
        </p:nvSpPr>
        <p:spPr>
          <a:xfrm>
            <a:off x="1413710" y="3992944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A8E7231-F7BE-970A-3C0D-B1B69DDC9F19}"/>
              </a:ext>
            </a:extLst>
          </p:cNvPr>
          <p:cNvSpPr/>
          <p:nvPr/>
        </p:nvSpPr>
        <p:spPr>
          <a:xfrm>
            <a:off x="8310715" y="202177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6AF331A3-B568-ADCB-AF5F-B95C86CF6FAA}"/>
              </a:ext>
            </a:extLst>
          </p:cNvPr>
          <p:cNvSpPr/>
          <p:nvPr/>
        </p:nvSpPr>
        <p:spPr>
          <a:xfrm>
            <a:off x="687599" y="3326291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B09AC12-6815-5B69-57A8-7DB0BA7C9CD9}"/>
              </a:ext>
            </a:extLst>
          </p:cNvPr>
          <p:cNvSpPr/>
          <p:nvPr/>
        </p:nvSpPr>
        <p:spPr>
          <a:xfrm>
            <a:off x="2011969" y="3378502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AD2A1-3EB1-FAC6-A8F0-5FBED93253FF}"/>
              </a:ext>
            </a:extLst>
          </p:cNvPr>
          <p:cNvSpPr txBox="1"/>
          <p:nvPr/>
        </p:nvSpPr>
        <p:spPr>
          <a:xfrm>
            <a:off x="1754459" y="1227221"/>
            <a:ext cx="8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8D5876-4A75-EBE8-2C5A-2273A46EB67B}"/>
              </a:ext>
            </a:extLst>
          </p:cNvPr>
          <p:cNvSpPr txBox="1"/>
          <p:nvPr/>
        </p:nvSpPr>
        <p:spPr>
          <a:xfrm>
            <a:off x="421204" y="3924862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西南门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AD5E80-3AB3-9DFE-958C-56CDA3CF731C}"/>
              </a:ext>
            </a:extLst>
          </p:cNvPr>
          <p:cNvSpPr txBox="1"/>
          <p:nvPr/>
        </p:nvSpPr>
        <p:spPr>
          <a:xfrm>
            <a:off x="3271709" y="3103237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体育场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CC805C-0B1D-B612-5F25-238B49CAA141}"/>
              </a:ext>
            </a:extLst>
          </p:cNvPr>
          <p:cNvSpPr txBox="1"/>
          <p:nvPr/>
        </p:nvSpPr>
        <p:spPr>
          <a:xfrm>
            <a:off x="6397228" y="3239483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计院楼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8510554-EC9A-52D3-3FDF-211F79276E16}"/>
              </a:ext>
            </a:extLst>
          </p:cNvPr>
          <p:cNvSpPr txBox="1"/>
          <p:nvPr/>
        </p:nvSpPr>
        <p:spPr>
          <a:xfrm>
            <a:off x="7297707" y="1241276"/>
            <a:ext cx="13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生活区东苑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C025FF-B5A4-30CD-3636-3DABD72AD557}"/>
              </a:ext>
            </a:extLst>
          </p:cNvPr>
          <p:cNvSpPr txBox="1"/>
          <p:nvPr/>
        </p:nvSpPr>
        <p:spPr>
          <a:xfrm>
            <a:off x="10856641" y="1277635"/>
            <a:ext cx="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东北门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097B26-4747-114C-5C86-D1AF2C5F1AA7}"/>
              </a:ext>
            </a:extLst>
          </p:cNvPr>
          <p:cNvSpPr txBox="1"/>
          <p:nvPr/>
        </p:nvSpPr>
        <p:spPr>
          <a:xfrm>
            <a:off x="9656319" y="3354086"/>
            <a:ext cx="139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生活区西苑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8925E0F5-1B06-179C-530E-87897C88DD6E}"/>
              </a:ext>
            </a:extLst>
          </p:cNvPr>
          <p:cNvSpPr/>
          <p:nvPr/>
        </p:nvSpPr>
        <p:spPr>
          <a:xfrm>
            <a:off x="3644639" y="1385030"/>
            <a:ext cx="246647" cy="22258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2D176-ABAA-4798-E01C-B5F74007C5C6}"/>
              </a:ext>
            </a:extLst>
          </p:cNvPr>
          <p:cNvSpPr txBox="1"/>
          <p:nvPr/>
        </p:nvSpPr>
        <p:spPr>
          <a:xfrm>
            <a:off x="3068053" y="5564605"/>
            <a:ext cx="310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返回默认地图（工大屏峰）</a:t>
            </a:r>
          </a:p>
        </p:txBody>
      </p:sp>
    </p:spTree>
    <p:extLst>
      <p:ext uri="{BB962C8B-B14F-4D97-AF65-F5344CB8AC3E}">
        <p14:creationId xmlns:p14="http://schemas.microsoft.com/office/powerpoint/2010/main" val="401721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208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Feifei Li</dc:creator>
  <cp:lastModifiedBy>Feifei Li</cp:lastModifiedBy>
  <cp:revision>9</cp:revision>
  <dcterms:created xsi:type="dcterms:W3CDTF">2023-11-20T14:08:50Z</dcterms:created>
  <dcterms:modified xsi:type="dcterms:W3CDTF">2023-11-20T15:13:39Z</dcterms:modified>
</cp:coreProperties>
</file>