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A212-094B-4D62-8690-0F785348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80B1-5788-4A69-B0A1-E473D7DF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80A9-CB95-4732-B910-8BCD34D9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3B4A-F072-4974-9134-E251F13A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285E-666B-404E-A2CD-71E316C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61F-2899-4DDC-96CC-E962F02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59D6-45A4-41C4-862D-AA4B71A9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7425-CA0B-41A8-A5F9-B6E0B613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E23D-C605-4B26-A6CE-BC97AC01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F979-E431-42BB-A69C-39F924A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495AB-3D21-4F08-8F50-52AFE16B9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15B6-143E-4E17-ADF1-6EA948BF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1CA0-8F7C-4DC7-A7C2-661D399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4032-4C47-4B18-86C0-8F57B0BC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8DCD-E9FD-4CDF-B5A6-43EC34B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4CDC-263D-467D-833B-EB01226B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96FE-9438-4232-8766-C4F7D08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F61C-2A8C-49E7-B813-AF5FB4CC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409C-6BA9-480F-AD2A-DDB1FC2E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F887-3AB9-42D1-B02B-23B9A630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6576-A693-4A79-A6EC-A696E0DD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01D7-3E82-49CD-8252-B85C1A0C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678B-CB8C-47FA-9284-CDF285F3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94F7-1E05-4429-9016-7D86083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867F-D88E-4BEE-8434-39619922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A708-DCCC-41E8-9F06-62D03EC6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3314-E5BD-4A6C-9567-12B91A858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067D-4E8E-4815-B5BD-1DB88B648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720F-0E1D-4F0F-B7D6-0F5C0BBE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7F24-8F80-4ABC-939C-6CA5DEC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BFDCF-9E77-45DB-BB97-BCFDE0F8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239-DDE6-4133-A612-C5A43B2B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5E8AB-4930-4F31-952B-C89DC9A6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5058-C494-4206-9AD9-F1BD2F8A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715D5-BF92-4228-9957-899E44FE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B0125-F6E3-4355-834D-33013FBA9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17DD5-AEAC-4A69-B294-A17EF61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FD707-70AA-4FBB-8E98-C88AD22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B7FD-B074-462C-908E-33FB9F69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7188-E12A-4941-8DD8-D699464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D9360-30C3-46A7-8B9A-9AC789B0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BD68-C140-4B14-BD8E-B590A936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81304-DCF1-46F4-8D39-DE5E39F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62181-AF32-4169-A602-23E8362E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54B9B-708A-4893-BA9A-C3D0661E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1E1B-A259-4348-8DD0-482B7819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3D23-59E3-49F4-A96B-7F16AD66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1EE9-DA2F-4CA7-AE6B-57650D2B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F1B7-A6FE-4E6E-A558-ECABD52F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A1BB5-3559-405A-A496-FB55147A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B4253-88D9-4999-BBC3-78EFCC4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C477-509B-4CA6-97A0-9FCDD339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00F2-5E21-4777-8781-015F61AC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B50FF-203D-467C-B6F1-461734C36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CD8D-0F8C-4A71-89C9-33B02032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643F-AF32-4DF1-9445-40B17015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F3CF-1352-4338-BEBA-83708BE5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34E5-DFFC-4D42-A5FB-7D8C7C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CF856-0A41-4488-A05E-598E45F4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CC44-1B85-4903-918D-7904E350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5D5F-295C-4C3F-A332-0F093834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A519-3166-486A-A3E6-68670E90C1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7C48-F8BD-4742-B28A-EA23E3EDD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035A-A612-4C71-8E1C-67ECBC588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1FA2-2FD9-4612-949C-BFB94C34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F179B0-0888-4F14-B7F3-04EA059A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32" y="321177"/>
            <a:ext cx="1955364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38A2A3-8A35-4548-8319-61A1C361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6EF18-34CD-41D8-BF0D-05E496BF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8DFF0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FF4F-485F-4F8A-9135-8E5F1A86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37" y="309684"/>
            <a:ext cx="4426177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Zhongyang Guan</dc:creator>
  <cp:lastModifiedBy>Zhongyang Guan</cp:lastModifiedBy>
  <cp:revision>3</cp:revision>
  <dcterms:created xsi:type="dcterms:W3CDTF">2017-12-05T16:07:57Z</dcterms:created>
  <dcterms:modified xsi:type="dcterms:W3CDTF">2017-12-05T18:53:45Z</dcterms:modified>
</cp:coreProperties>
</file>