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0687-BFE7-44C6-8437-FA8AB811998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F0B9-05F4-46C6-A037-C0EA65A28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BE4EE4-187A-4D12-8CC2-830576A26626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9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10696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0461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74191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986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FE1-6ED5-4065-95E0-2829F102EE31}" type="datetime1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3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9745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3E48-76A6-492A-8BF9-74DE588ED4E8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980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4D178A-8D88-44C2-AB6D-106042126B4C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9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A87-83A3-411A-9E6D-0B9A0FD2609E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C766FF-A981-4AD0-8F09-7566173FC769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EEAC-0C51-41D4-82B6-89FD05DC85D1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6A87-0848-4D45-9AAF-B0A8814135F8}" type="datetime1">
              <a:rPr lang="pt-BR" smtClean="0"/>
              <a:t>13/10/2021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0F39-53E2-48C9-8CAC-E1196092D2E8}" type="datetime1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44F3-9907-4056-BB05-438B28AE671B}" type="datetime1">
              <a:rPr lang="pt-BR" smtClean="0"/>
              <a:t>13/10/2021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9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4CC7-F328-4441-B93B-B5B66A34F7B6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E39-9E29-46AB-B92F-5E74EEE0D14D}" type="datetime1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1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2295-503C-45E1-B92D-D5EB5582040A}" type="datetime1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AZSTEC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C6FB-4700-447E-A234-136131A2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9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6F671E-0E6F-4F85-AA88-FF37FDE92B43}"/>
              </a:ext>
            </a:extLst>
          </p:cNvPr>
          <p:cNvSpPr txBox="1"/>
          <p:nvPr/>
        </p:nvSpPr>
        <p:spPr>
          <a:xfrm>
            <a:off x="3339353" y="1204343"/>
            <a:ext cx="80816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i="1" dirty="0">
                <a:latin typeface="OCR-A BT" panose="020F0501020204020304" pitchFamily="34" charset="0"/>
              </a:rPr>
              <a:t>AZSTEC</a:t>
            </a:r>
          </a:p>
          <a:p>
            <a:pPr algn="ctr"/>
            <a:r>
              <a:rPr lang="pt-BR" sz="4400" b="1" i="1" dirty="0">
                <a:latin typeface="OCR-A BT" panose="020F0501020204020304" pitchFamily="34" charset="0"/>
              </a:rPr>
              <a:t>ASSITÊNCIA TÉCNICA PARA VIDEOS GAMES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54DB2D-D0FC-4691-B7CA-1B5A1215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04" y="1717502"/>
            <a:ext cx="2505075" cy="2667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277176E-76D0-44A9-981E-8A3B2AF5AE41}"/>
              </a:ext>
            </a:extLst>
          </p:cNvPr>
          <p:cNvSpPr txBox="1"/>
          <p:nvPr/>
        </p:nvSpPr>
        <p:spPr>
          <a:xfrm>
            <a:off x="8846834" y="6065821"/>
            <a:ext cx="322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Criadores: 	Cássio Braga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Djeniffer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Vidal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DDD7CDA-E26B-49DC-A833-5C6EB20B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7593" y="6347027"/>
            <a:ext cx="6400800" cy="365125"/>
          </a:xfrm>
        </p:spPr>
        <p:txBody>
          <a:bodyPr/>
          <a:lstStyle/>
          <a:p>
            <a:r>
              <a:rPr lang="pt-BR" sz="1200" dirty="0">
                <a:solidFill>
                  <a:schemeClr val="tx1"/>
                </a:solidFill>
              </a:rPr>
              <a:t>AZSTEC</a:t>
            </a:r>
          </a:p>
        </p:txBody>
      </p:sp>
    </p:spTree>
    <p:extLst>
      <p:ext uri="{BB962C8B-B14F-4D97-AF65-F5344CB8AC3E}">
        <p14:creationId xmlns:p14="http://schemas.microsoft.com/office/powerpoint/2010/main" val="35904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45833E-6 0.00139 L 1.45833E-6 -0.07084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8868CF-895C-4B5B-82E9-57941818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AZSTEC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0FE70C-BC84-4641-9691-89AAE742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46" y="1273054"/>
            <a:ext cx="3808207" cy="513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FC43D8-29C5-443B-BE25-D57B1629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69" y="3204443"/>
            <a:ext cx="2194559" cy="638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80B239-B774-4E64-B683-1D3AA977ACD9}"/>
              </a:ext>
            </a:extLst>
          </p:cNvPr>
          <p:cNvSpPr txBox="1"/>
          <p:nvPr/>
        </p:nvSpPr>
        <p:spPr>
          <a:xfrm>
            <a:off x="7264099" y="1392559"/>
            <a:ext cx="434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latin typeface="OCR A Extended" panose="02010509020102010303" pitchFamily="50" charset="0"/>
              </a:rPr>
              <a:t>Loja física: Atendimento ao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015912-04A1-4AE1-A6B6-E9EAA9B8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92" y="1392559"/>
            <a:ext cx="863384" cy="9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3459014-BE25-4F01-B56F-8A29B84081BC}"/>
              </a:ext>
            </a:extLst>
          </p:cNvPr>
          <p:cNvSpPr txBox="1"/>
          <p:nvPr/>
        </p:nvSpPr>
        <p:spPr>
          <a:xfrm>
            <a:off x="779928" y="1536174"/>
            <a:ext cx="3818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Apresentação do nosso Sistema de Gestão para Ordem d	e Serviço.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C01C926-4868-4CEE-A10D-2B1264296088}"/>
              </a:ext>
            </a:extLst>
          </p:cNvPr>
          <p:cNvSpPr/>
          <p:nvPr/>
        </p:nvSpPr>
        <p:spPr>
          <a:xfrm>
            <a:off x="1089212" y="5446060"/>
            <a:ext cx="3052482" cy="1143000"/>
          </a:xfrm>
          <a:prstGeom prst="rightArrow">
            <a:avLst>
              <a:gd name="adj1" fmla="val 50000"/>
              <a:gd name="adj2" fmla="val 16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FE6A83-DCE6-47C1-BC48-AF757A89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11" y="1178860"/>
            <a:ext cx="6677025" cy="54102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2CC937F-0582-4B58-9136-4FE35045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AZSTEC</a:t>
            </a:r>
          </a:p>
        </p:txBody>
      </p:sp>
    </p:spTree>
    <p:extLst>
      <p:ext uri="{BB962C8B-B14F-4D97-AF65-F5344CB8AC3E}">
        <p14:creationId xmlns:p14="http://schemas.microsoft.com/office/powerpoint/2010/main" val="246635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3D3C-D4AC-4D21-8293-6CC16EB6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870" y="854883"/>
            <a:ext cx="8610599" cy="1303867"/>
          </a:xfrm>
        </p:spPr>
        <p:txBody>
          <a:bodyPr/>
          <a:lstStyle/>
          <a:p>
            <a:pPr algn="l"/>
            <a:r>
              <a:rPr lang="pt-BR" dirty="0"/>
              <a:t>Solicitações e Restrições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387CC9-0CC5-475C-A3CD-B81C57D0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Cadastro Cliente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C8408C-1355-46F4-9EBA-152F4CFB31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215152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Documento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Telefone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E-mail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Endereço (Preenchimento Automático)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819BF1-DBAD-4C0D-A3B6-4E07EFD3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Cadastro 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24D37C-521B-444D-88C3-54F5D6419DF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2152027"/>
          </a:xfrm>
        </p:spPr>
        <p:txBody>
          <a:bodyPr/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Informação do console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Analise do defeito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Solução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Observações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Nº Serie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0A544B7-1105-430D-85EF-E311FAC2C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1CAA28E-3CC5-4417-8C71-0FC8CB86DF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2151529"/>
          </a:xfrm>
        </p:spPr>
        <p:txBody>
          <a:bodyPr/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Valores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Técnico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E29053-8793-4532-A40A-F4F4D54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AZSTEC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7FA456-0007-4A1B-90BA-3AF86559439D}"/>
              </a:ext>
            </a:extLst>
          </p:cNvPr>
          <p:cNvSpPr txBox="1"/>
          <p:nvPr/>
        </p:nvSpPr>
        <p:spPr>
          <a:xfrm>
            <a:off x="1653987" y="5339746"/>
            <a:ext cx="913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Restrições: Não existe O.S sem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equipamento para manutenção/conserto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acesso negado a relatórios</a:t>
            </a:r>
          </a:p>
        </p:txBody>
      </p:sp>
    </p:spTree>
    <p:extLst>
      <p:ext uri="{BB962C8B-B14F-4D97-AF65-F5344CB8AC3E}">
        <p14:creationId xmlns:p14="http://schemas.microsoft.com/office/powerpoint/2010/main" val="341553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09CA5B1-FA7F-45A6-9A3E-1EEE2FAD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285" y="634380"/>
            <a:ext cx="303442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OBRIGADO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C6DCAE-96E1-4FDB-804D-84086F52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778" y="6223620"/>
            <a:ext cx="6991492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AZSTEC</a:t>
            </a:r>
          </a:p>
        </p:txBody>
      </p:sp>
      <p:pic>
        <p:nvPicPr>
          <p:cNvPr id="20" name="Graphic 13" descr="Winking Face with No Fill">
            <a:extLst>
              <a:ext uri="{FF2B5EF4-FFF2-40B4-BE49-F238E27FC236}">
                <a16:creationId xmlns:a16="http://schemas.microsoft.com/office/drawing/2014/main" id="{B517A6E9-CD74-4B0B-A3D5-A4A2FCCD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720" y="1785935"/>
            <a:ext cx="3921550" cy="39215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8989E2-C7DA-4FBA-A8C3-658FC522A387}"/>
              </a:ext>
            </a:extLst>
          </p:cNvPr>
          <p:cNvSpPr txBox="1"/>
          <p:nvPr/>
        </p:nvSpPr>
        <p:spPr>
          <a:xfrm>
            <a:off x="1590389" y="3420382"/>
            <a:ext cx="175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Cássio Braga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C562FF-4321-4FDD-9182-A97106E67A5A}"/>
              </a:ext>
            </a:extLst>
          </p:cNvPr>
          <p:cNvSpPr txBox="1"/>
          <p:nvPr/>
        </p:nvSpPr>
        <p:spPr>
          <a:xfrm>
            <a:off x="7784473" y="3480132"/>
            <a:ext cx="193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Djeniffer</a:t>
            </a:r>
            <a:r>
              <a:rPr lang="pt-BR" dirty="0"/>
              <a:t> Vidal</a:t>
            </a:r>
          </a:p>
        </p:txBody>
      </p:sp>
    </p:spTree>
    <p:extLst>
      <p:ext uri="{BB962C8B-B14F-4D97-AF65-F5344CB8AC3E}">
        <p14:creationId xmlns:p14="http://schemas.microsoft.com/office/powerpoint/2010/main" val="26048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</p:bld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214</TotalTime>
  <Words>97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OCR A Extended</vt:lpstr>
      <vt:lpstr>OCR-A BT</vt:lpstr>
      <vt:lpstr>Wingdings</vt:lpstr>
      <vt:lpstr>Trilha de Vapor</vt:lpstr>
      <vt:lpstr>Apresentação do PowerPoint</vt:lpstr>
      <vt:lpstr>Apresentação do PowerPoint</vt:lpstr>
      <vt:lpstr>Apresentação do PowerPoint</vt:lpstr>
      <vt:lpstr>Solicitações e Restrições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DJENIFFER ALMEIDA VIDAL</dc:creator>
  <cp:lastModifiedBy>DJENIFFER ALMEIDA VIDAL</cp:lastModifiedBy>
  <cp:revision>21</cp:revision>
  <dcterms:created xsi:type="dcterms:W3CDTF">2021-10-08T22:51:17Z</dcterms:created>
  <dcterms:modified xsi:type="dcterms:W3CDTF">2021-10-14T01:17:00Z</dcterms:modified>
</cp:coreProperties>
</file>