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800c6cf0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800c6cf0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800c6cf02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800c6cf02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800c6cf02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800c6cf02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800c6cf02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800c6cf02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800c6cf02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800c6cf02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800c6cf02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4800c6cf02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4800c6cf02_0_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4800c6cf02_0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4800c6cf02_0_1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4800c6cf02_0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4800c6cf02_0_1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4800c6cf02_0_1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4800c6cf02_0_1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4800c6cf02_0_1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4800c6cf02_0_1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4800c6cf02_0_1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200295b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200295b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4800c6cf02_0_1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4800c6cf02_0_1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4800c6cf02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4800c6cf02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4800c6cf02_0_1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4800c6cf02_0_1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4800c6cf02_0_1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4800c6cf02_0_1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4800c6cf02_0_1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4800c6cf02_0_1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4800c6cf02_0_1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4800c6cf02_0_1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4800c6cf02_0_1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4800c6cf02_0_1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6200295bd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6200295bd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4800c6cf02_0_1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4800c6cf02_0_1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4800c6cf02_0_1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4800c6cf02_0_1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200295bd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200295bd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4800c6cf02_0_1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4800c6cf02_0_1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4800c6cf02_0_1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4800c6cf02_0_1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4800c6cf02_0_1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4800c6cf02_0_1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4800c6cf02_0_1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4800c6cf02_0_1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4800c6cf0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4800c6cf0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4800c6cf0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4800c6cf0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4800c6cf0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4800c6cf0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4800c6cf02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4800c6cf02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4800c6cf02_0_1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4800c6cf02_0_1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4800c6cf02_0_1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4800c6cf02_0_1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200295bd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200295bd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4800c6cf02_0_1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4800c6cf02_0_1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4800c6cf02_0_1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4800c6cf02_0_1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4800c6cf0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4800c6cf0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4800c6cf02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4800c6cf0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4800c6cf0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4800c6cf0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4800c6cf02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4800c6cf02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4800c6cf0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4800c6cf0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4800c6cf0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4800c6cf0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4800c6cf02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4800c6cf02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4800c6cf02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4800c6cf02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00c6cf02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800c6cf02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4800c6cf0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4800c6cf0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4800c6cf02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4800c6cf02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4800c6cf02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4800c6cf02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4800c6cf02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4800c6cf02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4800c6cf02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4800c6cf02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4800c6cf02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4800c6cf02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4800c6cf02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4800c6cf02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4800c6cf02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4800c6cf02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g4800c6cf02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4" name="Google Shape;1624;g4800c6cf02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4800c6cf02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4800c6cf02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800c6cf02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800c6cf02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4800c6cf02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4800c6cf02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4800c6cf02_0_1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8" name="Google Shape;1738;g4800c6cf02_0_1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6200295bd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6200295bd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2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6200295bdf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6200295bdf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g48030c88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6" name="Google Shape;1826;g48030c88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48030c88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48030c88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48030c886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48030c886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48030c886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48030c886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48030c886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48030c886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g48030c886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0" name="Google Shape;1950;g48030c886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800c6cf02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800c6cf02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800c6cf02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800c6cf02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800c6cf02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800c6cf02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 / Min Cut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232" name="Google Shape;232;p22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33" name="Google Shape;233;p22"/>
          <p:cNvCxnSpPr>
            <a:endCxn id="234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4" name="Google Shape;234;p22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35" name="Google Shape;235;p22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36" name="Google Shape;236;p22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37" name="Google Shape;237;p22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38" name="Google Shape;238;p22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39" name="Google Shape;239;p22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40" name="Google Shape;240;p22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41" name="Google Shape;241;p22"/>
          <p:cNvCxnSpPr>
            <a:stCxn id="234" idx="6"/>
            <a:endCxn id="236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2" name="Google Shape;242;p22"/>
          <p:cNvCxnSpPr>
            <a:stCxn id="234" idx="6"/>
            <a:endCxn id="237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3" name="Google Shape;243;p22"/>
          <p:cNvCxnSpPr>
            <a:stCxn id="235" idx="6"/>
            <a:endCxn id="238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4" name="Google Shape;244;p22"/>
          <p:cNvCxnSpPr>
            <a:stCxn id="235" idx="6"/>
            <a:endCxn id="239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5" name="Google Shape;245;p22"/>
          <p:cNvCxnSpPr>
            <a:stCxn id="238" idx="6"/>
            <a:endCxn id="240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6" name="Google Shape;246;p22"/>
          <p:cNvCxnSpPr>
            <a:stCxn id="239" idx="6"/>
            <a:endCxn id="240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7" name="Google Shape;247;p22"/>
          <p:cNvCxnSpPr>
            <a:stCxn id="237" idx="6"/>
            <a:endCxn id="240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8" name="Google Shape;248;p22"/>
          <p:cNvCxnSpPr>
            <a:stCxn id="236" idx="6"/>
            <a:endCxn id="240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9" name="Google Shape;249;p22"/>
          <p:cNvCxnSpPr>
            <a:stCxn id="232" idx="6"/>
            <a:endCxn id="235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0" name="Google Shape;250;p22"/>
          <p:cNvCxnSpPr>
            <a:stCxn id="235" idx="0"/>
            <a:endCxn id="234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1" name="Google Shape;251;p22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2" name="Google Shape;252;p22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6</a:t>
            </a:r>
            <a:r>
              <a:rPr lang="en">
                <a:solidFill>
                  <a:srgbClr val="FFFFFF"/>
                </a:solidFill>
              </a:rPr>
              <a:t>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3" name="Google Shape;253;p22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/</a:t>
            </a: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54" name="Google Shape;254;p22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5" name="Google Shape;255;p22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6" name="Google Shape;256;p22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r>
              <a:rPr lang="en">
                <a:solidFill>
                  <a:srgbClr val="FFFFFF"/>
                </a:solidFill>
              </a:rPr>
              <a:t>/</a:t>
            </a: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57" name="Google Shape;257;p22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FFFF"/>
                </a:solidFill>
              </a:rPr>
              <a:t>/</a:t>
            </a: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58" name="Google Shape;258;p22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9" name="Google Shape;259;p22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0" name="Google Shape;260;p22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1" name="Google Shape;261;p22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2" name="Google Shape;262;p22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63" name="Google Shape;263;p22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70" name="Google Shape;270;p23"/>
          <p:cNvCxnSpPr>
            <a:endCxn id="271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1" name="Google Shape;271;p23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2" name="Google Shape;272;p23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3" name="Google Shape;273;p23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4" name="Google Shape;274;p23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5" name="Google Shape;275;p23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6" name="Google Shape;276;p23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7" name="Google Shape;277;p23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78" name="Google Shape;278;p23"/>
          <p:cNvCxnSpPr>
            <a:stCxn id="271" idx="6"/>
            <a:endCxn id="273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9" name="Google Shape;279;p23"/>
          <p:cNvCxnSpPr>
            <a:stCxn id="271" idx="6"/>
            <a:endCxn id="274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0" name="Google Shape;280;p23"/>
          <p:cNvCxnSpPr>
            <a:stCxn id="272" idx="6"/>
            <a:endCxn id="275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1" name="Google Shape;281;p23"/>
          <p:cNvCxnSpPr>
            <a:stCxn id="272" idx="6"/>
            <a:endCxn id="276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2" name="Google Shape;282;p23"/>
          <p:cNvCxnSpPr>
            <a:stCxn id="275" idx="6"/>
            <a:endCxn id="277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3" name="Google Shape;283;p23"/>
          <p:cNvCxnSpPr>
            <a:stCxn id="276" idx="6"/>
            <a:endCxn id="277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4" name="Google Shape;284;p23"/>
          <p:cNvCxnSpPr>
            <a:stCxn id="274" idx="6"/>
            <a:endCxn id="277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5" name="Google Shape;285;p23"/>
          <p:cNvCxnSpPr>
            <a:stCxn id="273" idx="6"/>
            <a:endCxn id="277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6" name="Google Shape;286;p23"/>
          <p:cNvCxnSpPr>
            <a:stCxn id="269" idx="6"/>
            <a:endCxn id="272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7" name="Google Shape;287;p23"/>
          <p:cNvCxnSpPr>
            <a:stCxn id="272" idx="0"/>
            <a:endCxn id="271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88" name="Google Shape;288;p23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9" name="Google Shape;289;p23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6</a:t>
            </a:r>
            <a:r>
              <a:rPr lang="en">
                <a:solidFill>
                  <a:srgbClr val="FFFFFF"/>
                </a:solidFill>
              </a:rPr>
              <a:t>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0" name="Google Shape;290;p23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/</a:t>
            </a: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1" name="Google Shape;291;p23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2" name="Google Shape;292;p23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3" name="Google Shape;293;p23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r>
              <a:rPr lang="en">
                <a:solidFill>
                  <a:srgbClr val="FFFFFF"/>
                </a:solidFill>
              </a:rPr>
              <a:t>/</a:t>
            </a: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4" name="Google Shape;294;p23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FFFF"/>
                </a:solidFill>
              </a:rPr>
              <a:t>/</a:t>
            </a: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5" name="Google Shape;295;p23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6" name="Google Shape;296;p23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7" name="Google Shape;297;p23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8" name="Google Shape;298;p23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9" name="Google Shape;299;p23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00" name="Google Shape;300;p23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306" name="Google Shape;306;p24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307" name="Google Shape;307;p24"/>
          <p:cNvCxnSpPr>
            <a:endCxn id="308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08" name="Google Shape;308;p24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9" name="Google Shape;309;p24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0" name="Google Shape;310;p24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1" name="Google Shape;311;p24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2" name="Google Shape;312;p24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3" name="Google Shape;313;p24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4" name="Google Shape;314;p24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315" name="Google Shape;315;p24"/>
          <p:cNvCxnSpPr>
            <a:stCxn id="308" idx="6"/>
            <a:endCxn id="310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6" name="Google Shape;316;p24"/>
          <p:cNvCxnSpPr>
            <a:stCxn id="308" idx="6"/>
            <a:endCxn id="311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7" name="Google Shape;317;p24"/>
          <p:cNvCxnSpPr>
            <a:stCxn id="309" idx="6"/>
            <a:endCxn id="312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8" name="Google Shape;318;p24"/>
          <p:cNvCxnSpPr>
            <a:stCxn id="309" idx="6"/>
            <a:endCxn id="313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9" name="Google Shape;319;p24"/>
          <p:cNvCxnSpPr>
            <a:stCxn id="312" idx="6"/>
            <a:endCxn id="314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0" name="Google Shape;320;p24"/>
          <p:cNvCxnSpPr>
            <a:stCxn id="313" idx="6"/>
            <a:endCxn id="314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1" name="Google Shape;321;p24"/>
          <p:cNvCxnSpPr>
            <a:stCxn id="311" idx="6"/>
            <a:endCxn id="314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2" name="Google Shape;322;p24"/>
          <p:cNvCxnSpPr>
            <a:stCxn id="310" idx="6"/>
            <a:endCxn id="314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3" name="Google Shape;323;p24"/>
          <p:cNvCxnSpPr>
            <a:stCxn id="306" idx="6"/>
            <a:endCxn id="309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4" name="Google Shape;324;p24"/>
          <p:cNvCxnSpPr>
            <a:stCxn id="309" idx="0"/>
            <a:endCxn id="308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25" name="Google Shape;325;p24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6" name="Google Shape;326;p24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7" name="Google Shape;327;p24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8" name="Google Shape;328;p24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9" name="Google Shape;329;p24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0" name="Google Shape;330;p24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1" name="Google Shape;331;p24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2" name="Google Shape;332;p24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3" name="Google Shape;333;p24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4" name="Google Shape;334;p24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5" name="Google Shape;335;p24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6" name="Google Shape;336;p24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37" name="Google Shape;337;p24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343" name="Google Shape;343;p25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344" name="Google Shape;344;p25"/>
          <p:cNvCxnSpPr>
            <a:endCxn id="345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45" name="Google Shape;345;p25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46" name="Google Shape;346;p25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47" name="Google Shape;347;p25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48" name="Google Shape;348;p25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49" name="Google Shape;349;p25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50" name="Google Shape;350;p25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51" name="Google Shape;351;p25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352" name="Google Shape;352;p25"/>
          <p:cNvCxnSpPr>
            <a:stCxn id="345" idx="6"/>
            <a:endCxn id="347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3" name="Google Shape;353;p25"/>
          <p:cNvCxnSpPr>
            <a:stCxn id="345" idx="6"/>
            <a:endCxn id="348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4" name="Google Shape;354;p25"/>
          <p:cNvCxnSpPr>
            <a:stCxn id="346" idx="6"/>
            <a:endCxn id="349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5" name="Google Shape;355;p25"/>
          <p:cNvCxnSpPr>
            <a:stCxn id="346" idx="6"/>
            <a:endCxn id="350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6" name="Google Shape;356;p25"/>
          <p:cNvCxnSpPr>
            <a:stCxn id="349" idx="6"/>
            <a:endCxn id="351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7" name="Google Shape;357;p25"/>
          <p:cNvCxnSpPr>
            <a:stCxn id="350" idx="6"/>
            <a:endCxn id="351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8" name="Google Shape;358;p25"/>
          <p:cNvCxnSpPr>
            <a:stCxn id="348" idx="6"/>
            <a:endCxn id="351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9" name="Google Shape;359;p25"/>
          <p:cNvCxnSpPr>
            <a:stCxn id="347" idx="6"/>
            <a:endCxn id="351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0" name="Google Shape;360;p25"/>
          <p:cNvCxnSpPr>
            <a:stCxn id="343" idx="6"/>
            <a:endCxn id="346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1" name="Google Shape;361;p25"/>
          <p:cNvCxnSpPr>
            <a:stCxn id="346" idx="0"/>
            <a:endCxn id="345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62" name="Google Shape;362;p25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3" name="Google Shape;363;p25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4" name="Google Shape;364;p25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5" name="Google Shape;365;p25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6" name="Google Shape;366;p25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7" name="Google Shape;367;p25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8" name="Google Shape;368;p25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9" name="Google Shape;369;p25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0" name="Google Shape;370;p25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1" name="Google Shape;371;p25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72" name="Google Shape;372;p25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73" name="Google Shape;373;p25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74" name="Google Shape;374;p25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380" name="Google Shape;380;p26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381" name="Google Shape;381;p26"/>
          <p:cNvCxnSpPr>
            <a:endCxn id="382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82" name="Google Shape;382;p26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83" name="Google Shape;383;p26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84" name="Google Shape;384;p26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85" name="Google Shape;385;p26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86" name="Google Shape;386;p26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87" name="Google Shape;387;p26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88" name="Google Shape;388;p26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389" name="Google Shape;389;p26"/>
          <p:cNvCxnSpPr>
            <a:stCxn id="382" idx="6"/>
            <a:endCxn id="384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0" name="Google Shape;390;p26"/>
          <p:cNvCxnSpPr>
            <a:stCxn id="382" idx="6"/>
            <a:endCxn id="385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1" name="Google Shape;391;p26"/>
          <p:cNvCxnSpPr>
            <a:stCxn id="383" idx="6"/>
            <a:endCxn id="386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2" name="Google Shape;392;p26"/>
          <p:cNvCxnSpPr>
            <a:stCxn id="383" idx="6"/>
            <a:endCxn id="387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3" name="Google Shape;393;p26"/>
          <p:cNvCxnSpPr>
            <a:stCxn id="386" idx="6"/>
            <a:endCxn id="388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4" name="Google Shape;394;p26"/>
          <p:cNvCxnSpPr>
            <a:stCxn id="387" idx="6"/>
            <a:endCxn id="388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5" name="Google Shape;395;p26"/>
          <p:cNvCxnSpPr>
            <a:stCxn id="385" idx="6"/>
            <a:endCxn id="388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6" name="Google Shape;396;p26"/>
          <p:cNvCxnSpPr>
            <a:stCxn id="384" idx="6"/>
            <a:endCxn id="388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7" name="Google Shape;397;p26"/>
          <p:cNvCxnSpPr>
            <a:stCxn id="380" idx="6"/>
            <a:endCxn id="383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8" name="Google Shape;398;p26"/>
          <p:cNvCxnSpPr>
            <a:stCxn id="383" idx="0"/>
            <a:endCxn id="382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99" name="Google Shape;399;p26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0" name="Google Shape;400;p26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>
                <a:solidFill>
                  <a:srgbClr val="FF0000"/>
                </a:solidFill>
              </a:rPr>
              <a:t>15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01" name="Google Shape;401;p26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2" name="Google Shape;402;p26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3" name="Google Shape;403;p26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4" name="Google Shape;404;p26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05" name="Google Shape;405;p26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6" name="Google Shape;406;p26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7" name="Google Shape;407;p26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08" name="Google Shape;408;p26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9" name="Google Shape;409;p26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10" name="Google Shape;410;p26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11" name="Google Shape;411;p26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418" name="Google Shape;418;p27"/>
          <p:cNvCxnSpPr>
            <a:endCxn id="419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19" name="Google Shape;419;p27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20" name="Google Shape;420;p27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21" name="Google Shape;421;p27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22" name="Google Shape;422;p27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23" name="Google Shape;423;p27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24" name="Google Shape;424;p27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25" name="Google Shape;425;p27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426" name="Google Shape;426;p27"/>
          <p:cNvCxnSpPr>
            <a:stCxn id="419" idx="6"/>
            <a:endCxn id="421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7" name="Google Shape;427;p27"/>
          <p:cNvCxnSpPr>
            <a:stCxn id="419" idx="6"/>
            <a:endCxn id="422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8" name="Google Shape;428;p27"/>
          <p:cNvCxnSpPr>
            <a:stCxn id="420" idx="6"/>
            <a:endCxn id="423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9" name="Google Shape;429;p27"/>
          <p:cNvCxnSpPr>
            <a:stCxn id="420" idx="6"/>
            <a:endCxn id="424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0" name="Google Shape;430;p27"/>
          <p:cNvCxnSpPr>
            <a:stCxn id="423" idx="6"/>
            <a:endCxn id="425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1" name="Google Shape;431;p27"/>
          <p:cNvCxnSpPr>
            <a:stCxn id="424" idx="6"/>
            <a:endCxn id="425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2" name="Google Shape;432;p27"/>
          <p:cNvCxnSpPr>
            <a:stCxn id="422" idx="6"/>
            <a:endCxn id="425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3" name="Google Shape;433;p27"/>
          <p:cNvCxnSpPr>
            <a:stCxn id="421" idx="6"/>
            <a:endCxn id="425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4" name="Google Shape;434;p27"/>
          <p:cNvCxnSpPr>
            <a:stCxn id="417" idx="6"/>
            <a:endCxn id="420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5" name="Google Shape;435;p27"/>
          <p:cNvCxnSpPr>
            <a:stCxn id="420" idx="0"/>
            <a:endCxn id="419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36" name="Google Shape;436;p27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7" name="Google Shape;437;p27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8" name="Google Shape;438;p27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9" name="Google Shape;439;p27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0" name="Google Shape;440;p27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1" name="Google Shape;441;p27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2" name="Google Shape;442;p27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3" name="Google Shape;443;p27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4" name="Google Shape;444;p27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5" name="Google Shape;445;p27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46" name="Google Shape;446;p27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47" name="Google Shape;447;p27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48" name="Google Shape;448;p27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8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4" name="Google Shape;4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455" name="Google Shape;455;p28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456" name="Google Shape;456;p28"/>
          <p:cNvCxnSpPr>
            <a:endCxn id="457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57" name="Google Shape;457;p28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58" name="Google Shape;458;p28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59" name="Google Shape;459;p28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60" name="Google Shape;460;p28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61" name="Google Shape;461;p28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62" name="Google Shape;462;p28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63" name="Google Shape;463;p28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464" name="Google Shape;464;p28"/>
          <p:cNvCxnSpPr>
            <a:stCxn id="457" idx="6"/>
            <a:endCxn id="459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65" name="Google Shape;465;p28"/>
          <p:cNvCxnSpPr>
            <a:stCxn id="457" idx="6"/>
            <a:endCxn id="460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66" name="Google Shape;466;p28"/>
          <p:cNvCxnSpPr>
            <a:stCxn id="458" idx="6"/>
            <a:endCxn id="461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67" name="Google Shape;467;p28"/>
          <p:cNvCxnSpPr>
            <a:stCxn id="458" idx="6"/>
            <a:endCxn id="462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68" name="Google Shape;468;p28"/>
          <p:cNvCxnSpPr>
            <a:stCxn id="461" idx="6"/>
            <a:endCxn id="463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69" name="Google Shape;469;p28"/>
          <p:cNvCxnSpPr>
            <a:stCxn id="462" idx="6"/>
            <a:endCxn id="463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70" name="Google Shape;470;p28"/>
          <p:cNvCxnSpPr>
            <a:stCxn id="460" idx="6"/>
            <a:endCxn id="463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71" name="Google Shape;471;p28"/>
          <p:cNvCxnSpPr>
            <a:stCxn id="459" idx="6"/>
            <a:endCxn id="463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72" name="Google Shape;472;p28"/>
          <p:cNvCxnSpPr>
            <a:stCxn id="455" idx="6"/>
            <a:endCxn id="458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73" name="Google Shape;473;p28"/>
          <p:cNvCxnSpPr>
            <a:stCxn id="458" idx="0"/>
            <a:endCxn id="457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74" name="Google Shape;474;p28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5" name="Google Shape;475;p28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6" name="Google Shape;476;p28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7" name="Google Shape;477;p28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8" name="Google Shape;478;p28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9" name="Google Shape;479;p28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0" name="Google Shape;480;p28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1" name="Google Shape;481;p28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2" name="Google Shape;482;p28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3" name="Google Shape;483;p28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84" name="Google Shape;484;p28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485" name="Google Shape;485;p28"/>
          <p:cNvCxnSpPr>
            <a:stCxn id="460" idx="0"/>
            <a:endCxn id="459" idx="4"/>
          </p:cNvCxnSpPr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9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>
                <a:solidFill>
                  <a:srgbClr val="FF0000"/>
                </a:solidFill>
              </a:rPr>
              <a:t>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91" name="Google Shape;49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493" name="Google Shape;493;p29"/>
          <p:cNvCxnSpPr>
            <a:endCxn id="494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94" name="Google Shape;494;p29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95" name="Google Shape;495;p29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96" name="Google Shape;496;p29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97" name="Google Shape;497;p29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98" name="Google Shape;498;p29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99" name="Google Shape;499;p29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00" name="Google Shape;500;p29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501" name="Google Shape;501;p29"/>
          <p:cNvCxnSpPr>
            <a:stCxn id="494" idx="6"/>
            <a:endCxn id="496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02" name="Google Shape;502;p29"/>
          <p:cNvCxnSpPr>
            <a:stCxn id="494" idx="6"/>
            <a:endCxn id="497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03" name="Google Shape;503;p29"/>
          <p:cNvCxnSpPr>
            <a:stCxn id="495" idx="6"/>
            <a:endCxn id="498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04" name="Google Shape;504;p29"/>
          <p:cNvCxnSpPr>
            <a:stCxn id="495" idx="6"/>
            <a:endCxn id="499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05" name="Google Shape;505;p29"/>
          <p:cNvCxnSpPr>
            <a:stCxn id="498" idx="6"/>
            <a:endCxn id="500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06" name="Google Shape;506;p29"/>
          <p:cNvCxnSpPr>
            <a:stCxn id="499" idx="6"/>
            <a:endCxn id="500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07" name="Google Shape;507;p29"/>
          <p:cNvCxnSpPr>
            <a:stCxn id="497" idx="6"/>
            <a:endCxn id="500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08" name="Google Shape;508;p29"/>
          <p:cNvCxnSpPr>
            <a:stCxn id="496" idx="6"/>
            <a:endCxn id="500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09" name="Google Shape;509;p29"/>
          <p:cNvCxnSpPr>
            <a:stCxn id="492" idx="6"/>
            <a:endCxn id="495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0" name="Google Shape;510;p29"/>
          <p:cNvCxnSpPr>
            <a:stCxn id="495" idx="0"/>
            <a:endCxn id="494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11" name="Google Shape;511;p29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12" name="Google Shape;512;p29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3" name="Google Shape;513;p29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4" name="Google Shape;514;p29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5" name="Google Shape;515;p29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>
                <a:solidFill>
                  <a:srgbClr val="FF0000"/>
                </a:solidFill>
              </a:rPr>
              <a:t>10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16" name="Google Shape;516;p29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7" name="Google Shape;517;p29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8" name="Google Shape;518;p29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9" name="Google Shape;519;p29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0" name="Google Shape;520;p29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21" name="Google Shape;521;p29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0000"/>
                </a:solidFill>
              </a:rPr>
              <a:t>∞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522" name="Google Shape;522;p29"/>
          <p:cNvCxnSpPr>
            <a:stCxn id="497" idx="0"/>
            <a:endCxn id="496" idx="4"/>
          </p:cNvCxnSpPr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528" name="Google Shape;528;p30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529" name="Google Shape;529;p30"/>
          <p:cNvCxnSpPr>
            <a:endCxn id="530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30" name="Google Shape;530;p30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31" name="Google Shape;531;p30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32" name="Google Shape;532;p30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33" name="Google Shape;533;p30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34" name="Google Shape;534;p30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35" name="Google Shape;535;p30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36" name="Google Shape;536;p30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537" name="Google Shape;537;p30"/>
          <p:cNvCxnSpPr>
            <a:stCxn id="530" idx="6"/>
            <a:endCxn id="532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38" name="Google Shape;538;p30"/>
          <p:cNvCxnSpPr>
            <a:stCxn id="530" idx="6"/>
            <a:endCxn id="533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39" name="Google Shape;539;p30"/>
          <p:cNvCxnSpPr>
            <a:stCxn id="531" idx="6"/>
            <a:endCxn id="534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40" name="Google Shape;540;p30"/>
          <p:cNvCxnSpPr>
            <a:stCxn id="531" idx="6"/>
            <a:endCxn id="535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41" name="Google Shape;541;p30"/>
          <p:cNvCxnSpPr>
            <a:stCxn id="534" idx="6"/>
            <a:endCxn id="536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42" name="Google Shape;542;p30"/>
          <p:cNvCxnSpPr>
            <a:stCxn id="535" idx="6"/>
            <a:endCxn id="536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43" name="Google Shape;543;p30"/>
          <p:cNvCxnSpPr>
            <a:stCxn id="533" idx="6"/>
            <a:endCxn id="536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44" name="Google Shape;544;p30"/>
          <p:cNvCxnSpPr>
            <a:stCxn id="532" idx="6"/>
            <a:endCxn id="536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45" name="Google Shape;545;p30"/>
          <p:cNvCxnSpPr>
            <a:stCxn id="528" idx="6"/>
            <a:endCxn id="531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46" name="Google Shape;546;p30"/>
          <p:cNvCxnSpPr>
            <a:stCxn id="531" idx="0"/>
            <a:endCxn id="530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47" name="Google Shape;547;p30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r>
              <a:rPr lang="en">
                <a:solidFill>
                  <a:srgbClr val="FFFFFF"/>
                </a:solidFill>
              </a:rPr>
              <a:t>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8" name="Google Shape;548;p30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9" name="Google Shape;549;p30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0" name="Google Shape;550;p30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1" name="Google Shape;551;p30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r>
              <a:rPr lang="en">
                <a:solidFill>
                  <a:srgbClr val="FFFFFF"/>
                </a:solidFill>
              </a:rPr>
              <a:t>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2" name="Google Shape;552;p30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3" name="Google Shape;553;p30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4" name="Google Shape;554;p30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30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6" name="Google Shape;556;p30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57" name="Google Shape;557;p30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r>
              <a:rPr lang="en">
                <a:solidFill>
                  <a:srgbClr val="FFFFFF"/>
                </a:solidFill>
              </a:rPr>
              <a:t>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58" name="Google Shape;558;p30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r>
              <a:rPr lang="en">
                <a:solidFill>
                  <a:srgbClr val="FFFFFF"/>
                </a:solidFill>
              </a:rPr>
              <a:t>/4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59" name="Google Shape;559;p30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565" name="Google Shape;565;p31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566" name="Google Shape;566;p31"/>
          <p:cNvCxnSpPr>
            <a:endCxn id="567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67" name="Google Shape;567;p31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68" name="Google Shape;568;p31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69" name="Google Shape;569;p31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70" name="Google Shape;570;p31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71" name="Google Shape;571;p31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72" name="Google Shape;572;p31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73" name="Google Shape;573;p31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574" name="Google Shape;574;p31"/>
          <p:cNvCxnSpPr>
            <a:stCxn id="567" idx="6"/>
            <a:endCxn id="569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5" name="Google Shape;575;p31"/>
          <p:cNvCxnSpPr>
            <a:stCxn id="567" idx="6"/>
            <a:endCxn id="570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6" name="Google Shape;576;p31"/>
          <p:cNvCxnSpPr>
            <a:stCxn id="568" idx="6"/>
            <a:endCxn id="571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7" name="Google Shape;577;p31"/>
          <p:cNvCxnSpPr>
            <a:stCxn id="568" idx="6"/>
            <a:endCxn id="572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8" name="Google Shape;578;p31"/>
          <p:cNvCxnSpPr>
            <a:stCxn id="571" idx="6"/>
            <a:endCxn id="573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9" name="Google Shape;579;p31"/>
          <p:cNvCxnSpPr>
            <a:stCxn id="572" idx="6"/>
            <a:endCxn id="573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80" name="Google Shape;580;p31"/>
          <p:cNvCxnSpPr>
            <a:stCxn id="570" idx="6"/>
            <a:endCxn id="573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81" name="Google Shape;581;p31"/>
          <p:cNvCxnSpPr>
            <a:stCxn id="569" idx="6"/>
            <a:endCxn id="573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82" name="Google Shape;582;p31"/>
          <p:cNvCxnSpPr>
            <a:stCxn id="565" idx="6"/>
            <a:endCxn id="568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83" name="Google Shape;583;p31"/>
          <p:cNvCxnSpPr>
            <a:stCxn id="568" idx="0"/>
            <a:endCxn id="567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84" name="Google Shape;584;p31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5" name="Google Shape;585;p31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6" name="Google Shape;586;p31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7" name="Google Shape;587;p31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8" name="Google Shape;588;p31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9" name="Google Shape;589;p31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0" name="Google Shape;590;p31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1" name="Google Shape;591;p31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2" name="Google Shape;592;p31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3" name="Google Shape;593;p31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94" name="Google Shape;594;p31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95" name="Google Shape;595;p31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96" name="Google Shape;596;p31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r>
              <a:rPr lang="en"/>
              <a:t>: Network Connectivity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have two computers that are indirectly connected through a network of other computer systems. How many internal network disconnections is your connection resilient to?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602" name="Google Shape;602;p32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603" name="Google Shape;603;p32"/>
          <p:cNvCxnSpPr>
            <a:endCxn id="604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04" name="Google Shape;604;p32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05" name="Google Shape;605;p32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06" name="Google Shape;606;p32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07" name="Google Shape;607;p32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08" name="Google Shape;608;p32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09" name="Google Shape;609;p32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10" name="Google Shape;610;p32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611" name="Google Shape;611;p32"/>
          <p:cNvCxnSpPr>
            <a:stCxn id="604" idx="6"/>
            <a:endCxn id="606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12" name="Google Shape;612;p32"/>
          <p:cNvCxnSpPr>
            <a:stCxn id="604" idx="6"/>
            <a:endCxn id="607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13" name="Google Shape;613;p32"/>
          <p:cNvCxnSpPr>
            <a:stCxn id="605" idx="6"/>
            <a:endCxn id="608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14" name="Google Shape;614;p32"/>
          <p:cNvCxnSpPr>
            <a:stCxn id="605" idx="6"/>
            <a:endCxn id="609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15" name="Google Shape;615;p32"/>
          <p:cNvCxnSpPr>
            <a:stCxn id="608" idx="6"/>
            <a:endCxn id="610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16" name="Google Shape;616;p32"/>
          <p:cNvCxnSpPr>
            <a:stCxn id="609" idx="6"/>
            <a:endCxn id="610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17" name="Google Shape;617;p32"/>
          <p:cNvCxnSpPr>
            <a:stCxn id="607" idx="6"/>
            <a:endCxn id="610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18" name="Google Shape;618;p32"/>
          <p:cNvCxnSpPr>
            <a:stCxn id="606" idx="6"/>
            <a:endCxn id="610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19" name="Google Shape;619;p32"/>
          <p:cNvCxnSpPr>
            <a:stCxn id="602" idx="6"/>
            <a:endCxn id="605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20" name="Google Shape;620;p32"/>
          <p:cNvCxnSpPr>
            <a:stCxn id="605" idx="0"/>
            <a:endCxn id="604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21" name="Google Shape;621;p32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2" name="Google Shape;622;p32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</a:t>
            </a:r>
            <a:r>
              <a:rPr lang="en">
                <a:solidFill>
                  <a:srgbClr val="FF0000"/>
                </a:solidFill>
              </a:rPr>
              <a:t>15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23" name="Google Shape;623;p32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24" name="Google Shape;624;p32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5" name="Google Shape;625;p32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</a:t>
            </a:r>
            <a:r>
              <a:rPr lang="en">
                <a:solidFill>
                  <a:srgbClr val="FF0000"/>
                </a:solidFill>
              </a:rPr>
              <a:t>10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26" name="Google Shape;626;p32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7" name="Google Shape;627;p32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8" name="Google Shape;628;p32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9" name="Google Shape;629;p32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0" name="Google Shape;630;p32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31" name="Google Shape;631;p32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</a:t>
            </a:r>
            <a:r>
              <a:rPr lang="en" sz="1800">
                <a:solidFill>
                  <a:srgbClr val="FF0000"/>
                </a:solidFill>
              </a:rPr>
              <a:t>∞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632" name="Google Shape;632;p32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</a:t>
            </a:r>
            <a:r>
              <a:rPr lang="en">
                <a:solidFill>
                  <a:srgbClr val="FF0000"/>
                </a:solidFill>
              </a:rPr>
              <a:t>4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633" name="Google Shape;633;p32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639" name="Google Shape;639;p33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640" name="Google Shape;640;p33"/>
          <p:cNvCxnSpPr>
            <a:endCxn id="641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41" name="Google Shape;641;p33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42" name="Google Shape;642;p33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43" name="Google Shape;643;p33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44" name="Google Shape;644;p33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45" name="Google Shape;645;p33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46" name="Google Shape;646;p33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47" name="Google Shape;647;p33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648" name="Google Shape;648;p33"/>
          <p:cNvCxnSpPr>
            <a:stCxn id="641" idx="6"/>
            <a:endCxn id="643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49" name="Google Shape;649;p33"/>
          <p:cNvCxnSpPr>
            <a:stCxn id="641" idx="6"/>
            <a:endCxn id="644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50" name="Google Shape;650;p33"/>
          <p:cNvCxnSpPr>
            <a:stCxn id="642" idx="6"/>
            <a:endCxn id="645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51" name="Google Shape;651;p33"/>
          <p:cNvCxnSpPr>
            <a:stCxn id="642" idx="6"/>
            <a:endCxn id="646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52" name="Google Shape;652;p33"/>
          <p:cNvCxnSpPr>
            <a:stCxn id="645" idx="6"/>
            <a:endCxn id="647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53" name="Google Shape;653;p33"/>
          <p:cNvCxnSpPr>
            <a:stCxn id="646" idx="6"/>
            <a:endCxn id="647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54" name="Google Shape;654;p33"/>
          <p:cNvCxnSpPr>
            <a:stCxn id="644" idx="6"/>
            <a:endCxn id="647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55" name="Google Shape;655;p33"/>
          <p:cNvCxnSpPr>
            <a:stCxn id="643" idx="6"/>
            <a:endCxn id="647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56" name="Google Shape;656;p33"/>
          <p:cNvCxnSpPr>
            <a:stCxn id="639" idx="6"/>
            <a:endCxn id="642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57" name="Google Shape;657;p33"/>
          <p:cNvCxnSpPr>
            <a:stCxn id="642" idx="0"/>
            <a:endCxn id="641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58" name="Google Shape;658;p33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9" name="Google Shape;659;p33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</a:t>
            </a:r>
            <a:r>
              <a:rPr lang="en">
                <a:solidFill>
                  <a:srgbClr val="FF0000"/>
                </a:solidFill>
              </a:rPr>
              <a:t>15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60" name="Google Shape;660;p33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61" name="Google Shape;661;p33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2" name="Google Shape;662;p33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</a:t>
            </a:r>
            <a:r>
              <a:rPr lang="en">
                <a:solidFill>
                  <a:srgbClr val="FF0000"/>
                </a:solidFill>
              </a:rPr>
              <a:t>10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63" name="Google Shape;663;p33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4" name="Google Shape;664;p33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5" name="Google Shape;665;p33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6" name="Google Shape;666;p33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7" name="Google Shape;667;p33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68" name="Google Shape;668;p33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</a:t>
            </a:r>
            <a:r>
              <a:rPr lang="en" sz="1800">
                <a:solidFill>
                  <a:srgbClr val="FF0000"/>
                </a:solidFill>
              </a:rPr>
              <a:t>∞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669" name="Google Shape;669;p33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3</a:t>
            </a:r>
            <a:r>
              <a:rPr lang="en">
                <a:solidFill>
                  <a:srgbClr val="FFFFFF"/>
                </a:solidFill>
              </a:rPr>
              <a:t>/</a:t>
            </a:r>
            <a:r>
              <a:rPr lang="en">
                <a:solidFill>
                  <a:srgbClr val="FF0000"/>
                </a:solidFill>
              </a:rPr>
              <a:t>4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670" name="Google Shape;670;p33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676" name="Google Shape;676;p34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677" name="Google Shape;677;p34"/>
          <p:cNvCxnSpPr>
            <a:endCxn id="678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78" name="Google Shape;678;p34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79" name="Google Shape;679;p34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80" name="Google Shape;680;p34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81" name="Google Shape;681;p34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82" name="Google Shape;682;p34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83" name="Google Shape;683;p34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84" name="Google Shape;684;p34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685" name="Google Shape;685;p34"/>
          <p:cNvCxnSpPr>
            <a:stCxn id="678" idx="6"/>
            <a:endCxn id="680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86" name="Google Shape;686;p34"/>
          <p:cNvCxnSpPr>
            <a:stCxn id="678" idx="6"/>
            <a:endCxn id="681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87" name="Google Shape;687;p34"/>
          <p:cNvCxnSpPr>
            <a:stCxn id="679" idx="6"/>
            <a:endCxn id="682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88" name="Google Shape;688;p34"/>
          <p:cNvCxnSpPr>
            <a:stCxn id="679" idx="6"/>
            <a:endCxn id="683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89" name="Google Shape;689;p34"/>
          <p:cNvCxnSpPr>
            <a:stCxn id="682" idx="6"/>
            <a:endCxn id="684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90" name="Google Shape;690;p34"/>
          <p:cNvCxnSpPr>
            <a:stCxn id="683" idx="6"/>
            <a:endCxn id="684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91" name="Google Shape;691;p34"/>
          <p:cNvCxnSpPr>
            <a:stCxn id="681" idx="6"/>
            <a:endCxn id="684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92" name="Google Shape;692;p34"/>
          <p:cNvCxnSpPr>
            <a:stCxn id="680" idx="6"/>
            <a:endCxn id="684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93" name="Google Shape;693;p34"/>
          <p:cNvCxnSpPr>
            <a:stCxn id="676" idx="6"/>
            <a:endCxn id="679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94" name="Google Shape;694;p34"/>
          <p:cNvCxnSpPr>
            <a:stCxn id="679" idx="0"/>
            <a:endCxn id="678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95" name="Google Shape;695;p34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6" name="Google Shape;696;p34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r>
              <a:rPr lang="en">
                <a:solidFill>
                  <a:srgbClr val="FFFFFF"/>
                </a:solidFill>
              </a:rPr>
              <a:t>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7" name="Google Shape;697;p34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r>
              <a:rPr lang="en">
                <a:solidFill>
                  <a:srgbClr val="FFFFFF"/>
                </a:solidFill>
              </a:rPr>
              <a:t>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8" name="Google Shape;698;p34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9" name="Google Shape;699;p34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r>
              <a:rPr lang="en">
                <a:solidFill>
                  <a:srgbClr val="FFFFFF"/>
                </a:solidFill>
              </a:rPr>
              <a:t>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0" name="Google Shape;700;p34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1" name="Google Shape;701;p34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2" name="Google Shape;702;p34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3" name="Google Shape;703;p34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4" name="Google Shape;704;p34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05" name="Google Shape;705;p34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r>
              <a:rPr lang="en">
                <a:solidFill>
                  <a:srgbClr val="FFFFFF"/>
                </a:solidFill>
              </a:rPr>
              <a:t>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06" name="Google Shape;706;p34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r>
              <a:rPr lang="en">
                <a:solidFill>
                  <a:srgbClr val="FFFFFF"/>
                </a:solidFill>
              </a:rPr>
              <a:t>/4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07" name="Google Shape;707;p34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713" name="Google Shape;713;p35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714" name="Google Shape;714;p35"/>
          <p:cNvCxnSpPr>
            <a:endCxn id="715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15" name="Google Shape;715;p35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16" name="Google Shape;716;p35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17" name="Google Shape;717;p35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18" name="Google Shape;718;p35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19" name="Google Shape;719;p35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20" name="Google Shape;720;p35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21" name="Google Shape;721;p35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722" name="Google Shape;722;p35"/>
          <p:cNvCxnSpPr>
            <a:stCxn id="715" idx="6"/>
            <a:endCxn id="717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23" name="Google Shape;723;p35"/>
          <p:cNvCxnSpPr>
            <a:stCxn id="715" idx="6"/>
            <a:endCxn id="718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24" name="Google Shape;724;p35"/>
          <p:cNvCxnSpPr>
            <a:stCxn id="716" idx="6"/>
            <a:endCxn id="719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25" name="Google Shape;725;p35"/>
          <p:cNvCxnSpPr>
            <a:stCxn id="716" idx="6"/>
            <a:endCxn id="720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26" name="Google Shape;726;p35"/>
          <p:cNvCxnSpPr>
            <a:stCxn id="719" idx="6"/>
            <a:endCxn id="721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27" name="Google Shape;727;p35"/>
          <p:cNvCxnSpPr>
            <a:stCxn id="720" idx="6"/>
            <a:endCxn id="721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28" name="Google Shape;728;p35"/>
          <p:cNvCxnSpPr>
            <a:stCxn id="718" idx="6"/>
            <a:endCxn id="721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29" name="Google Shape;729;p35"/>
          <p:cNvCxnSpPr>
            <a:stCxn id="717" idx="6"/>
            <a:endCxn id="721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30" name="Google Shape;730;p35"/>
          <p:cNvCxnSpPr>
            <a:stCxn id="713" idx="6"/>
            <a:endCxn id="716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31" name="Google Shape;731;p35"/>
          <p:cNvCxnSpPr>
            <a:stCxn id="716" idx="0"/>
            <a:endCxn id="715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32" name="Google Shape;732;p35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3" name="Google Shape;733;p35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4" name="Google Shape;734;p35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5" name="Google Shape;735;p35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6" name="Google Shape;736;p35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7" name="Google Shape;737;p35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8" name="Google Shape;738;p35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9" name="Google Shape;739;p35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0" name="Google Shape;740;p35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1" name="Google Shape;741;p35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42" name="Google Shape;742;p35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43" name="Google Shape;743;p35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4/4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44" name="Google Shape;744;p35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750" name="Google Shape;750;p36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751" name="Google Shape;751;p36"/>
          <p:cNvCxnSpPr>
            <a:endCxn id="752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52" name="Google Shape;752;p36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53" name="Google Shape;753;p36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54" name="Google Shape;754;p36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55" name="Google Shape;755;p36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56" name="Google Shape;756;p36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57" name="Google Shape;757;p36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58" name="Google Shape;758;p36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759" name="Google Shape;759;p36"/>
          <p:cNvCxnSpPr>
            <a:stCxn id="752" idx="6"/>
            <a:endCxn id="754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60" name="Google Shape;760;p36"/>
          <p:cNvCxnSpPr>
            <a:stCxn id="752" idx="6"/>
            <a:endCxn id="755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61" name="Google Shape;761;p36"/>
          <p:cNvCxnSpPr>
            <a:stCxn id="753" idx="6"/>
            <a:endCxn id="756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62" name="Google Shape;762;p36"/>
          <p:cNvCxnSpPr>
            <a:stCxn id="753" idx="6"/>
            <a:endCxn id="757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63" name="Google Shape;763;p36"/>
          <p:cNvCxnSpPr>
            <a:stCxn id="756" idx="6"/>
            <a:endCxn id="758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64" name="Google Shape;764;p36"/>
          <p:cNvCxnSpPr>
            <a:stCxn id="757" idx="6"/>
            <a:endCxn id="758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65" name="Google Shape;765;p36"/>
          <p:cNvCxnSpPr>
            <a:stCxn id="755" idx="6"/>
            <a:endCxn id="758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66" name="Google Shape;766;p36"/>
          <p:cNvCxnSpPr>
            <a:stCxn id="754" idx="6"/>
            <a:endCxn id="758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67" name="Google Shape;767;p36"/>
          <p:cNvCxnSpPr>
            <a:stCxn id="750" idx="6"/>
            <a:endCxn id="753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68" name="Google Shape;768;p36"/>
          <p:cNvCxnSpPr>
            <a:stCxn id="753" idx="0"/>
            <a:endCxn id="752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69" name="Google Shape;769;p36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0" name="Google Shape;770;p36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r>
              <a:rPr lang="en">
                <a:solidFill>
                  <a:srgbClr val="FFFFFF"/>
                </a:solidFill>
              </a:rPr>
              <a:t>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1" name="Google Shape;771;p36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2" name="Google Shape;772;p36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r>
              <a:rPr lang="en">
                <a:solidFill>
                  <a:srgbClr val="FFFFFF"/>
                </a:solidFill>
              </a:rPr>
              <a:t>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3" name="Google Shape;773;p36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4" name="Google Shape;774;p36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5" name="Google Shape;775;p36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6" name="Google Shape;776;p36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7" name="Google Shape;777;p36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8" name="Google Shape;778;p36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79" name="Google Shape;779;p36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r>
              <a:rPr lang="en">
                <a:solidFill>
                  <a:srgbClr val="FFFFFF"/>
                </a:solidFill>
              </a:rPr>
              <a:t>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80" name="Google Shape;780;p36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4/4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81" name="Google Shape;781;p36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787" name="Google Shape;787;p37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788" name="Google Shape;788;p37"/>
          <p:cNvCxnSpPr>
            <a:endCxn id="789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89" name="Google Shape;789;p37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90" name="Google Shape;790;p37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91" name="Google Shape;791;p37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92" name="Google Shape;792;p37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93" name="Google Shape;793;p37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94" name="Google Shape;794;p37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95" name="Google Shape;795;p37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796" name="Google Shape;796;p37"/>
          <p:cNvCxnSpPr>
            <a:stCxn id="789" idx="6"/>
            <a:endCxn id="791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97" name="Google Shape;797;p37"/>
          <p:cNvCxnSpPr>
            <a:stCxn id="789" idx="6"/>
            <a:endCxn id="792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98" name="Google Shape;798;p37"/>
          <p:cNvCxnSpPr>
            <a:stCxn id="790" idx="6"/>
            <a:endCxn id="793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99" name="Google Shape;799;p37"/>
          <p:cNvCxnSpPr>
            <a:stCxn id="790" idx="6"/>
            <a:endCxn id="794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00" name="Google Shape;800;p37"/>
          <p:cNvCxnSpPr>
            <a:stCxn id="793" idx="6"/>
            <a:endCxn id="795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01" name="Google Shape;801;p37"/>
          <p:cNvCxnSpPr>
            <a:stCxn id="794" idx="6"/>
            <a:endCxn id="795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02" name="Google Shape;802;p37"/>
          <p:cNvCxnSpPr>
            <a:stCxn id="792" idx="6"/>
            <a:endCxn id="795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03" name="Google Shape;803;p37"/>
          <p:cNvCxnSpPr>
            <a:stCxn id="791" idx="6"/>
            <a:endCxn id="795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04" name="Google Shape;804;p37"/>
          <p:cNvCxnSpPr>
            <a:stCxn id="787" idx="6"/>
            <a:endCxn id="790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05" name="Google Shape;805;p37"/>
          <p:cNvCxnSpPr>
            <a:stCxn id="790" idx="0"/>
            <a:endCxn id="789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06" name="Google Shape;806;p37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7" name="Google Shape;807;p37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8" name="Google Shape;808;p37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9" name="Google Shape;809;p37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0" name="Google Shape;810;p37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1" name="Google Shape;811;p37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2" name="Google Shape;812;p37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3" name="Google Shape;813;p37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4" name="Google Shape;814;p37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5" name="Google Shape;815;p37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16" name="Google Shape;816;p37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17" name="Google Shape;817;p37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4/4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18" name="Google Shape;818;p37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824" name="Google Shape;824;p38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825" name="Google Shape;825;p38"/>
          <p:cNvCxnSpPr>
            <a:endCxn id="826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26" name="Google Shape;826;p38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27" name="Google Shape;827;p38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28" name="Google Shape;828;p38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29" name="Google Shape;829;p38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30" name="Google Shape;830;p38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31" name="Google Shape;831;p38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32" name="Google Shape;832;p38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833" name="Google Shape;833;p38"/>
          <p:cNvCxnSpPr>
            <a:stCxn id="826" idx="6"/>
            <a:endCxn id="828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34" name="Google Shape;834;p38"/>
          <p:cNvCxnSpPr>
            <a:stCxn id="826" idx="6"/>
            <a:endCxn id="829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35" name="Google Shape;835;p38"/>
          <p:cNvCxnSpPr>
            <a:stCxn id="827" idx="6"/>
            <a:endCxn id="830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36" name="Google Shape;836;p38"/>
          <p:cNvCxnSpPr>
            <a:stCxn id="827" idx="6"/>
            <a:endCxn id="831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37" name="Google Shape;837;p38"/>
          <p:cNvCxnSpPr>
            <a:stCxn id="830" idx="6"/>
            <a:endCxn id="832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38" name="Google Shape;838;p38"/>
          <p:cNvCxnSpPr>
            <a:stCxn id="831" idx="6"/>
            <a:endCxn id="832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39" name="Google Shape;839;p38"/>
          <p:cNvCxnSpPr>
            <a:stCxn id="829" idx="6"/>
            <a:endCxn id="832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40" name="Google Shape;840;p38"/>
          <p:cNvCxnSpPr>
            <a:stCxn id="828" idx="6"/>
            <a:endCxn id="832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41" name="Google Shape;841;p38"/>
          <p:cNvCxnSpPr>
            <a:stCxn id="824" idx="6"/>
            <a:endCxn id="827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42" name="Google Shape;842;p38"/>
          <p:cNvCxnSpPr>
            <a:stCxn id="827" idx="0"/>
            <a:endCxn id="826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43" name="Google Shape;843;p38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44" name="Google Shape;844;p38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r>
              <a:rPr lang="en">
                <a:solidFill>
                  <a:srgbClr val="FFFFFF"/>
                </a:solidFill>
              </a:rPr>
              <a:t>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45" name="Google Shape;845;p38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46" name="Google Shape;846;p38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47" name="Google Shape;847;p38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48" name="Google Shape;848;p38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49" name="Google Shape;849;p38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r>
              <a:rPr lang="en">
                <a:solidFill>
                  <a:srgbClr val="FFFFFF"/>
                </a:solidFill>
              </a:rPr>
              <a:t>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0" name="Google Shape;850;p38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r>
              <a:rPr lang="en">
                <a:solidFill>
                  <a:srgbClr val="FFFFFF"/>
                </a:solidFill>
              </a:rPr>
              <a:t>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1" name="Google Shape;851;p38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2" name="Google Shape;852;p38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53" name="Google Shape;853;p38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54" name="Google Shape;854;p38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4/4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55" name="Google Shape;855;p38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861" name="Google Shape;861;p39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862" name="Google Shape;862;p39"/>
          <p:cNvCxnSpPr>
            <a:endCxn id="863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63" name="Google Shape;863;p39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64" name="Google Shape;864;p39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65" name="Google Shape;865;p39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66" name="Google Shape;866;p39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67" name="Google Shape;867;p39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68" name="Google Shape;868;p39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69" name="Google Shape;869;p39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870" name="Google Shape;870;p39"/>
          <p:cNvCxnSpPr>
            <a:stCxn id="863" idx="6"/>
            <a:endCxn id="865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71" name="Google Shape;871;p39"/>
          <p:cNvCxnSpPr>
            <a:stCxn id="863" idx="6"/>
            <a:endCxn id="866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72" name="Google Shape;872;p39"/>
          <p:cNvCxnSpPr>
            <a:stCxn id="864" idx="6"/>
            <a:endCxn id="867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73" name="Google Shape;873;p39"/>
          <p:cNvCxnSpPr>
            <a:stCxn id="864" idx="6"/>
            <a:endCxn id="868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74" name="Google Shape;874;p39"/>
          <p:cNvCxnSpPr>
            <a:stCxn id="867" idx="6"/>
            <a:endCxn id="869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75" name="Google Shape;875;p39"/>
          <p:cNvCxnSpPr>
            <a:stCxn id="868" idx="6"/>
            <a:endCxn id="869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76" name="Google Shape;876;p39"/>
          <p:cNvCxnSpPr>
            <a:stCxn id="866" idx="6"/>
            <a:endCxn id="869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77" name="Google Shape;877;p39"/>
          <p:cNvCxnSpPr>
            <a:stCxn id="865" idx="6"/>
            <a:endCxn id="869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78" name="Google Shape;878;p39"/>
          <p:cNvCxnSpPr>
            <a:stCxn id="861" idx="6"/>
            <a:endCxn id="864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79" name="Google Shape;879;p39"/>
          <p:cNvCxnSpPr>
            <a:stCxn id="864" idx="0"/>
            <a:endCxn id="863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80" name="Google Shape;880;p39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1" name="Google Shape;881;p39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2" name="Google Shape;882;p39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3" name="Google Shape;883;p39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4" name="Google Shape;884;p39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5" name="Google Shape;885;p39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6" name="Google Shape;886;p39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7" name="Google Shape;887;p39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8" name="Google Shape;888;p39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9" name="Google Shape;889;p39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90" name="Google Shape;890;p39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91" name="Google Shape;891;p39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4/4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92" name="Google Shape;892;p39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93" name="Google Shape;893;p39"/>
          <p:cNvSpPr/>
          <p:nvPr/>
        </p:nvSpPr>
        <p:spPr>
          <a:xfrm>
            <a:off x="1656375" y="1838475"/>
            <a:ext cx="5530975" cy="2295700"/>
          </a:xfrm>
          <a:custGeom>
            <a:rect b="b" l="l" r="r" t="t"/>
            <a:pathLst>
              <a:path extrusionOk="0" h="91828" w="221239">
                <a:moveTo>
                  <a:pt x="221239" y="91828"/>
                </a:moveTo>
                <a:cubicBezTo>
                  <a:pt x="219499" y="83141"/>
                  <a:pt x="210783" y="76334"/>
                  <a:pt x="202641" y="72842"/>
                </a:cubicBezTo>
                <a:cubicBezTo>
                  <a:pt x="198092" y="70891"/>
                  <a:pt x="191807" y="72467"/>
                  <a:pt x="188305" y="68968"/>
                </a:cubicBezTo>
                <a:cubicBezTo>
                  <a:pt x="180423" y="61093"/>
                  <a:pt x="175319" y="48610"/>
                  <a:pt x="164670" y="45333"/>
                </a:cubicBezTo>
                <a:cubicBezTo>
                  <a:pt x="158246" y="43356"/>
                  <a:pt x="151243" y="44558"/>
                  <a:pt x="144522" y="44558"/>
                </a:cubicBezTo>
                <a:cubicBezTo>
                  <a:pt x="131209" y="44558"/>
                  <a:pt x="117887" y="45086"/>
                  <a:pt x="104614" y="46108"/>
                </a:cubicBezTo>
                <a:cubicBezTo>
                  <a:pt x="96106" y="46763"/>
                  <a:pt x="87138" y="42251"/>
                  <a:pt x="79042" y="44946"/>
                </a:cubicBezTo>
                <a:cubicBezTo>
                  <a:pt x="73824" y="46683"/>
                  <a:pt x="68192" y="48563"/>
                  <a:pt x="62768" y="47658"/>
                </a:cubicBezTo>
                <a:cubicBezTo>
                  <a:pt x="58720" y="46982"/>
                  <a:pt x="55375" y="44063"/>
                  <a:pt x="51532" y="42621"/>
                </a:cubicBezTo>
                <a:cubicBezTo>
                  <a:pt x="40350" y="38425"/>
                  <a:pt x="28528" y="35465"/>
                  <a:pt x="18211" y="29447"/>
                </a:cubicBezTo>
                <a:cubicBezTo>
                  <a:pt x="15317" y="27759"/>
                  <a:pt x="11023" y="27671"/>
                  <a:pt x="9299" y="24798"/>
                </a:cubicBezTo>
                <a:cubicBezTo>
                  <a:pt x="6755" y="20559"/>
                  <a:pt x="5826" y="15539"/>
                  <a:pt x="4262" y="10849"/>
                </a:cubicBezTo>
                <a:cubicBezTo>
                  <a:pt x="3033" y="7163"/>
                  <a:pt x="0" y="3885"/>
                  <a:pt x="0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899" name="Google Shape;899;p40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900" name="Google Shape;900;p40"/>
          <p:cNvCxnSpPr>
            <a:endCxn id="901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01" name="Google Shape;901;p40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02" name="Google Shape;902;p40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03" name="Google Shape;903;p40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04" name="Google Shape;904;p40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05" name="Google Shape;905;p40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06" name="Google Shape;906;p40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07" name="Google Shape;907;p40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908" name="Google Shape;908;p40"/>
          <p:cNvCxnSpPr>
            <a:stCxn id="901" idx="6"/>
            <a:endCxn id="903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09" name="Google Shape;909;p40"/>
          <p:cNvCxnSpPr>
            <a:stCxn id="901" idx="6"/>
            <a:endCxn id="904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10" name="Google Shape;910;p40"/>
          <p:cNvCxnSpPr>
            <a:stCxn id="902" idx="6"/>
            <a:endCxn id="905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11" name="Google Shape;911;p40"/>
          <p:cNvCxnSpPr>
            <a:stCxn id="902" idx="6"/>
            <a:endCxn id="906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12" name="Google Shape;912;p40"/>
          <p:cNvCxnSpPr>
            <a:stCxn id="905" idx="6"/>
            <a:endCxn id="907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13" name="Google Shape;913;p40"/>
          <p:cNvCxnSpPr>
            <a:stCxn id="906" idx="6"/>
            <a:endCxn id="907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14" name="Google Shape;914;p40"/>
          <p:cNvCxnSpPr>
            <a:stCxn id="904" idx="6"/>
            <a:endCxn id="907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15" name="Google Shape;915;p40"/>
          <p:cNvCxnSpPr>
            <a:stCxn id="903" idx="6"/>
            <a:endCxn id="907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16" name="Google Shape;916;p40"/>
          <p:cNvCxnSpPr>
            <a:stCxn id="899" idx="6"/>
            <a:endCxn id="902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17" name="Google Shape;917;p40"/>
          <p:cNvCxnSpPr>
            <a:stCxn id="902" idx="0"/>
            <a:endCxn id="901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18" name="Google Shape;918;p40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9" name="Google Shape;919;p40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0" name="Google Shape;920;p40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1" name="Google Shape;921;p40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2" name="Google Shape;922;p40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3" name="Google Shape;923;p40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4" name="Google Shape;924;p40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5" name="Google Shape;925;p40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FFFF"/>
                </a:solidFill>
              </a:rPr>
              <a:t>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6" name="Google Shape;926;p40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7" name="Google Shape;927;p40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0</a:t>
            </a:r>
            <a:r>
              <a:rPr lang="en">
                <a:solidFill>
                  <a:srgbClr val="FFFFFF"/>
                </a:solidFill>
              </a:rPr>
              <a:t>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28" name="Google Shape;928;p40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5</a:t>
            </a:r>
            <a:r>
              <a:rPr lang="en">
                <a:solidFill>
                  <a:srgbClr val="FFFFFF"/>
                </a:solidFill>
              </a:rPr>
              <a:t>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29" name="Google Shape;929;p40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4/4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30" name="Google Shape;930;p40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31" name="Google Shape;931;p40"/>
          <p:cNvSpPr txBox="1"/>
          <p:nvPr/>
        </p:nvSpPr>
        <p:spPr>
          <a:xfrm>
            <a:off x="7043450" y="4291100"/>
            <a:ext cx="12090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Max flow = 8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937" name="Google Shape;937;p41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938" name="Google Shape;938;p41"/>
          <p:cNvCxnSpPr>
            <a:endCxn id="939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39" name="Google Shape;939;p41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40" name="Google Shape;940;p41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41" name="Google Shape;941;p41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42" name="Google Shape;942;p41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43" name="Google Shape;943;p41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44" name="Google Shape;944;p41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45" name="Google Shape;945;p41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946" name="Google Shape;946;p41"/>
          <p:cNvCxnSpPr>
            <a:stCxn id="939" idx="6"/>
            <a:endCxn id="941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7" name="Google Shape;947;p41"/>
          <p:cNvCxnSpPr>
            <a:stCxn id="939" idx="6"/>
            <a:endCxn id="942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8" name="Google Shape;948;p41"/>
          <p:cNvCxnSpPr>
            <a:stCxn id="940" idx="6"/>
            <a:endCxn id="943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9" name="Google Shape;949;p41"/>
          <p:cNvCxnSpPr>
            <a:stCxn id="940" idx="6"/>
            <a:endCxn id="944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50" name="Google Shape;950;p41"/>
          <p:cNvCxnSpPr>
            <a:stCxn id="943" idx="6"/>
            <a:endCxn id="945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51" name="Google Shape;951;p41"/>
          <p:cNvCxnSpPr>
            <a:stCxn id="944" idx="6"/>
            <a:endCxn id="945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52" name="Google Shape;952;p41"/>
          <p:cNvCxnSpPr>
            <a:stCxn id="942" idx="6"/>
            <a:endCxn id="945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53" name="Google Shape;953;p41"/>
          <p:cNvCxnSpPr>
            <a:stCxn id="941" idx="6"/>
            <a:endCxn id="945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54" name="Google Shape;954;p41"/>
          <p:cNvCxnSpPr>
            <a:stCxn id="937" idx="6"/>
            <a:endCxn id="940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55" name="Google Shape;955;p41"/>
          <p:cNvCxnSpPr>
            <a:stCxn id="940" idx="0"/>
            <a:endCxn id="939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56" name="Google Shape;956;p41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r>
              <a:rPr lang="en">
                <a:solidFill>
                  <a:srgbClr val="FFFFFF"/>
                </a:solidFill>
              </a:rPr>
              <a:t>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7" name="Google Shape;957;p41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5</a:t>
            </a:r>
            <a:r>
              <a:rPr lang="en">
                <a:solidFill>
                  <a:srgbClr val="FFFFFF"/>
                </a:solidFill>
              </a:rPr>
              <a:t>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8" name="Google Shape;958;p41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9" name="Google Shape;959;p41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0" name="Google Shape;960;p41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1" name="Google Shape;961;p41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2" name="Google Shape;962;p41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3" name="Google Shape;963;p41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FFFF"/>
                </a:solidFill>
              </a:rPr>
              <a:t>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4" name="Google Shape;964;p41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5" name="Google Shape;965;p41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0</a:t>
            </a:r>
            <a:r>
              <a:rPr lang="en">
                <a:solidFill>
                  <a:srgbClr val="FFFFFF"/>
                </a:solidFill>
              </a:rPr>
              <a:t>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66" name="Google Shape;966;p41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5</a:t>
            </a:r>
            <a:r>
              <a:rPr lang="en">
                <a:solidFill>
                  <a:srgbClr val="FFFFFF"/>
                </a:solidFill>
              </a:rPr>
              <a:t>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67" name="Google Shape;967;p41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4/4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68" name="Google Shape;968;p41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69" name="Google Shape;969;p41"/>
          <p:cNvSpPr txBox="1"/>
          <p:nvPr/>
        </p:nvSpPr>
        <p:spPr>
          <a:xfrm>
            <a:off x="7043450" y="4291100"/>
            <a:ext cx="12090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Max flow = 8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r>
              <a:rPr lang="en"/>
              <a:t>: School Dance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Boys and girls need to be paired up for the school dance, but the kids only want to be paired with someone that they know. Is such a pairing possible? And if so, what’s the pairing?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975" name="Google Shape;975;p42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976" name="Google Shape;976;p42"/>
          <p:cNvCxnSpPr>
            <a:endCxn id="977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77" name="Google Shape;977;p42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78" name="Google Shape;978;p42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79" name="Google Shape;979;p42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80" name="Google Shape;980;p42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81" name="Google Shape;981;p42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82" name="Google Shape;982;p42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83" name="Google Shape;983;p42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984" name="Google Shape;984;p42"/>
          <p:cNvCxnSpPr>
            <a:stCxn id="977" idx="6"/>
            <a:endCxn id="979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5" name="Google Shape;985;p42"/>
          <p:cNvCxnSpPr>
            <a:stCxn id="977" idx="6"/>
            <a:endCxn id="980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6" name="Google Shape;986;p42"/>
          <p:cNvCxnSpPr>
            <a:stCxn id="978" idx="6"/>
            <a:endCxn id="981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7" name="Google Shape;987;p42"/>
          <p:cNvCxnSpPr>
            <a:stCxn id="978" idx="6"/>
            <a:endCxn id="982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8" name="Google Shape;988;p42"/>
          <p:cNvCxnSpPr>
            <a:stCxn id="981" idx="6"/>
            <a:endCxn id="983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9" name="Google Shape;989;p42"/>
          <p:cNvCxnSpPr>
            <a:stCxn id="982" idx="6"/>
            <a:endCxn id="983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90" name="Google Shape;990;p42"/>
          <p:cNvCxnSpPr>
            <a:stCxn id="980" idx="6"/>
            <a:endCxn id="983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91" name="Google Shape;991;p42"/>
          <p:cNvCxnSpPr>
            <a:stCxn id="979" idx="6"/>
            <a:endCxn id="983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92" name="Google Shape;992;p42"/>
          <p:cNvCxnSpPr>
            <a:stCxn id="975" idx="6"/>
            <a:endCxn id="978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93" name="Google Shape;993;p42"/>
          <p:cNvCxnSpPr>
            <a:stCxn id="978" idx="0"/>
            <a:endCxn id="977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94" name="Google Shape;994;p42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5" name="Google Shape;995;p42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6" name="Google Shape;996;p42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7" name="Google Shape;997;p42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8" name="Google Shape;998;p42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9" name="Google Shape;999;p42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0" name="Google Shape;1000;p42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1" name="Google Shape;1001;p42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2" name="Google Shape;1002;p42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3" name="Google Shape;1003;p42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04" name="Google Shape;1004;p42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05" name="Google Shape;1005;p42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4/4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06" name="Google Shape;1006;p42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07" name="Google Shape;1007;p42"/>
          <p:cNvSpPr txBox="1"/>
          <p:nvPr/>
        </p:nvSpPr>
        <p:spPr>
          <a:xfrm>
            <a:off x="7043450" y="4291100"/>
            <a:ext cx="12090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Max flow = 8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013" name="Google Shape;1013;p43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014" name="Google Shape;1014;p43"/>
          <p:cNvCxnSpPr>
            <a:endCxn id="1015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15" name="Google Shape;1015;p43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16" name="Google Shape;1016;p43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17" name="Google Shape;1017;p43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18" name="Google Shape;1018;p43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19" name="Google Shape;1019;p43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20" name="Google Shape;1020;p43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21" name="Google Shape;1021;p43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022" name="Google Shape;1022;p43"/>
          <p:cNvCxnSpPr>
            <a:stCxn id="1015" idx="6"/>
            <a:endCxn id="1017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23" name="Google Shape;1023;p43"/>
          <p:cNvCxnSpPr>
            <a:stCxn id="1015" idx="6"/>
            <a:endCxn id="1018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24" name="Google Shape;1024;p43"/>
          <p:cNvCxnSpPr>
            <a:stCxn id="1016" idx="6"/>
            <a:endCxn id="1019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25" name="Google Shape;1025;p43"/>
          <p:cNvCxnSpPr>
            <a:stCxn id="1016" idx="6"/>
            <a:endCxn id="1020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26" name="Google Shape;1026;p43"/>
          <p:cNvCxnSpPr>
            <a:stCxn id="1019" idx="6"/>
            <a:endCxn id="1021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27" name="Google Shape;1027;p43"/>
          <p:cNvCxnSpPr>
            <a:stCxn id="1020" idx="6"/>
            <a:endCxn id="1021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28" name="Google Shape;1028;p43"/>
          <p:cNvCxnSpPr>
            <a:stCxn id="1018" idx="6"/>
            <a:endCxn id="1021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29" name="Google Shape;1029;p43"/>
          <p:cNvCxnSpPr>
            <a:stCxn id="1017" idx="6"/>
            <a:endCxn id="1021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30" name="Google Shape;1030;p43"/>
          <p:cNvCxnSpPr>
            <a:stCxn id="1013" idx="6"/>
            <a:endCxn id="1016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31" name="Google Shape;1031;p43"/>
          <p:cNvCxnSpPr>
            <a:stCxn id="1016" idx="0"/>
            <a:endCxn id="1015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32" name="Google Shape;1032;p43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3" name="Google Shape;1033;p43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4" name="Google Shape;1034;p43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5" name="Google Shape;1035;p43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6" name="Google Shape;1036;p43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7" name="Google Shape;1037;p43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8" name="Google Shape;1038;p43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9" name="Google Shape;1039;p43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0" name="Google Shape;1040;p43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1" name="Google Shape;1041;p43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42" name="Google Shape;1042;p43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43" name="Google Shape;1043;p43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4/4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44" name="Google Shape;1044;p43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45" name="Google Shape;1045;p43"/>
          <p:cNvSpPr txBox="1"/>
          <p:nvPr/>
        </p:nvSpPr>
        <p:spPr>
          <a:xfrm>
            <a:off x="7043450" y="4291100"/>
            <a:ext cx="12090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Max flow = 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6" name="Google Shape;1046;p43"/>
          <p:cNvSpPr/>
          <p:nvPr/>
        </p:nvSpPr>
        <p:spPr>
          <a:xfrm>
            <a:off x="1656375" y="1838475"/>
            <a:ext cx="5530975" cy="2295700"/>
          </a:xfrm>
          <a:custGeom>
            <a:rect b="b" l="l" r="r" t="t"/>
            <a:pathLst>
              <a:path extrusionOk="0" h="91828" w="221239">
                <a:moveTo>
                  <a:pt x="221239" y="91828"/>
                </a:moveTo>
                <a:cubicBezTo>
                  <a:pt x="219499" y="83141"/>
                  <a:pt x="210783" y="76334"/>
                  <a:pt x="202641" y="72842"/>
                </a:cubicBezTo>
                <a:cubicBezTo>
                  <a:pt x="198092" y="70891"/>
                  <a:pt x="191807" y="72467"/>
                  <a:pt x="188305" y="68968"/>
                </a:cubicBezTo>
                <a:cubicBezTo>
                  <a:pt x="180423" y="61093"/>
                  <a:pt x="175319" y="48610"/>
                  <a:pt x="164670" y="45333"/>
                </a:cubicBezTo>
                <a:cubicBezTo>
                  <a:pt x="158246" y="43356"/>
                  <a:pt x="151243" y="44558"/>
                  <a:pt x="144522" y="44558"/>
                </a:cubicBezTo>
                <a:cubicBezTo>
                  <a:pt x="131209" y="44558"/>
                  <a:pt x="117887" y="45086"/>
                  <a:pt x="104614" y="46108"/>
                </a:cubicBezTo>
                <a:cubicBezTo>
                  <a:pt x="96106" y="46763"/>
                  <a:pt x="87138" y="42251"/>
                  <a:pt x="79042" y="44946"/>
                </a:cubicBezTo>
                <a:cubicBezTo>
                  <a:pt x="73824" y="46683"/>
                  <a:pt x="68192" y="48563"/>
                  <a:pt x="62768" y="47658"/>
                </a:cubicBezTo>
                <a:cubicBezTo>
                  <a:pt x="58720" y="46982"/>
                  <a:pt x="55375" y="44063"/>
                  <a:pt x="51532" y="42621"/>
                </a:cubicBezTo>
                <a:cubicBezTo>
                  <a:pt x="40350" y="38425"/>
                  <a:pt x="28528" y="35465"/>
                  <a:pt x="18211" y="29447"/>
                </a:cubicBezTo>
                <a:cubicBezTo>
                  <a:pt x="15317" y="27759"/>
                  <a:pt x="11023" y="27671"/>
                  <a:pt x="9299" y="24798"/>
                </a:cubicBezTo>
                <a:cubicBezTo>
                  <a:pt x="6755" y="20559"/>
                  <a:pt x="5826" y="15539"/>
                  <a:pt x="4262" y="10849"/>
                </a:cubicBezTo>
                <a:cubicBezTo>
                  <a:pt x="3033" y="7163"/>
                  <a:pt x="0" y="3885"/>
                  <a:pt x="0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052" name="Google Shape;1052;p44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053" name="Google Shape;1053;p44"/>
          <p:cNvCxnSpPr>
            <a:endCxn id="1054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54" name="Google Shape;1054;p44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55" name="Google Shape;1055;p44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56" name="Google Shape;1056;p44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57" name="Google Shape;1057;p44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58" name="Google Shape;1058;p44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59" name="Google Shape;1059;p44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60" name="Google Shape;1060;p44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061" name="Google Shape;1061;p44"/>
          <p:cNvCxnSpPr>
            <a:stCxn id="1054" idx="6"/>
            <a:endCxn id="1056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62" name="Google Shape;1062;p44"/>
          <p:cNvCxnSpPr>
            <a:stCxn id="1054" idx="6"/>
            <a:endCxn id="1057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63" name="Google Shape;1063;p44"/>
          <p:cNvCxnSpPr>
            <a:stCxn id="1055" idx="6"/>
            <a:endCxn id="1058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64" name="Google Shape;1064;p44"/>
          <p:cNvCxnSpPr>
            <a:stCxn id="1055" idx="6"/>
            <a:endCxn id="1059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65" name="Google Shape;1065;p44"/>
          <p:cNvCxnSpPr>
            <a:stCxn id="1058" idx="6"/>
            <a:endCxn id="1060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66" name="Google Shape;1066;p44"/>
          <p:cNvCxnSpPr>
            <a:stCxn id="1059" idx="6"/>
            <a:endCxn id="1060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67" name="Google Shape;1067;p44"/>
          <p:cNvCxnSpPr>
            <a:stCxn id="1057" idx="6"/>
            <a:endCxn id="1060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68" name="Google Shape;1068;p44"/>
          <p:cNvCxnSpPr>
            <a:stCxn id="1056" idx="6"/>
            <a:endCxn id="1060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69" name="Google Shape;1069;p44"/>
          <p:cNvCxnSpPr>
            <a:stCxn id="1052" idx="6"/>
            <a:endCxn id="1055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70" name="Google Shape;1070;p44"/>
          <p:cNvCxnSpPr>
            <a:stCxn id="1055" idx="0"/>
            <a:endCxn id="1054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71" name="Google Shape;1071;p44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</a:t>
            </a: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72" name="Google Shape;1072;p44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3" name="Google Shape;1073;p44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</a:t>
            </a: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74" name="Google Shape;1074;p44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5" name="Google Shape;1075;p44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6" name="Google Shape;1076;p44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7" name="Google Shape;1077;p44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8" name="Google Shape;1078;p44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</a:t>
            </a: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79" name="Google Shape;1079;p44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</a:t>
            </a: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80" name="Google Shape;1080;p44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81" name="Google Shape;1081;p44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82" name="Google Shape;1082;p44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4/4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83" name="Google Shape;1083;p44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84" name="Google Shape;1084;p44"/>
          <p:cNvSpPr txBox="1"/>
          <p:nvPr/>
        </p:nvSpPr>
        <p:spPr>
          <a:xfrm>
            <a:off x="7043450" y="4291100"/>
            <a:ext cx="12090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Max flow = 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5" name="Google Shape;1085;p44"/>
          <p:cNvSpPr/>
          <p:nvPr/>
        </p:nvSpPr>
        <p:spPr>
          <a:xfrm>
            <a:off x="1656375" y="1838475"/>
            <a:ext cx="5530975" cy="2295700"/>
          </a:xfrm>
          <a:custGeom>
            <a:rect b="b" l="l" r="r" t="t"/>
            <a:pathLst>
              <a:path extrusionOk="0" h="91828" w="221239">
                <a:moveTo>
                  <a:pt x="221239" y="91828"/>
                </a:moveTo>
                <a:cubicBezTo>
                  <a:pt x="219499" y="83141"/>
                  <a:pt x="210783" y="76334"/>
                  <a:pt x="202641" y="72842"/>
                </a:cubicBezTo>
                <a:cubicBezTo>
                  <a:pt x="198092" y="70891"/>
                  <a:pt x="191807" y="72467"/>
                  <a:pt x="188305" y="68968"/>
                </a:cubicBezTo>
                <a:cubicBezTo>
                  <a:pt x="180423" y="61093"/>
                  <a:pt x="175319" y="48610"/>
                  <a:pt x="164670" y="45333"/>
                </a:cubicBezTo>
                <a:cubicBezTo>
                  <a:pt x="158246" y="43356"/>
                  <a:pt x="151243" y="44558"/>
                  <a:pt x="144522" y="44558"/>
                </a:cubicBezTo>
                <a:cubicBezTo>
                  <a:pt x="131209" y="44558"/>
                  <a:pt x="117887" y="45086"/>
                  <a:pt x="104614" y="46108"/>
                </a:cubicBezTo>
                <a:cubicBezTo>
                  <a:pt x="96106" y="46763"/>
                  <a:pt x="87138" y="42251"/>
                  <a:pt x="79042" y="44946"/>
                </a:cubicBezTo>
                <a:cubicBezTo>
                  <a:pt x="73824" y="46683"/>
                  <a:pt x="68192" y="48563"/>
                  <a:pt x="62768" y="47658"/>
                </a:cubicBezTo>
                <a:cubicBezTo>
                  <a:pt x="58720" y="46982"/>
                  <a:pt x="55375" y="44063"/>
                  <a:pt x="51532" y="42621"/>
                </a:cubicBezTo>
                <a:cubicBezTo>
                  <a:pt x="40350" y="38425"/>
                  <a:pt x="28528" y="35465"/>
                  <a:pt x="18211" y="29447"/>
                </a:cubicBezTo>
                <a:cubicBezTo>
                  <a:pt x="15317" y="27759"/>
                  <a:pt x="11023" y="27671"/>
                  <a:pt x="9299" y="24798"/>
                </a:cubicBezTo>
                <a:cubicBezTo>
                  <a:pt x="6755" y="20559"/>
                  <a:pt x="5826" y="15539"/>
                  <a:pt x="4262" y="10849"/>
                </a:cubicBezTo>
                <a:cubicBezTo>
                  <a:pt x="3033" y="7163"/>
                  <a:pt x="0" y="3885"/>
                  <a:pt x="0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 / Min Cut</a:t>
            </a:r>
            <a:endParaRPr/>
          </a:p>
        </p:txBody>
      </p:sp>
      <p:sp>
        <p:nvSpPr>
          <p:cNvPr id="1091" name="Google Shape;109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a “cut” to be a partition of the nodes into two sets. An </a:t>
            </a:r>
            <a:r>
              <a:rPr i="1" lang="en"/>
              <a:t>s-t </a:t>
            </a:r>
            <a:r>
              <a:rPr lang="en"/>
              <a:t>cut is one where one set contains </a:t>
            </a:r>
            <a:r>
              <a:rPr i="1" lang="en"/>
              <a:t>s</a:t>
            </a:r>
            <a:r>
              <a:rPr lang="en"/>
              <a:t> and the other contains </a:t>
            </a:r>
            <a:r>
              <a:rPr i="1" lang="en"/>
              <a:t>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the capacity of an </a:t>
            </a:r>
            <a:r>
              <a:rPr i="1" lang="en"/>
              <a:t>s-t</a:t>
            </a:r>
            <a:r>
              <a:rPr lang="en"/>
              <a:t> cut to be the sum of the capacities of the edges that “cross the partition boundary” from the </a:t>
            </a:r>
            <a:r>
              <a:rPr i="1" lang="en"/>
              <a:t>s</a:t>
            </a:r>
            <a:r>
              <a:rPr lang="en"/>
              <a:t> set to the </a:t>
            </a:r>
            <a:r>
              <a:rPr i="1" lang="en"/>
              <a:t>t</a:t>
            </a:r>
            <a:r>
              <a:rPr lang="en"/>
              <a:t>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other words, if the nodes are partitioned into sets </a:t>
            </a:r>
            <a:r>
              <a:rPr i="1" lang="en"/>
              <a:t>A</a:t>
            </a:r>
            <a:r>
              <a:rPr lang="en"/>
              <a:t> and </a:t>
            </a:r>
            <a:r>
              <a:rPr i="1" lang="en"/>
              <a:t>B </a:t>
            </a:r>
            <a:r>
              <a:rPr lang="en"/>
              <a:t>with </a:t>
            </a:r>
            <a:r>
              <a:rPr i="1" lang="en"/>
              <a:t>s ∈ A </a:t>
            </a:r>
            <a:r>
              <a:rPr lang="en"/>
              <a:t>and </a:t>
            </a:r>
            <a:r>
              <a:rPr i="1" lang="en"/>
              <a:t>t ∈ B</a:t>
            </a:r>
            <a:r>
              <a:rPr lang="en"/>
              <a:t>, the edges from </a:t>
            </a:r>
            <a:r>
              <a:rPr i="1" lang="en"/>
              <a:t>u</a:t>
            </a:r>
            <a:r>
              <a:rPr lang="en"/>
              <a:t> to </a:t>
            </a:r>
            <a:r>
              <a:rPr i="1" lang="en"/>
              <a:t>v </a:t>
            </a:r>
            <a:r>
              <a:rPr lang="en"/>
              <a:t>where </a:t>
            </a:r>
            <a:r>
              <a:rPr i="1" lang="en"/>
              <a:t>u ∈ A </a:t>
            </a:r>
            <a:r>
              <a:rPr lang="en"/>
              <a:t>and </a:t>
            </a:r>
            <a:r>
              <a:rPr i="1" lang="en"/>
              <a:t>v ∈ 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Min Cut problem is to find the </a:t>
            </a:r>
            <a:r>
              <a:rPr i="1" lang="en"/>
              <a:t>s-t</a:t>
            </a:r>
            <a:r>
              <a:rPr lang="en"/>
              <a:t> cut with the minimum capacity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Max Flow / Min Cut Theorem says the answers are the same!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Essentially formalizes the notion of “bottlenecks”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...but does our bottleneck finding/saturating algorithm always work?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097" name="Google Shape;1097;p46"/>
          <p:cNvSpPr/>
          <p:nvPr/>
        </p:nvSpPr>
        <p:spPr>
          <a:xfrm>
            <a:off x="1769500" y="22815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98" name="Google Shape;1098;p46"/>
          <p:cNvSpPr/>
          <p:nvPr/>
        </p:nvSpPr>
        <p:spPr>
          <a:xfrm>
            <a:off x="6904150" y="22854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99" name="Google Shape;1099;p46"/>
          <p:cNvSpPr/>
          <p:nvPr/>
        </p:nvSpPr>
        <p:spPr>
          <a:xfrm>
            <a:off x="4285650" y="13762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00" name="Google Shape;1100;p46"/>
          <p:cNvSpPr/>
          <p:nvPr/>
        </p:nvSpPr>
        <p:spPr>
          <a:xfrm>
            <a:off x="4285650" y="3367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101" name="Google Shape;1101;p46"/>
          <p:cNvCxnSpPr>
            <a:stCxn id="1097" idx="6"/>
            <a:endCxn id="1099" idx="2"/>
          </p:cNvCxnSpPr>
          <p:nvPr/>
        </p:nvCxnSpPr>
        <p:spPr>
          <a:xfrm flipH="1" rot="10800000">
            <a:off x="2342200" y="1662500"/>
            <a:ext cx="1943400" cy="90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02" name="Google Shape;1102;p46"/>
          <p:cNvCxnSpPr>
            <a:stCxn id="1097" idx="6"/>
            <a:endCxn id="1100" idx="2"/>
          </p:cNvCxnSpPr>
          <p:nvPr/>
        </p:nvCxnSpPr>
        <p:spPr>
          <a:xfrm>
            <a:off x="2342200" y="2567900"/>
            <a:ext cx="1943400" cy="1085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03" name="Google Shape;1103;p46"/>
          <p:cNvCxnSpPr>
            <a:stCxn id="1099" idx="4"/>
            <a:endCxn id="1100" idx="0"/>
          </p:cNvCxnSpPr>
          <p:nvPr/>
        </p:nvCxnSpPr>
        <p:spPr>
          <a:xfrm>
            <a:off x="4572000" y="1948900"/>
            <a:ext cx="0" cy="1418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04" name="Google Shape;1104;p46"/>
          <p:cNvCxnSpPr>
            <a:stCxn id="1099" idx="6"/>
            <a:endCxn id="1098" idx="2"/>
          </p:cNvCxnSpPr>
          <p:nvPr/>
        </p:nvCxnSpPr>
        <p:spPr>
          <a:xfrm>
            <a:off x="4858350" y="1662550"/>
            <a:ext cx="2045700" cy="909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05" name="Google Shape;1105;p46"/>
          <p:cNvCxnSpPr>
            <a:stCxn id="1100" idx="6"/>
            <a:endCxn id="1098" idx="2"/>
          </p:cNvCxnSpPr>
          <p:nvPr/>
        </p:nvCxnSpPr>
        <p:spPr>
          <a:xfrm flipH="1" rot="10800000">
            <a:off x="4858350" y="2571825"/>
            <a:ext cx="2045700" cy="1081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06" name="Google Shape;1106;p46"/>
          <p:cNvSpPr txBox="1"/>
          <p:nvPr/>
        </p:nvSpPr>
        <p:spPr>
          <a:xfrm>
            <a:off x="2886525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7" name="Google Shape;1107;p46"/>
          <p:cNvSpPr txBox="1"/>
          <p:nvPr/>
        </p:nvSpPr>
        <p:spPr>
          <a:xfrm>
            <a:off x="2886525" y="3212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8" name="Google Shape;1108;p46"/>
          <p:cNvSpPr txBox="1"/>
          <p:nvPr/>
        </p:nvSpPr>
        <p:spPr>
          <a:xfrm>
            <a:off x="5545050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9" name="Google Shape;1109;p46"/>
          <p:cNvSpPr txBox="1"/>
          <p:nvPr/>
        </p:nvSpPr>
        <p:spPr>
          <a:xfrm>
            <a:off x="4572000" y="2450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0" name="Google Shape;1110;p46"/>
          <p:cNvSpPr txBox="1"/>
          <p:nvPr/>
        </p:nvSpPr>
        <p:spPr>
          <a:xfrm>
            <a:off x="5545050" y="3216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116" name="Google Shape;1116;p47"/>
          <p:cNvSpPr/>
          <p:nvPr/>
        </p:nvSpPr>
        <p:spPr>
          <a:xfrm>
            <a:off x="1769500" y="22815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17" name="Google Shape;1117;p47"/>
          <p:cNvSpPr/>
          <p:nvPr/>
        </p:nvSpPr>
        <p:spPr>
          <a:xfrm>
            <a:off x="6904150" y="22854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18" name="Google Shape;1118;p47"/>
          <p:cNvSpPr/>
          <p:nvPr/>
        </p:nvSpPr>
        <p:spPr>
          <a:xfrm>
            <a:off x="4285650" y="13762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19" name="Google Shape;1119;p47"/>
          <p:cNvSpPr/>
          <p:nvPr/>
        </p:nvSpPr>
        <p:spPr>
          <a:xfrm>
            <a:off x="4285650" y="3367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120" name="Google Shape;1120;p47"/>
          <p:cNvCxnSpPr>
            <a:stCxn id="1116" idx="6"/>
            <a:endCxn id="1118" idx="2"/>
          </p:cNvCxnSpPr>
          <p:nvPr/>
        </p:nvCxnSpPr>
        <p:spPr>
          <a:xfrm flipH="1" rot="10800000">
            <a:off x="2342200" y="1662500"/>
            <a:ext cx="1943400" cy="905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21" name="Google Shape;1121;p47"/>
          <p:cNvCxnSpPr>
            <a:stCxn id="1116" idx="6"/>
            <a:endCxn id="1119" idx="2"/>
          </p:cNvCxnSpPr>
          <p:nvPr/>
        </p:nvCxnSpPr>
        <p:spPr>
          <a:xfrm>
            <a:off x="2342200" y="2567900"/>
            <a:ext cx="1943400" cy="1085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22" name="Google Shape;1122;p47"/>
          <p:cNvCxnSpPr>
            <a:stCxn id="1118" idx="4"/>
            <a:endCxn id="1119" idx="0"/>
          </p:cNvCxnSpPr>
          <p:nvPr/>
        </p:nvCxnSpPr>
        <p:spPr>
          <a:xfrm>
            <a:off x="4572000" y="1948900"/>
            <a:ext cx="0" cy="1418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23" name="Google Shape;1123;p47"/>
          <p:cNvCxnSpPr>
            <a:stCxn id="1118" idx="6"/>
            <a:endCxn id="1117" idx="2"/>
          </p:cNvCxnSpPr>
          <p:nvPr/>
        </p:nvCxnSpPr>
        <p:spPr>
          <a:xfrm>
            <a:off x="4858350" y="1662550"/>
            <a:ext cx="2045700" cy="909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24" name="Google Shape;1124;p47"/>
          <p:cNvCxnSpPr>
            <a:stCxn id="1119" idx="6"/>
            <a:endCxn id="1117" idx="2"/>
          </p:cNvCxnSpPr>
          <p:nvPr/>
        </p:nvCxnSpPr>
        <p:spPr>
          <a:xfrm flipH="1" rot="10800000">
            <a:off x="4858350" y="2571825"/>
            <a:ext cx="2045700" cy="108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25" name="Google Shape;1125;p47"/>
          <p:cNvSpPr txBox="1"/>
          <p:nvPr/>
        </p:nvSpPr>
        <p:spPr>
          <a:xfrm>
            <a:off x="2886525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6" name="Google Shape;1126;p47"/>
          <p:cNvSpPr txBox="1"/>
          <p:nvPr/>
        </p:nvSpPr>
        <p:spPr>
          <a:xfrm>
            <a:off x="2886525" y="3212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7" name="Google Shape;1127;p47"/>
          <p:cNvSpPr txBox="1"/>
          <p:nvPr/>
        </p:nvSpPr>
        <p:spPr>
          <a:xfrm>
            <a:off x="5545050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8" name="Google Shape;1128;p47"/>
          <p:cNvSpPr txBox="1"/>
          <p:nvPr/>
        </p:nvSpPr>
        <p:spPr>
          <a:xfrm>
            <a:off x="4572000" y="2450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9" name="Google Shape;1129;p47"/>
          <p:cNvSpPr txBox="1"/>
          <p:nvPr/>
        </p:nvSpPr>
        <p:spPr>
          <a:xfrm>
            <a:off x="5545050" y="3216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135" name="Google Shape;1135;p48"/>
          <p:cNvSpPr/>
          <p:nvPr/>
        </p:nvSpPr>
        <p:spPr>
          <a:xfrm>
            <a:off x="1769500" y="22815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36" name="Google Shape;1136;p48"/>
          <p:cNvSpPr/>
          <p:nvPr/>
        </p:nvSpPr>
        <p:spPr>
          <a:xfrm>
            <a:off x="6904150" y="22854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37" name="Google Shape;1137;p48"/>
          <p:cNvSpPr/>
          <p:nvPr/>
        </p:nvSpPr>
        <p:spPr>
          <a:xfrm>
            <a:off x="4285650" y="13762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38" name="Google Shape;1138;p48"/>
          <p:cNvSpPr/>
          <p:nvPr/>
        </p:nvSpPr>
        <p:spPr>
          <a:xfrm>
            <a:off x="4285650" y="3367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139" name="Google Shape;1139;p48"/>
          <p:cNvCxnSpPr>
            <a:stCxn id="1135" idx="6"/>
            <a:endCxn id="1137" idx="2"/>
          </p:cNvCxnSpPr>
          <p:nvPr/>
        </p:nvCxnSpPr>
        <p:spPr>
          <a:xfrm flipH="1" rot="10800000">
            <a:off x="2342200" y="1662500"/>
            <a:ext cx="1943400" cy="905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40" name="Google Shape;1140;p48"/>
          <p:cNvCxnSpPr>
            <a:stCxn id="1135" idx="6"/>
            <a:endCxn id="1138" idx="2"/>
          </p:cNvCxnSpPr>
          <p:nvPr/>
        </p:nvCxnSpPr>
        <p:spPr>
          <a:xfrm>
            <a:off x="2342200" y="2567900"/>
            <a:ext cx="1943400" cy="1085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41" name="Google Shape;1141;p48"/>
          <p:cNvCxnSpPr>
            <a:stCxn id="1137" idx="4"/>
            <a:endCxn id="1138" idx="0"/>
          </p:cNvCxnSpPr>
          <p:nvPr/>
        </p:nvCxnSpPr>
        <p:spPr>
          <a:xfrm>
            <a:off x="4572000" y="1948900"/>
            <a:ext cx="0" cy="1418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42" name="Google Shape;1142;p48"/>
          <p:cNvCxnSpPr>
            <a:stCxn id="1137" idx="6"/>
            <a:endCxn id="1136" idx="2"/>
          </p:cNvCxnSpPr>
          <p:nvPr/>
        </p:nvCxnSpPr>
        <p:spPr>
          <a:xfrm>
            <a:off x="4858350" y="1662550"/>
            <a:ext cx="2045700" cy="909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43" name="Google Shape;1143;p48"/>
          <p:cNvCxnSpPr>
            <a:stCxn id="1138" idx="6"/>
            <a:endCxn id="1136" idx="2"/>
          </p:cNvCxnSpPr>
          <p:nvPr/>
        </p:nvCxnSpPr>
        <p:spPr>
          <a:xfrm flipH="1" rot="10800000">
            <a:off x="4858350" y="2571825"/>
            <a:ext cx="2045700" cy="108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44" name="Google Shape;1144;p48"/>
          <p:cNvSpPr txBox="1"/>
          <p:nvPr/>
        </p:nvSpPr>
        <p:spPr>
          <a:xfrm>
            <a:off x="2886525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r>
              <a:rPr lang="en">
                <a:solidFill>
                  <a:srgbClr val="FFFFFF"/>
                </a:solidFill>
              </a:rPr>
              <a:t>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5" name="Google Shape;1145;p48"/>
          <p:cNvSpPr txBox="1"/>
          <p:nvPr/>
        </p:nvSpPr>
        <p:spPr>
          <a:xfrm>
            <a:off x="2886525" y="3212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6" name="Google Shape;1146;p48"/>
          <p:cNvSpPr txBox="1"/>
          <p:nvPr/>
        </p:nvSpPr>
        <p:spPr>
          <a:xfrm>
            <a:off x="5545050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7" name="Google Shape;1147;p48"/>
          <p:cNvSpPr txBox="1"/>
          <p:nvPr/>
        </p:nvSpPr>
        <p:spPr>
          <a:xfrm>
            <a:off x="4572000" y="2450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r>
              <a:rPr lang="en">
                <a:solidFill>
                  <a:srgbClr val="FFFFFF"/>
                </a:solidFill>
              </a:rPr>
              <a:t>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8" name="Google Shape;1148;p48"/>
          <p:cNvSpPr txBox="1"/>
          <p:nvPr/>
        </p:nvSpPr>
        <p:spPr>
          <a:xfrm>
            <a:off x="5545050" y="3216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r>
              <a:rPr lang="en">
                <a:solidFill>
                  <a:srgbClr val="FFFFFF"/>
                </a:solidFill>
              </a:rPr>
              <a:t>/3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154" name="Google Shape;1154;p49"/>
          <p:cNvSpPr/>
          <p:nvPr/>
        </p:nvSpPr>
        <p:spPr>
          <a:xfrm>
            <a:off x="1769500" y="22815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55" name="Google Shape;1155;p49"/>
          <p:cNvSpPr/>
          <p:nvPr/>
        </p:nvSpPr>
        <p:spPr>
          <a:xfrm>
            <a:off x="6904150" y="22854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56" name="Google Shape;1156;p49"/>
          <p:cNvSpPr/>
          <p:nvPr/>
        </p:nvSpPr>
        <p:spPr>
          <a:xfrm>
            <a:off x="4285650" y="13762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57" name="Google Shape;1157;p49"/>
          <p:cNvSpPr/>
          <p:nvPr/>
        </p:nvSpPr>
        <p:spPr>
          <a:xfrm>
            <a:off x="4285650" y="3367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158" name="Google Shape;1158;p49"/>
          <p:cNvCxnSpPr>
            <a:stCxn id="1154" idx="6"/>
            <a:endCxn id="1156" idx="2"/>
          </p:cNvCxnSpPr>
          <p:nvPr/>
        </p:nvCxnSpPr>
        <p:spPr>
          <a:xfrm flipH="1" rot="10800000">
            <a:off x="2342200" y="1662500"/>
            <a:ext cx="1943400" cy="90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59" name="Google Shape;1159;p49"/>
          <p:cNvCxnSpPr>
            <a:stCxn id="1154" idx="6"/>
            <a:endCxn id="1157" idx="2"/>
          </p:cNvCxnSpPr>
          <p:nvPr/>
        </p:nvCxnSpPr>
        <p:spPr>
          <a:xfrm>
            <a:off x="2342200" y="2567900"/>
            <a:ext cx="1943400" cy="1085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60" name="Google Shape;1160;p49"/>
          <p:cNvCxnSpPr>
            <a:stCxn id="1156" idx="4"/>
            <a:endCxn id="1157" idx="0"/>
          </p:cNvCxnSpPr>
          <p:nvPr/>
        </p:nvCxnSpPr>
        <p:spPr>
          <a:xfrm>
            <a:off x="4572000" y="1948900"/>
            <a:ext cx="0" cy="1418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61" name="Google Shape;1161;p49"/>
          <p:cNvCxnSpPr>
            <a:stCxn id="1156" idx="6"/>
            <a:endCxn id="1155" idx="2"/>
          </p:cNvCxnSpPr>
          <p:nvPr/>
        </p:nvCxnSpPr>
        <p:spPr>
          <a:xfrm>
            <a:off x="4858350" y="1662550"/>
            <a:ext cx="2045700" cy="909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62" name="Google Shape;1162;p49"/>
          <p:cNvCxnSpPr>
            <a:stCxn id="1157" idx="6"/>
            <a:endCxn id="1155" idx="2"/>
          </p:cNvCxnSpPr>
          <p:nvPr/>
        </p:nvCxnSpPr>
        <p:spPr>
          <a:xfrm flipH="1" rot="10800000">
            <a:off x="4858350" y="2571825"/>
            <a:ext cx="2045700" cy="1081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63" name="Google Shape;1163;p49"/>
          <p:cNvSpPr txBox="1"/>
          <p:nvPr/>
        </p:nvSpPr>
        <p:spPr>
          <a:xfrm>
            <a:off x="2886525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4" name="Google Shape;1164;p49"/>
          <p:cNvSpPr txBox="1"/>
          <p:nvPr/>
        </p:nvSpPr>
        <p:spPr>
          <a:xfrm>
            <a:off x="2886525" y="3212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5" name="Google Shape;1165;p49"/>
          <p:cNvSpPr txBox="1"/>
          <p:nvPr/>
        </p:nvSpPr>
        <p:spPr>
          <a:xfrm>
            <a:off x="5545050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6" name="Google Shape;1166;p49"/>
          <p:cNvSpPr txBox="1"/>
          <p:nvPr/>
        </p:nvSpPr>
        <p:spPr>
          <a:xfrm>
            <a:off x="4572000" y="2450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7" name="Google Shape;1167;p49"/>
          <p:cNvSpPr txBox="1"/>
          <p:nvPr/>
        </p:nvSpPr>
        <p:spPr>
          <a:xfrm>
            <a:off x="5545050" y="3216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8" name="Google Shape;1168;p49"/>
          <p:cNvSpPr txBox="1"/>
          <p:nvPr/>
        </p:nvSpPr>
        <p:spPr>
          <a:xfrm>
            <a:off x="6217350" y="4276700"/>
            <a:ext cx="12090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Max flow = 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9" name="Google Shape;1169;p49"/>
          <p:cNvSpPr txBox="1"/>
          <p:nvPr/>
        </p:nvSpPr>
        <p:spPr>
          <a:xfrm>
            <a:off x="7322625" y="4276700"/>
            <a:ext cx="2496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175" name="Google Shape;1175;p50"/>
          <p:cNvSpPr/>
          <p:nvPr/>
        </p:nvSpPr>
        <p:spPr>
          <a:xfrm>
            <a:off x="1769500" y="22815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76" name="Google Shape;1176;p50"/>
          <p:cNvSpPr/>
          <p:nvPr/>
        </p:nvSpPr>
        <p:spPr>
          <a:xfrm>
            <a:off x="6904150" y="22854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77" name="Google Shape;1177;p50"/>
          <p:cNvSpPr/>
          <p:nvPr/>
        </p:nvSpPr>
        <p:spPr>
          <a:xfrm>
            <a:off x="4285650" y="13762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78" name="Google Shape;1178;p50"/>
          <p:cNvSpPr/>
          <p:nvPr/>
        </p:nvSpPr>
        <p:spPr>
          <a:xfrm>
            <a:off x="4285650" y="3367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179" name="Google Shape;1179;p50"/>
          <p:cNvCxnSpPr>
            <a:stCxn id="1175" idx="6"/>
            <a:endCxn id="1177" idx="2"/>
          </p:cNvCxnSpPr>
          <p:nvPr/>
        </p:nvCxnSpPr>
        <p:spPr>
          <a:xfrm flipH="1" rot="10800000">
            <a:off x="2342200" y="1662500"/>
            <a:ext cx="1943400" cy="90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80" name="Google Shape;1180;p50"/>
          <p:cNvCxnSpPr>
            <a:stCxn id="1175" idx="6"/>
            <a:endCxn id="1178" idx="2"/>
          </p:cNvCxnSpPr>
          <p:nvPr/>
        </p:nvCxnSpPr>
        <p:spPr>
          <a:xfrm>
            <a:off x="2342200" y="2567900"/>
            <a:ext cx="1943400" cy="1085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81" name="Google Shape;1181;p50"/>
          <p:cNvCxnSpPr>
            <a:stCxn id="1177" idx="4"/>
            <a:endCxn id="1178" idx="0"/>
          </p:cNvCxnSpPr>
          <p:nvPr/>
        </p:nvCxnSpPr>
        <p:spPr>
          <a:xfrm>
            <a:off x="4572000" y="1948900"/>
            <a:ext cx="0" cy="1418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82" name="Google Shape;1182;p50"/>
          <p:cNvCxnSpPr>
            <a:stCxn id="1177" idx="6"/>
            <a:endCxn id="1176" idx="2"/>
          </p:cNvCxnSpPr>
          <p:nvPr/>
        </p:nvCxnSpPr>
        <p:spPr>
          <a:xfrm>
            <a:off x="4858350" y="1662550"/>
            <a:ext cx="2045700" cy="909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83" name="Google Shape;1183;p50"/>
          <p:cNvCxnSpPr>
            <a:stCxn id="1178" idx="6"/>
            <a:endCxn id="1176" idx="2"/>
          </p:cNvCxnSpPr>
          <p:nvPr/>
        </p:nvCxnSpPr>
        <p:spPr>
          <a:xfrm flipH="1" rot="10800000">
            <a:off x="4858350" y="2571825"/>
            <a:ext cx="2045700" cy="1081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84" name="Google Shape;1184;p50"/>
          <p:cNvSpPr txBox="1"/>
          <p:nvPr/>
        </p:nvSpPr>
        <p:spPr>
          <a:xfrm>
            <a:off x="2886525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</a:t>
            </a: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85" name="Google Shape;1185;p50"/>
          <p:cNvSpPr txBox="1"/>
          <p:nvPr/>
        </p:nvSpPr>
        <p:spPr>
          <a:xfrm>
            <a:off x="2886525" y="3212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86" name="Google Shape;1186;p50"/>
          <p:cNvSpPr txBox="1"/>
          <p:nvPr/>
        </p:nvSpPr>
        <p:spPr>
          <a:xfrm>
            <a:off x="5545050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7" name="Google Shape;1187;p50"/>
          <p:cNvSpPr txBox="1"/>
          <p:nvPr/>
        </p:nvSpPr>
        <p:spPr>
          <a:xfrm>
            <a:off x="4572000" y="2450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8" name="Google Shape;1188;p50"/>
          <p:cNvSpPr txBox="1"/>
          <p:nvPr/>
        </p:nvSpPr>
        <p:spPr>
          <a:xfrm>
            <a:off x="5545050" y="3216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9" name="Google Shape;1189;p50"/>
          <p:cNvSpPr txBox="1"/>
          <p:nvPr/>
        </p:nvSpPr>
        <p:spPr>
          <a:xfrm>
            <a:off x="6217350" y="4276700"/>
            <a:ext cx="12090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Max flow = 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0" name="Google Shape;1190;p50"/>
          <p:cNvSpPr txBox="1"/>
          <p:nvPr/>
        </p:nvSpPr>
        <p:spPr>
          <a:xfrm>
            <a:off x="7322625" y="4276700"/>
            <a:ext cx="2496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1" name="Google Shape;1191;p50"/>
          <p:cNvSpPr/>
          <p:nvPr/>
        </p:nvSpPr>
        <p:spPr>
          <a:xfrm>
            <a:off x="3525875" y="1451025"/>
            <a:ext cx="219225" cy="2634725"/>
          </a:xfrm>
          <a:custGeom>
            <a:rect b="b" l="l" r="r" t="t"/>
            <a:pathLst>
              <a:path extrusionOk="0" h="105389" w="8769">
                <a:moveTo>
                  <a:pt x="387" y="0"/>
                </a:moveTo>
                <a:cubicBezTo>
                  <a:pt x="3692" y="6613"/>
                  <a:pt x="5955" y="13750"/>
                  <a:pt x="7749" y="20923"/>
                </a:cubicBezTo>
                <a:cubicBezTo>
                  <a:pt x="9222" y="26813"/>
                  <a:pt x="6363" y="33144"/>
                  <a:pt x="7361" y="39133"/>
                </a:cubicBezTo>
                <a:cubicBezTo>
                  <a:pt x="9974" y="54811"/>
                  <a:pt x="8421" y="71112"/>
                  <a:pt x="5811" y="86791"/>
                </a:cubicBezTo>
                <a:cubicBezTo>
                  <a:pt x="4745" y="93198"/>
                  <a:pt x="0" y="98894"/>
                  <a:pt x="0" y="105389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197" name="Google Shape;1197;p51"/>
          <p:cNvSpPr/>
          <p:nvPr/>
        </p:nvSpPr>
        <p:spPr>
          <a:xfrm>
            <a:off x="1769500" y="22815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98" name="Google Shape;1198;p51"/>
          <p:cNvSpPr/>
          <p:nvPr/>
        </p:nvSpPr>
        <p:spPr>
          <a:xfrm>
            <a:off x="6904150" y="22854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99" name="Google Shape;1199;p51"/>
          <p:cNvSpPr/>
          <p:nvPr/>
        </p:nvSpPr>
        <p:spPr>
          <a:xfrm>
            <a:off x="4285650" y="13762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00" name="Google Shape;1200;p51"/>
          <p:cNvSpPr/>
          <p:nvPr/>
        </p:nvSpPr>
        <p:spPr>
          <a:xfrm>
            <a:off x="4285650" y="3367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201" name="Google Shape;1201;p51"/>
          <p:cNvCxnSpPr>
            <a:stCxn id="1197" idx="6"/>
            <a:endCxn id="1199" idx="2"/>
          </p:cNvCxnSpPr>
          <p:nvPr/>
        </p:nvCxnSpPr>
        <p:spPr>
          <a:xfrm flipH="1" rot="10800000">
            <a:off x="2342200" y="1662500"/>
            <a:ext cx="1943400" cy="90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02" name="Google Shape;1202;p51"/>
          <p:cNvCxnSpPr>
            <a:stCxn id="1197" idx="6"/>
            <a:endCxn id="1200" idx="2"/>
          </p:cNvCxnSpPr>
          <p:nvPr/>
        </p:nvCxnSpPr>
        <p:spPr>
          <a:xfrm>
            <a:off x="2342200" y="2567900"/>
            <a:ext cx="1943400" cy="1085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03" name="Google Shape;1203;p51"/>
          <p:cNvCxnSpPr>
            <a:stCxn id="1199" idx="4"/>
            <a:endCxn id="1200" idx="0"/>
          </p:cNvCxnSpPr>
          <p:nvPr/>
        </p:nvCxnSpPr>
        <p:spPr>
          <a:xfrm>
            <a:off x="4572000" y="1948900"/>
            <a:ext cx="0" cy="1418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04" name="Google Shape;1204;p51"/>
          <p:cNvCxnSpPr>
            <a:stCxn id="1199" idx="6"/>
            <a:endCxn id="1198" idx="2"/>
          </p:cNvCxnSpPr>
          <p:nvPr/>
        </p:nvCxnSpPr>
        <p:spPr>
          <a:xfrm>
            <a:off x="4858350" y="1662550"/>
            <a:ext cx="2045700" cy="909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05" name="Google Shape;1205;p51"/>
          <p:cNvCxnSpPr>
            <a:stCxn id="1200" idx="6"/>
            <a:endCxn id="1198" idx="2"/>
          </p:cNvCxnSpPr>
          <p:nvPr/>
        </p:nvCxnSpPr>
        <p:spPr>
          <a:xfrm flipH="1" rot="10800000">
            <a:off x="4858350" y="2571825"/>
            <a:ext cx="2045700" cy="1081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06" name="Google Shape;1206;p51"/>
          <p:cNvSpPr txBox="1"/>
          <p:nvPr/>
        </p:nvSpPr>
        <p:spPr>
          <a:xfrm>
            <a:off x="2886525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</a:t>
            </a: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07" name="Google Shape;1207;p51"/>
          <p:cNvSpPr txBox="1"/>
          <p:nvPr/>
        </p:nvSpPr>
        <p:spPr>
          <a:xfrm>
            <a:off x="2886525" y="3212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8" name="Google Shape;1208;p51"/>
          <p:cNvSpPr txBox="1"/>
          <p:nvPr/>
        </p:nvSpPr>
        <p:spPr>
          <a:xfrm>
            <a:off x="5545050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9" name="Google Shape;1209;p51"/>
          <p:cNvSpPr txBox="1"/>
          <p:nvPr/>
        </p:nvSpPr>
        <p:spPr>
          <a:xfrm>
            <a:off x="4572000" y="2450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0" name="Google Shape;1210;p51"/>
          <p:cNvSpPr txBox="1"/>
          <p:nvPr/>
        </p:nvSpPr>
        <p:spPr>
          <a:xfrm>
            <a:off x="5545050" y="3216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</a:t>
            </a: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11" name="Google Shape;1211;p51"/>
          <p:cNvSpPr txBox="1"/>
          <p:nvPr/>
        </p:nvSpPr>
        <p:spPr>
          <a:xfrm>
            <a:off x="6217350" y="4276700"/>
            <a:ext cx="12090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Max flow = 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2" name="Google Shape;1212;p51"/>
          <p:cNvSpPr txBox="1"/>
          <p:nvPr/>
        </p:nvSpPr>
        <p:spPr>
          <a:xfrm>
            <a:off x="7322625" y="4276700"/>
            <a:ext cx="2496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3" name="Google Shape;1213;p51"/>
          <p:cNvSpPr/>
          <p:nvPr/>
        </p:nvSpPr>
        <p:spPr>
          <a:xfrm>
            <a:off x="3429000" y="1315425"/>
            <a:ext cx="2276325" cy="2847800"/>
          </a:xfrm>
          <a:custGeom>
            <a:rect b="b" l="l" r="r" t="t"/>
            <a:pathLst>
              <a:path extrusionOk="0" h="113912" w="91053">
                <a:moveTo>
                  <a:pt x="0" y="0"/>
                </a:moveTo>
                <a:cubicBezTo>
                  <a:pt x="4484" y="11960"/>
                  <a:pt x="6854" y="25839"/>
                  <a:pt x="15886" y="34871"/>
                </a:cubicBezTo>
                <a:cubicBezTo>
                  <a:pt x="21822" y="40807"/>
                  <a:pt x="31647" y="41721"/>
                  <a:pt x="37583" y="47657"/>
                </a:cubicBezTo>
                <a:cubicBezTo>
                  <a:pt x="42022" y="52096"/>
                  <a:pt x="46011" y="57155"/>
                  <a:pt x="48820" y="62768"/>
                </a:cubicBezTo>
                <a:cubicBezTo>
                  <a:pt x="49702" y="64531"/>
                  <a:pt x="52360" y="64585"/>
                  <a:pt x="53857" y="65868"/>
                </a:cubicBezTo>
                <a:cubicBezTo>
                  <a:pt x="57466" y="68960"/>
                  <a:pt x="60574" y="72619"/>
                  <a:pt x="63543" y="76329"/>
                </a:cubicBezTo>
                <a:cubicBezTo>
                  <a:pt x="73243" y="88451"/>
                  <a:pt x="91053" y="98387"/>
                  <a:pt x="91053" y="113912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r>
              <a:rPr lang="en"/>
              <a:t>: Project Selection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have a set of projects </a:t>
            </a:r>
            <a:r>
              <a:rPr i="1" lang="en"/>
              <a:t>p</a:t>
            </a:r>
            <a:r>
              <a:rPr baseline="-25000" i="1" lang="en"/>
              <a:t>i</a:t>
            </a:r>
            <a:r>
              <a:rPr baseline="-25000" lang="en"/>
              <a:t> </a:t>
            </a:r>
            <a:r>
              <a:rPr lang="en"/>
              <a:t>which will each net a revenue of </a:t>
            </a:r>
            <a:r>
              <a:rPr i="1" lang="en"/>
              <a:t>r(p</a:t>
            </a:r>
            <a:r>
              <a:rPr baseline="-25000" i="1" lang="en"/>
              <a:t>i</a:t>
            </a:r>
            <a:r>
              <a:rPr i="1" lang="en"/>
              <a:t>)</a:t>
            </a:r>
            <a:r>
              <a:rPr lang="en"/>
              <a:t>. Each project will require purchasing one or more machines </a:t>
            </a:r>
            <a:r>
              <a:rPr i="1" lang="en"/>
              <a:t>q</a:t>
            </a:r>
            <a:r>
              <a:rPr baseline="-25000" i="1" lang="en"/>
              <a:t>j</a:t>
            </a:r>
            <a:r>
              <a:rPr i="1" lang="en"/>
              <a:t> </a:t>
            </a:r>
            <a:r>
              <a:rPr lang="en"/>
              <a:t>each of which costs </a:t>
            </a:r>
            <a:r>
              <a:rPr i="1" lang="en"/>
              <a:t>c(q</a:t>
            </a:r>
            <a:r>
              <a:rPr baseline="-25000" i="1" lang="en"/>
              <a:t>j</a:t>
            </a:r>
            <a:r>
              <a:rPr i="1" lang="en"/>
              <a:t>)</a:t>
            </a:r>
            <a:r>
              <a:rPr lang="en"/>
              <a:t>. Machines can be shared by multiple projects. The goal is to maximize profit.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219" name="Google Shape;1219;p52"/>
          <p:cNvSpPr/>
          <p:nvPr/>
        </p:nvSpPr>
        <p:spPr>
          <a:xfrm>
            <a:off x="1769500" y="22815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20" name="Google Shape;1220;p52"/>
          <p:cNvSpPr/>
          <p:nvPr/>
        </p:nvSpPr>
        <p:spPr>
          <a:xfrm>
            <a:off x="6904150" y="22854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21" name="Google Shape;1221;p52"/>
          <p:cNvSpPr/>
          <p:nvPr/>
        </p:nvSpPr>
        <p:spPr>
          <a:xfrm>
            <a:off x="4285650" y="13762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22" name="Google Shape;1222;p52"/>
          <p:cNvSpPr/>
          <p:nvPr/>
        </p:nvSpPr>
        <p:spPr>
          <a:xfrm>
            <a:off x="4285650" y="3367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223" name="Google Shape;1223;p52"/>
          <p:cNvCxnSpPr>
            <a:stCxn id="1219" idx="6"/>
            <a:endCxn id="1221" idx="2"/>
          </p:cNvCxnSpPr>
          <p:nvPr/>
        </p:nvCxnSpPr>
        <p:spPr>
          <a:xfrm flipH="1" rot="10800000">
            <a:off x="2342200" y="1662500"/>
            <a:ext cx="1943400" cy="90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24" name="Google Shape;1224;p52"/>
          <p:cNvCxnSpPr>
            <a:stCxn id="1219" idx="6"/>
            <a:endCxn id="1222" idx="2"/>
          </p:cNvCxnSpPr>
          <p:nvPr/>
        </p:nvCxnSpPr>
        <p:spPr>
          <a:xfrm>
            <a:off x="2342200" y="2567900"/>
            <a:ext cx="1943400" cy="1085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25" name="Google Shape;1225;p52"/>
          <p:cNvCxnSpPr>
            <a:stCxn id="1221" idx="4"/>
            <a:endCxn id="1222" idx="0"/>
          </p:cNvCxnSpPr>
          <p:nvPr/>
        </p:nvCxnSpPr>
        <p:spPr>
          <a:xfrm>
            <a:off x="4572000" y="1948900"/>
            <a:ext cx="0" cy="1418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26" name="Google Shape;1226;p52"/>
          <p:cNvCxnSpPr>
            <a:stCxn id="1221" idx="6"/>
            <a:endCxn id="1220" idx="2"/>
          </p:cNvCxnSpPr>
          <p:nvPr/>
        </p:nvCxnSpPr>
        <p:spPr>
          <a:xfrm>
            <a:off x="4858350" y="1662550"/>
            <a:ext cx="2045700" cy="909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27" name="Google Shape;1227;p52"/>
          <p:cNvCxnSpPr>
            <a:stCxn id="1222" idx="6"/>
            <a:endCxn id="1220" idx="2"/>
          </p:cNvCxnSpPr>
          <p:nvPr/>
        </p:nvCxnSpPr>
        <p:spPr>
          <a:xfrm flipH="1" rot="10800000">
            <a:off x="4858350" y="2571825"/>
            <a:ext cx="2045700" cy="1081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28" name="Google Shape;1228;p52"/>
          <p:cNvSpPr txBox="1"/>
          <p:nvPr/>
        </p:nvSpPr>
        <p:spPr>
          <a:xfrm>
            <a:off x="2886525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9" name="Google Shape;1229;p52"/>
          <p:cNvSpPr txBox="1"/>
          <p:nvPr/>
        </p:nvSpPr>
        <p:spPr>
          <a:xfrm>
            <a:off x="2886525" y="3212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30" name="Google Shape;1230;p52"/>
          <p:cNvSpPr txBox="1"/>
          <p:nvPr/>
        </p:nvSpPr>
        <p:spPr>
          <a:xfrm>
            <a:off x="5545050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31" name="Google Shape;1231;p52"/>
          <p:cNvSpPr txBox="1"/>
          <p:nvPr/>
        </p:nvSpPr>
        <p:spPr>
          <a:xfrm>
            <a:off x="4572000" y="2450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</a:t>
            </a:r>
            <a:r>
              <a:rPr lang="en">
                <a:solidFill>
                  <a:srgbClr val="FF0000"/>
                </a:solidFill>
              </a:rPr>
              <a:t>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32" name="Google Shape;1232;p52"/>
          <p:cNvSpPr txBox="1"/>
          <p:nvPr/>
        </p:nvSpPr>
        <p:spPr>
          <a:xfrm>
            <a:off x="5545050" y="3216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3" name="Google Shape;1233;p52"/>
          <p:cNvSpPr txBox="1"/>
          <p:nvPr/>
        </p:nvSpPr>
        <p:spPr>
          <a:xfrm>
            <a:off x="6217350" y="4276700"/>
            <a:ext cx="12090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Max flow = 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4" name="Google Shape;1234;p52"/>
          <p:cNvSpPr txBox="1"/>
          <p:nvPr/>
        </p:nvSpPr>
        <p:spPr>
          <a:xfrm>
            <a:off x="7322625" y="4276700"/>
            <a:ext cx="2496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5" name="Google Shape;1235;p52"/>
          <p:cNvSpPr/>
          <p:nvPr/>
        </p:nvSpPr>
        <p:spPr>
          <a:xfrm>
            <a:off x="2654075" y="1344475"/>
            <a:ext cx="2799400" cy="1927600"/>
          </a:xfrm>
          <a:custGeom>
            <a:rect b="b" l="l" r="r" t="t"/>
            <a:pathLst>
              <a:path extrusionOk="0" h="77104" w="111976">
                <a:moveTo>
                  <a:pt x="0" y="77104"/>
                </a:moveTo>
                <a:cubicBezTo>
                  <a:pt x="18321" y="64173"/>
                  <a:pt x="42322" y="61944"/>
                  <a:pt x="62381" y="51919"/>
                </a:cubicBezTo>
                <a:cubicBezTo>
                  <a:pt x="83789" y="41219"/>
                  <a:pt x="111976" y="23933"/>
                  <a:pt x="111976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241" name="Google Shape;1241;p53"/>
          <p:cNvSpPr/>
          <p:nvPr/>
        </p:nvSpPr>
        <p:spPr>
          <a:xfrm>
            <a:off x="1769500" y="22815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42" name="Google Shape;1242;p53"/>
          <p:cNvSpPr/>
          <p:nvPr/>
        </p:nvSpPr>
        <p:spPr>
          <a:xfrm>
            <a:off x="6904150" y="22854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43" name="Google Shape;1243;p53"/>
          <p:cNvSpPr/>
          <p:nvPr/>
        </p:nvSpPr>
        <p:spPr>
          <a:xfrm>
            <a:off x="4285650" y="13762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44" name="Google Shape;1244;p53"/>
          <p:cNvSpPr/>
          <p:nvPr/>
        </p:nvSpPr>
        <p:spPr>
          <a:xfrm>
            <a:off x="4285650" y="3367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245" name="Google Shape;1245;p53"/>
          <p:cNvCxnSpPr>
            <a:stCxn id="1241" idx="6"/>
            <a:endCxn id="1243" idx="2"/>
          </p:cNvCxnSpPr>
          <p:nvPr/>
        </p:nvCxnSpPr>
        <p:spPr>
          <a:xfrm flipH="1" rot="10800000">
            <a:off x="2342200" y="1662500"/>
            <a:ext cx="1943400" cy="90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46" name="Google Shape;1246;p53"/>
          <p:cNvCxnSpPr>
            <a:stCxn id="1241" idx="6"/>
            <a:endCxn id="1244" idx="2"/>
          </p:cNvCxnSpPr>
          <p:nvPr/>
        </p:nvCxnSpPr>
        <p:spPr>
          <a:xfrm>
            <a:off x="2342200" y="2567900"/>
            <a:ext cx="1943400" cy="1085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47" name="Google Shape;1247;p53"/>
          <p:cNvCxnSpPr>
            <a:stCxn id="1243" idx="4"/>
            <a:endCxn id="1244" idx="0"/>
          </p:cNvCxnSpPr>
          <p:nvPr/>
        </p:nvCxnSpPr>
        <p:spPr>
          <a:xfrm>
            <a:off x="4572000" y="1948900"/>
            <a:ext cx="0" cy="1418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48" name="Google Shape;1248;p53"/>
          <p:cNvCxnSpPr>
            <a:stCxn id="1243" idx="6"/>
            <a:endCxn id="1242" idx="2"/>
          </p:cNvCxnSpPr>
          <p:nvPr/>
        </p:nvCxnSpPr>
        <p:spPr>
          <a:xfrm>
            <a:off x="4858350" y="1662550"/>
            <a:ext cx="2045700" cy="909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49" name="Google Shape;1249;p53"/>
          <p:cNvCxnSpPr>
            <a:stCxn id="1244" idx="6"/>
            <a:endCxn id="1242" idx="2"/>
          </p:cNvCxnSpPr>
          <p:nvPr/>
        </p:nvCxnSpPr>
        <p:spPr>
          <a:xfrm flipH="1" rot="10800000">
            <a:off x="4858350" y="2571825"/>
            <a:ext cx="2045700" cy="1081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50" name="Google Shape;1250;p53"/>
          <p:cNvSpPr txBox="1"/>
          <p:nvPr/>
        </p:nvSpPr>
        <p:spPr>
          <a:xfrm>
            <a:off x="2886525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1" name="Google Shape;1251;p53"/>
          <p:cNvSpPr txBox="1"/>
          <p:nvPr/>
        </p:nvSpPr>
        <p:spPr>
          <a:xfrm>
            <a:off x="2886525" y="3212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2" name="Google Shape;1252;p53"/>
          <p:cNvSpPr txBox="1"/>
          <p:nvPr/>
        </p:nvSpPr>
        <p:spPr>
          <a:xfrm>
            <a:off x="5545050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53" name="Google Shape;1253;p53"/>
          <p:cNvSpPr txBox="1"/>
          <p:nvPr/>
        </p:nvSpPr>
        <p:spPr>
          <a:xfrm>
            <a:off x="4572000" y="2450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4" name="Google Shape;1254;p53"/>
          <p:cNvSpPr txBox="1"/>
          <p:nvPr/>
        </p:nvSpPr>
        <p:spPr>
          <a:xfrm>
            <a:off x="5545050" y="3216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</a:t>
            </a: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55" name="Google Shape;1255;p53"/>
          <p:cNvSpPr txBox="1"/>
          <p:nvPr/>
        </p:nvSpPr>
        <p:spPr>
          <a:xfrm>
            <a:off x="6217350" y="4276700"/>
            <a:ext cx="12090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Max flow = 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6" name="Google Shape;1256;p53"/>
          <p:cNvSpPr txBox="1"/>
          <p:nvPr/>
        </p:nvSpPr>
        <p:spPr>
          <a:xfrm>
            <a:off x="7322625" y="4276700"/>
            <a:ext cx="2496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7" name="Google Shape;1257;p53"/>
          <p:cNvSpPr/>
          <p:nvPr/>
        </p:nvSpPr>
        <p:spPr>
          <a:xfrm>
            <a:off x="6430759" y="1567275"/>
            <a:ext cx="223825" cy="1850100"/>
          </a:xfrm>
          <a:custGeom>
            <a:rect b="b" l="l" r="r" t="t"/>
            <a:pathLst>
              <a:path extrusionOk="0" h="74004" w="8953">
                <a:moveTo>
                  <a:pt x="3916" y="0"/>
                </a:moveTo>
                <a:cubicBezTo>
                  <a:pt x="-1503" y="13561"/>
                  <a:pt x="-500" y="29463"/>
                  <a:pt x="2367" y="43782"/>
                </a:cubicBezTo>
                <a:cubicBezTo>
                  <a:pt x="4391" y="53892"/>
                  <a:pt x="1662" y="66713"/>
                  <a:pt x="8953" y="74004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263" name="Google Shape;1263;p54"/>
          <p:cNvSpPr/>
          <p:nvPr/>
        </p:nvSpPr>
        <p:spPr>
          <a:xfrm>
            <a:off x="1769500" y="22815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64" name="Google Shape;1264;p54"/>
          <p:cNvSpPr/>
          <p:nvPr/>
        </p:nvSpPr>
        <p:spPr>
          <a:xfrm>
            <a:off x="6904150" y="22854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65" name="Google Shape;1265;p54"/>
          <p:cNvSpPr/>
          <p:nvPr/>
        </p:nvSpPr>
        <p:spPr>
          <a:xfrm>
            <a:off x="4285650" y="13762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66" name="Google Shape;1266;p54"/>
          <p:cNvSpPr/>
          <p:nvPr/>
        </p:nvSpPr>
        <p:spPr>
          <a:xfrm>
            <a:off x="4285650" y="3367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267" name="Google Shape;1267;p54"/>
          <p:cNvCxnSpPr>
            <a:stCxn id="1263" idx="6"/>
            <a:endCxn id="1265" idx="2"/>
          </p:cNvCxnSpPr>
          <p:nvPr/>
        </p:nvCxnSpPr>
        <p:spPr>
          <a:xfrm flipH="1" rot="10800000">
            <a:off x="2342200" y="1662500"/>
            <a:ext cx="1943400" cy="90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68" name="Google Shape;1268;p54"/>
          <p:cNvCxnSpPr>
            <a:stCxn id="1263" idx="6"/>
            <a:endCxn id="1266" idx="2"/>
          </p:cNvCxnSpPr>
          <p:nvPr/>
        </p:nvCxnSpPr>
        <p:spPr>
          <a:xfrm>
            <a:off x="2342200" y="2567900"/>
            <a:ext cx="1943400" cy="1085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69" name="Google Shape;1269;p54"/>
          <p:cNvCxnSpPr>
            <a:stCxn id="1265" idx="4"/>
            <a:endCxn id="1266" idx="0"/>
          </p:cNvCxnSpPr>
          <p:nvPr/>
        </p:nvCxnSpPr>
        <p:spPr>
          <a:xfrm>
            <a:off x="4572000" y="1948900"/>
            <a:ext cx="0" cy="1418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70" name="Google Shape;1270;p54"/>
          <p:cNvCxnSpPr>
            <a:stCxn id="1265" idx="6"/>
            <a:endCxn id="1264" idx="2"/>
          </p:cNvCxnSpPr>
          <p:nvPr/>
        </p:nvCxnSpPr>
        <p:spPr>
          <a:xfrm>
            <a:off x="4858350" y="1662550"/>
            <a:ext cx="2045700" cy="909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71" name="Google Shape;1271;p54"/>
          <p:cNvCxnSpPr>
            <a:stCxn id="1266" idx="6"/>
            <a:endCxn id="1264" idx="2"/>
          </p:cNvCxnSpPr>
          <p:nvPr/>
        </p:nvCxnSpPr>
        <p:spPr>
          <a:xfrm flipH="1" rot="10800000">
            <a:off x="4858350" y="2571825"/>
            <a:ext cx="2045700" cy="1081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72" name="Google Shape;1272;p54"/>
          <p:cNvSpPr txBox="1"/>
          <p:nvPr/>
        </p:nvSpPr>
        <p:spPr>
          <a:xfrm>
            <a:off x="2886525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3" name="Google Shape;1273;p54"/>
          <p:cNvSpPr txBox="1"/>
          <p:nvPr/>
        </p:nvSpPr>
        <p:spPr>
          <a:xfrm>
            <a:off x="2886525" y="3212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4" name="Google Shape;1274;p54"/>
          <p:cNvSpPr txBox="1"/>
          <p:nvPr/>
        </p:nvSpPr>
        <p:spPr>
          <a:xfrm>
            <a:off x="5545050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5" name="Google Shape;1275;p54"/>
          <p:cNvSpPr txBox="1"/>
          <p:nvPr/>
        </p:nvSpPr>
        <p:spPr>
          <a:xfrm>
            <a:off x="4572000" y="2450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6" name="Google Shape;1276;p54"/>
          <p:cNvSpPr txBox="1"/>
          <p:nvPr/>
        </p:nvSpPr>
        <p:spPr>
          <a:xfrm>
            <a:off x="5545050" y="3216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282" name="Google Shape;1282;p55"/>
          <p:cNvSpPr/>
          <p:nvPr/>
        </p:nvSpPr>
        <p:spPr>
          <a:xfrm>
            <a:off x="1769500" y="22815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83" name="Google Shape;1283;p55"/>
          <p:cNvSpPr/>
          <p:nvPr/>
        </p:nvSpPr>
        <p:spPr>
          <a:xfrm>
            <a:off x="6904150" y="22854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84" name="Google Shape;1284;p55"/>
          <p:cNvSpPr/>
          <p:nvPr/>
        </p:nvSpPr>
        <p:spPr>
          <a:xfrm>
            <a:off x="4285650" y="13762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85" name="Google Shape;1285;p55"/>
          <p:cNvSpPr/>
          <p:nvPr/>
        </p:nvSpPr>
        <p:spPr>
          <a:xfrm>
            <a:off x="4285650" y="3367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286" name="Google Shape;1286;p55"/>
          <p:cNvCxnSpPr>
            <a:stCxn id="1282" idx="6"/>
            <a:endCxn id="1284" idx="2"/>
          </p:cNvCxnSpPr>
          <p:nvPr/>
        </p:nvCxnSpPr>
        <p:spPr>
          <a:xfrm flipH="1" rot="10800000">
            <a:off x="2342200" y="1662500"/>
            <a:ext cx="1943400" cy="905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87" name="Google Shape;1287;p55"/>
          <p:cNvCxnSpPr>
            <a:stCxn id="1282" idx="6"/>
            <a:endCxn id="1285" idx="2"/>
          </p:cNvCxnSpPr>
          <p:nvPr/>
        </p:nvCxnSpPr>
        <p:spPr>
          <a:xfrm>
            <a:off x="2342200" y="2567900"/>
            <a:ext cx="1943400" cy="1085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88" name="Google Shape;1288;p55"/>
          <p:cNvCxnSpPr>
            <a:stCxn id="1284" idx="4"/>
            <a:endCxn id="1285" idx="0"/>
          </p:cNvCxnSpPr>
          <p:nvPr/>
        </p:nvCxnSpPr>
        <p:spPr>
          <a:xfrm>
            <a:off x="4572000" y="1948900"/>
            <a:ext cx="0" cy="1418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89" name="Google Shape;1289;p55"/>
          <p:cNvCxnSpPr>
            <a:stCxn id="1284" idx="6"/>
            <a:endCxn id="1283" idx="2"/>
          </p:cNvCxnSpPr>
          <p:nvPr/>
        </p:nvCxnSpPr>
        <p:spPr>
          <a:xfrm>
            <a:off x="4858350" y="1662550"/>
            <a:ext cx="2045700" cy="909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90" name="Google Shape;1290;p55"/>
          <p:cNvCxnSpPr>
            <a:stCxn id="1285" idx="6"/>
            <a:endCxn id="1283" idx="2"/>
          </p:cNvCxnSpPr>
          <p:nvPr/>
        </p:nvCxnSpPr>
        <p:spPr>
          <a:xfrm flipH="1" rot="10800000">
            <a:off x="4858350" y="2571825"/>
            <a:ext cx="2045700" cy="1081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91" name="Google Shape;1291;p55"/>
          <p:cNvSpPr txBox="1"/>
          <p:nvPr/>
        </p:nvSpPr>
        <p:spPr>
          <a:xfrm>
            <a:off x="2886525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2" name="Google Shape;1292;p55"/>
          <p:cNvSpPr txBox="1"/>
          <p:nvPr/>
        </p:nvSpPr>
        <p:spPr>
          <a:xfrm>
            <a:off x="2886525" y="3212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3" name="Google Shape;1293;p55"/>
          <p:cNvSpPr txBox="1"/>
          <p:nvPr/>
        </p:nvSpPr>
        <p:spPr>
          <a:xfrm>
            <a:off x="5545050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4" name="Google Shape;1294;p55"/>
          <p:cNvSpPr txBox="1"/>
          <p:nvPr/>
        </p:nvSpPr>
        <p:spPr>
          <a:xfrm>
            <a:off x="4572000" y="2450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5" name="Google Shape;1295;p55"/>
          <p:cNvSpPr txBox="1"/>
          <p:nvPr/>
        </p:nvSpPr>
        <p:spPr>
          <a:xfrm>
            <a:off x="5545050" y="3216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301" name="Google Shape;1301;p56"/>
          <p:cNvSpPr/>
          <p:nvPr/>
        </p:nvSpPr>
        <p:spPr>
          <a:xfrm>
            <a:off x="1769500" y="22815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02" name="Google Shape;1302;p56"/>
          <p:cNvSpPr/>
          <p:nvPr/>
        </p:nvSpPr>
        <p:spPr>
          <a:xfrm>
            <a:off x="6904150" y="22854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03" name="Google Shape;1303;p56"/>
          <p:cNvSpPr/>
          <p:nvPr/>
        </p:nvSpPr>
        <p:spPr>
          <a:xfrm>
            <a:off x="4285650" y="13762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04" name="Google Shape;1304;p56"/>
          <p:cNvSpPr/>
          <p:nvPr/>
        </p:nvSpPr>
        <p:spPr>
          <a:xfrm>
            <a:off x="4285650" y="3367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305" name="Google Shape;1305;p56"/>
          <p:cNvCxnSpPr>
            <a:stCxn id="1301" idx="6"/>
            <a:endCxn id="1303" idx="2"/>
          </p:cNvCxnSpPr>
          <p:nvPr/>
        </p:nvCxnSpPr>
        <p:spPr>
          <a:xfrm flipH="1" rot="10800000">
            <a:off x="2342200" y="1662500"/>
            <a:ext cx="1943400" cy="905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06" name="Google Shape;1306;p56"/>
          <p:cNvCxnSpPr>
            <a:stCxn id="1301" idx="6"/>
            <a:endCxn id="1304" idx="2"/>
          </p:cNvCxnSpPr>
          <p:nvPr/>
        </p:nvCxnSpPr>
        <p:spPr>
          <a:xfrm>
            <a:off x="2342200" y="2567900"/>
            <a:ext cx="1943400" cy="1085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07" name="Google Shape;1307;p56"/>
          <p:cNvCxnSpPr>
            <a:stCxn id="1303" idx="4"/>
            <a:endCxn id="1304" idx="0"/>
          </p:cNvCxnSpPr>
          <p:nvPr/>
        </p:nvCxnSpPr>
        <p:spPr>
          <a:xfrm>
            <a:off x="4572000" y="1948900"/>
            <a:ext cx="0" cy="1418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08" name="Google Shape;1308;p56"/>
          <p:cNvCxnSpPr>
            <a:stCxn id="1303" idx="6"/>
            <a:endCxn id="1302" idx="2"/>
          </p:cNvCxnSpPr>
          <p:nvPr/>
        </p:nvCxnSpPr>
        <p:spPr>
          <a:xfrm>
            <a:off x="4858350" y="1662550"/>
            <a:ext cx="2045700" cy="909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09" name="Google Shape;1309;p56"/>
          <p:cNvCxnSpPr>
            <a:stCxn id="1304" idx="6"/>
            <a:endCxn id="1302" idx="2"/>
          </p:cNvCxnSpPr>
          <p:nvPr/>
        </p:nvCxnSpPr>
        <p:spPr>
          <a:xfrm flipH="1" rot="10800000">
            <a:off x="4858350" y="2571825"/>
            <a:ext cx="2045700" cy="1081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10" name="Google Shape;1310;p56"/>
          <p:cNvSpPr txBox="1"/>
          <p:nvPr/>
        </p:nvSpPr>
        <p:spPr>
          <a:xfrm>
            <a:off x="2886525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1" name="Google Shape;1311;p56"/>
          <p:cNvSpPr txBox="1"/>
          <p:nvPr/>
        </p:nvSpPr>
        <p:spPr>
          <a:xfrm>
            <a:off x="2886525" y="3212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2" name="Google Shape;1312;p56"/>
          <p:cNvSpPr txBox="1"/>
          <p:nvPr/>
        </p:nvSpPr>
        <p:spPr>
          <a:xfrm>
            <a:off x="5545050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3" name="Google Shape;1313;p56"/>
          <p:cNvSpPr txBox="1"/>
          <p:nvPr/>
        </p:nvSpPr>
        <p:spPr>
          <a:xfrm>
            <a:off x="4572000" y="2450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4" name="Google Shape;1314;p56"/>
          <p:cNvSpPr txBox="1"/>
          <p:nvPr/>
        </p:nvSpPr>
        <p:spPr>
          <a:xfrm>
            <a:off x="5545050" y="3216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320" name="Google Shape;1320;p57"/>
          <p:cNvSpPr/>
          <p:nvPr/>
        </p:nvSpPr>
        <p:spPr>
          <a:xfrm>
            <a:off x="1769500" y="22815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21" name="Google Shape;1321;p57"/>
          <p:cNvSpPr/>
          <p:nvPr/>
        </p:nvSpPr>
        <p:spPr>
          <a:xfrm>
            <a:off x="6904150" y="22854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22" name="Google Shape;1322;p57"/>
          <p:cNvSpPr/>
          <p:nvPr/>
        </p:nvSpPr>
        <p:spPr>
          <a:xfrm>
            <a:off x="4285650" y="13762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23" name="Google Shape;1323;p57"/>
          <p:cNvSpPr/>
          <p:nvPr/>
        </p:nvSpPr>
        <p:spPr>
          <a:xfrm>
            <a:off x="4285650" y="3367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324" name="Google Shape;1324;p57"/>
          <p:cNvCxnSpPr>
            <a:stCxn id="1320" idx="6"/>
            <a:endCxn id="1322" idx="2"/>
          </p:cNvCxnSpPr>
          <p:nvPr/>
        </p:nvCxnSpPr>
        <p:spPr>
          <a:xfrm flipH="1" rot="10800000">
            <a:off x="2342200" y="1662500"/>
            <a:ext cx="1943400" cy="90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25" name="Google Shape;1325;p57"/>
          <p:cNvCxnSpPr>
            <a:stCxn id="1320" idx="6"/>
            <a:endCxn id="1323" idx="2"/>
          </p:cNvCxnSpPr>
          <p:nvPr/>
        </p:nvCxnSpPr>
        <p:spPr>
          <a:xfrm>
            <a:off x="2342200" y="2567900"/>
            <a:ext cx="1943400" cy="1085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26" name="Google Shape;1326;p57"/>
          <p:cNvCxnSpPr>
            <a:stCxn id="1322" idx="4"/>
            <a:endCxn id="1323" idx="0"/>
          </p:cNvCxnSpPr>
          <p:nvPr/>
        </p:nvCxnSpPr>
        <p:spPr>
          <a:xfrm>
            <a:off x="4572000" y="1948900"/>
            <a:ext cx="0" cy="1418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27" name="Google Shape;1327;p57"/>
          <p:cNvCxnSpPr>
            <a:stCxn id="1322" idx="6"/>
            <a:endCxn id="1321" idx="2"/>
          </p:cNvCxnSpPr>
          <p:nvPr/>
        </p:nvCxnSpPr>
        <p:spPr>
          <a:xfrm>
            <a:off x="4858350" y="1662550"/>
            <a:ext cx="2045700" cy="909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28" name="Google Shape;1328;p57"/>
          <p:cNvCxnSpPr>
            <a:stCxn id="1323" idx="6"/>
            <a:endCxn id="1321" idx="2"/>
          </p:cNvCxnSpPr>
          <p:nvPr/>
        </p:nvCxnSpPr>
        <p:spPr>
          <a:xfrm flipH="1" rot="10800000">
            <a:off x="4858350" y="2571825"/>
            <a:ext cx="2045700" cy="1081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29" name="Google Shape;1329;p57"/>
          <p:cNvSpPr txBox="1"/>
          <p:nvPr/>
        </p:nvSpPr>
        <p:spPr>
          <a:xfrm>
            <a:off x="2886525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0" name="Google Shape;1330;p57"/>
          <p:cNvSpPr txBox="1"/>
          <p:nvPr/>
        </p:nvSpPr>
        <p:spPr>
          <a:xfrm>
            <a:off x="2886525" y="3212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1" name="Google Shape;1331;p57"/>
          <p:cNvSpPr txBox="1"/>
          <p:nvPr/>
        </p:nvSpPr>
        <p:spPr>
          <a:xfrm>
            <a:off x="5545050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2" name="Google Shape;1332;p57"/>
          <p:cNvSpPr txBox="1"/>
          <p:nvPr/>
        </p:nvSpPr>
        <p:spPr>
          <a:xfrm>
            <a:off x="4572000" y="2450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3" name="Google Shape;1333;p57"/>
          <p:cNvSpPr txBox="1"/>
          <p:nvPr/>
        </p:nvSpPr>
        <p:spPr>
          <a:xfrm>
            <a:off x="5545050" y="3216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339" name="Google Shape;1339;p58"/>
          <p:cNvSpPr/>
          <p:nvPr/>
        </p:nvSpPr>
        <p:spPr>
          <a:xfrm>
            <a:off x="1769500" y="22815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40" name="Google Shape;1340;p58"/>
          <p:cNvSpPr/>
          <p:nvPr/>
        </p:nvSpPr>
        <p:spPr>
          <a:xfrm>
            <a:off x="6904150" y="22854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41" name="Google Shape;1341;p58"/>
          <p:cNvSpPr/>
          <p:nvPr/>
        </p:nvSpPr>
        <p:spPr>
          <a:xfrm>
            <a:off x="4285650" y="13762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42" name="Google Shape;1342;p58"/>
          <p:cNvSpPr/>
          <p:nvPr/>
        </p:nvSpPr>
        <p:spPr>
          <a:xfrm>
            <a:off x="4285650" y="3367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343" name="Google Shape;1343;p58"/>
          <p:cNvCxnSpPr>
            <a:stCxn id="1339" idx="6"/>
            <a:endCxn id="1341" idx="2"/>
          </p:cNvCxnSpPr>
          <p:nvPr/>
        </p:nvCxnSpPr>
        <p:spPr>
          <a:xfrm flipH="1" rot="10800000">
            <a:off x="2342200" y="1662500"/>
            <a:ext cx="1943400" cy="90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44" name="Google Shape;1344;p58"/>
          <p:cNvCxnSpPr>
            <a:stCxn id="1339" idx="6"/>
            <a:endCxn id="1342" idx="2"/>
          </p:cNvCxnSpPr>
          <p:nvPr/>
        </p:nvCxnSpPr>
        <p:spPr>
          <a:xfrm>
            <a:off x="2342200" y="2567900"/>
            <a:ext cx="1943400" cy="1085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45" name="Google Shape;1345;p58"/>
          <p:cNvCxnSpPr>
            <a:stCxn id="1341" idx="4"/>
            <a:endCxn id="1342" idx="0"/>
          </p:cNvCxnSpPr>
          <p:nvPr/>
        </p:nvCxnSpPr>
        <p:spPr>
          <a:xfrm>
            <a:off x="4572000" y="1948900"/>
            <a:ext cx="0" cy="1418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46" name="Google Shape;1346;p58"/>
          <p:cNvCxnSpPr>
            <a:stCxn id="1341" idx="6"/>
            <a:endCxn id="1340" idx="2"/>
          </p:cNvCxnSpPr>
          <p:nvPr/>
        </p:nvCxnSpPr>
        <p:spPr>
          <a:xfrm>
            <a:off x="4858350" y="1662550"/>
            <a:ext cx="2045700" cy="909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47" name="Google Shape;1347;p58"/>
          <p:cNvCxnSpPr>
            <a:stCxn id="1342" idx="6"/>
            <a:endCxn id="1340" idx="2"/>
          </p:cNvCxnSpPr>
          <p:nvPr/>
        </p:nvCxnSpPr>
        <p:spPr>
          <a:xfrm flipH="1" rot="10800000">
            <a:off x="4858350" y="2571825"/>
            <a:ext cx="2045700" cy="108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48" name="Google Shape;1348;p58"/>
          <p:cNvSpPr txBox="1"/>
          <p:nvPr/>
        </p:nvSpPr>
        <p:spPr>
          <a:xfrm>
            <a:off x="2886525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9" name="Google Shape;1349;p58"/>
          <p:cNvSpPr txBox="1"/>
          <p:nvPr/>
        </p:nvSpPr>
        <p:spPr>
          <a:xfrm>
            <a:off x="2886525" y="3212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0" name="Google Shape;1350;p58"/>
          <p:cNvSpPr txBox="1"/>
          <p:nvPr/>
        </p:nvSpPr>
        <p:spPr>
          <a:xfrm>
            <a:off x="5545050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1" name="Google Shape;1351;p58"/>
          <p:cNvSpPr txBox="1"/>
          <p:nvPr/>
        </p:nvSpPr>
        <p:spPr>
          <a:xfrm>
            <a:off x="4572000" y="2450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2" name="Google Shape;1352;p58"/>
          <p:cNvSpPr txBox="1"/>
          <p:nvPr/>
        </p:nvSpPr>
        <p:spPr>
          <a:xfrm>
            <a:off x="5545050" y="3216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358" name="Google Shape;1358;p59"/>
          <p:cNvSpPr/>
          <p:nvPr/>
        </p:nvSpPr>
        <p:spPr>
          <a:xfrm>
            <a:off x="1769500" y="22815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59" name="Google Shape;1359;p59"/>
          <p:cNvSpPr/>
          <p:nvPr/>
        </p:nvSpPr>
        <p:spPr>
          <a:xfrm>
            <a:off x="6904150" y="22854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60" name="Google Shape;1360;p59"/>
          <p:cNvSpPr/>
          <p:nvPr/>
        </p:nvSpPr>
        <p:spPr>
          <a:xfrm>
            <a:off x="4285650" y="13762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61" name="Google Shape;1361;p59"/>
          <p:cNvSpPr/>
          <p:nvPr/>
        </p:nvSpPr>
        <p:spPr>
          <a:xfrm>
            <a:off x="4285650" y="3367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362" name="Google Shape;1362;p59"/>
          <p:cNvCxnSpPr>
            <a:stCxn id="1358" idx="6"/>
            <a:endCxn id="1360" idx="2"/>
          </p:cNvCxnSpPr>
          <p:nvPr/>
        </p:nvCxnSpPr>
        <p:spPr>
          <a:xfrm flipH="1" rot="10800000">
            <a:off x="2342200" y="1662500"/>
            <a:ext cx="1943400" cy="90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63" name="Google Shape;1363;p59"/>
          <p:cNvCxnSpPr>
            <a:stCxn id="1358" idx="6"/>
            <a:endCxn id="1361" idx="2"/>
          </p:cNvCxnSpPr>
          <p:nvPr/>
        </p:nvCxnSpPr>
        <p:spPr>
          <a:xfrm>
            <a:off x="2342200" y="2567900"/>
            <a:ext cx="1943400" cy="1085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64" name="Google Shape;1364;p59"/>
          <p:cNvCxnSpPr>
            <a:stCxn id="1360" idx="4"/>
            <a:endCxn id="1361" idx="0"/>
          </p:cNvCxnSpPr>
          <p:nvPr/>
        </p:nvCxnSpPr>
        <p:spPr>
          <a:xfrm>
            <a:off x="4572000" y="1948900"/>
            <a:ext cx="0" cy="1418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65" name="Google Shape;1365;p59"/>
          <p:cNvCxnSpPr>
            <a:stCxn id="1360" idx="6"/>
            <a:endCxn id="1359" idx="2"/>
          </p:cNvCxnSpPr>
          <p:nvPr/>
        </p:nvCxnSpPr>
        <p:spPr>
          <a:xfrm>
            <a:off x="4858350" y="1662550"/>
            <a:ext cx="2045700" cy="909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66" name="Google Shape;1366;p59"/>
          <p:cNvCxnSpPr>
            <a:stCxn id="1361" idx="6"/>
            <a:endCxn id="1359" idx="2"/>
          </p:cNvCxnSpPr>
          <p:nvPr/>
        </p:nvCxnSpPr>
        <p:spPr>
          <a:xfrm flipH="1" rot="10800000">
            <a:off x="4858350" y="2571825"/>
            <a:ext cx="2045700" cy="108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67" name="Google Shape;1367;p59"/>
          <p:cNvSpPr txBox="1"/>
          <p:nvPr/>
        </p:nvSpPr>
        <p:spPr>
          <a:xfrm>
            <a:off x="2886525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8" name="Google Shape;1368;p59"/>
          <p:cNvSpPr txBox="1"/>
          <p:nvPr/>
        </p:nvSpPr>
        <p:spPr>
          <a:xfrm>
            <a:off x="2886525" y="3212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9" name="Google Shape;1369;p59"/>
          <p:cNvSpPr txBox="1"/>
          <p:nvPr/>
        </p:nvSpPr>
        <p:spPr>
          <a:xfrm>
            <a:off x="5545050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70" name="Google Shape;1370;p59"/>
          <p:cNvSpPr txBox="1"/>
          <p:nvPr/>
        </p:nvSpPr>
        <p:spPr>
          <a:xfrm>
            <a:off x="4572000" y="2450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71" name="Google Shape;1371;p59"/>
          <p:cNvSpPr txBox="1"/>
          <p:nvPr/>
        </p:nvSpPr>
        <p:spPr>
          <a:xfrm>
            <a:off x="5545050" y="3216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/3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377" name="Google Shape;1377;p60"/>
          <p:cNvSpPr/>
          <p:nvPr/>
        </p:nvSpPr>
        <p:spPr>
          <a:xfrm>
            <a:off x="1769500" y="22815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78" name="Google Shape;1378;p60"/>
          <p:cNvSpPr/>
          <p:nvPr/>
        </p:nvSpPr>
        <p:spPr>
          <a:xfrm>
            <a:off x="6904150" y="22854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79" name="Google Shape;1379;p60"/>
          <p:cNvSpPr/>
          <p:nvPr/>
        </p:nvSpPr>
        <p:spPr>
          <a:xfrm>
            <a:off x="4285650" y="13762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80" name="Google Shape;1380;p60"/>
          <p:cNvSpPr/>
          <p:nvPr/>
        </p:nvSpPr>
        <p:spPr>
          <a:xfrm>
            <a:off x="4285650" y="3367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381" name="Google Shape;1381;p60"/>
          <p:cNvCxnSpPr>
            <a:stCxn id="1377" idx="6"/>
            <a:endCxn id="1379" idx="2"/>
          </p:cNvCxnSpPr>
          <p:nvPr/>
        </p:nvCxnSpPr>
        <p:spPr>
          <a:xfrm flipH="1" rot="10800000">
            <a:off x="2342200" y="1662500"/>
            <a:ext cx="1943400" cy="90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82" name="Google Shape;1382;p60"/>
          <p:cNvCxnSpPr>
            <a:stCxn id="1377" idx="6"/>
            <a:endCxn id="1380" idx="2"/>
          </p:cNvCxnSpPr>
          <p:nvPr/>
        </p:nvCxnSpPr>
        <p:spPr>
          <a:xfrm>
            <a:off x="2342200" y="2567900"/>
            <a:ext cx="1943400" cy="1085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83" name="Google Shape;1383;p60"/>
          <p:cNvCxnSpPr>
            <a:stCxn id="1379" idx="4"/>
            <a:endCxn id="1380" idx="0"/>
          </p:cNvCxnSpPr>
          <p:nvPr/>
        </p:nvCxnSpPr>
        <p:spPr>
          <a:xfrm>
            <a:off x="4572000" y="1948900"/>
            <a:ext cx="0" cy="1418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84" name="Google Shape;1384;p60"/>
          <p:cNvCxnSpPr>
            <a:stCxn id="1379" idx="6"/>
            <a:endCxn id="1378" idx="2"/>
          </p:cNvCxnSpPr>
          <p:nvPr/>
        </p:nvCxnSpPr>
        <p:spPr>
          <a:xfrm>
            <a:off x="4858350" y="1662550"/>
            <a:ext cx="2045700" cy="909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85" name="Google Shape;1385;p60"/>
          <p:cNvCxnSpPr>
            <a:stCxn id="1380" idx="6"/>
            <a:endCxn id="1378" idx="2"/>
          </p:cNvCxnSpPr>
          <p:nvPr/>
        </p:nvCxnSpPr>
        <p:spPr>
          <a:xfrm flipH="1" rot="10800000">
            <a:off x="4858350" y="2571825"/>
            <a:ext cx="2045700" cy="1081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86" name="Google Shape;1386;p60"/>
          <p:cNvSpPr txBox="1"/>
          <p:nvPr/>
        </p:nvSpPr>
        <p:spPr>
          <a:xfrm>
            <a:off x="2886525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87" name="Google Shape;1387;p60"/>
          <p:cNvSpPr txBox="1"/>
          <p:nvPr/>
        </p:nvSpPr>
        <p:spPr>
          <a:xfrm>
            <a:off x="2886525" y="3212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88" name="Google Shape;1388;p60"/>
          <p:cNvSpPr txBox="1"/>
          <p:nvPr/>
        </p:nvSpPr>
        <p:spPr>
          <a:xfrm>
            <a:off x="5545050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89" name="Google Shape;1389;p60"/>
          <p:cNvSpPr txBox="1"/>
          <p:nvPr/>
        </p:nvSpPr>
        <p:spPr>
          <a:xfrm>
            <a:off x="4572000" y="2450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90" name="Google Shape;1390;p60"/>
          <p:cNvSpPr txBox="1"/>
          <p:nvPr/>
        </p:nvSpPr>
        <p:spPr>
          <a:xfrm>
            <a:off x="5545050" y="3216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396" name="Google Shape;1396;p61"/>
          <p:cNvSpPr/>
          <p:nvPr/>
        </p:nvSpPr>
        <p:spPr>
          <a:xfrm>
            <a:off x="1769500" y="22815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97" name="Google Shape;1397;p61"/>
          <p:cNvSpPr/>
          <p:nvPr/>
        </p:nvSpPr>
        <p:spPr>
          <a:xfrm>
            <a:off x="6904150" y="22854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98" name="Google Shape;1398;p61"/>
          <p:cNvSpPr/>
          <p:nvPr/>
        </p:nvSpPr>
        <p:spPr>
          <a:xfrm>
            <a:off x="4285650" y="13762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99" name="Google Shape;1399;p61"/>
          <p:cNvSpPr/>
          <p:nvPr/>
        </p:nvSpPr>
        <p:spPr>
          <a:xfrm>
            <a:off x="4285650" y="3367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400" name="Google Shape;1400;p61"/>
          <p:cNvCxnSpPr>
            <a:stCxn id="1396" idx="6"/>
            <a:endCxn id="1398" idx="2"/>
          </p:cNvCxnSpPr>
          <p:nvPr/>
        </p:nvCxnSpPr>
        <p:spPr>
          <a:xfrm flipH="1" rot="10800000">
            <a:off x="2342200" y="1662500"/>
            <a:ext cx="1943400" cy="905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01" name="Google Shape;1401;p61"/>
          <p:cNvCxnSpPr>
            <a:stCxn id="1396" idx="6"/>
            <a:endCxn id="1399" idx="2"/>
          </p:cNvCxnSpPr>
          <p:nvPr/>
        </p:nvCxnSpPr>
        <p:spPr>
          <a:xfrm>
            <a:off x="2342200" y="2567900"/>
            <a:ext cx="1943400" cy="1085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02" name="Google Shape;1402;p61"/>
          <p:cNvCxnSpPr>
            <a:stCxn id="1398" idx="4"/>
            <a:endCxn id="1399" idx="0"/>
          </p:cNvCxnSpPr>
          <p:nvPr/>
        </p:nvCxnSpPr>
        <p:spPr>
          <a:xfrm>
            <a:off x="4572000" y="1948900"/>
            <a:ext cx="0" cy="1418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03" name="Google Shape;1403;p61"/>
          <p:cNvCxnSpPr>
            <a:stCxn id="1398" idx="6"/>
            <a:endCxn id="1397" idx="2"/>
          </p:cNvCxnSpPr>
          <p:nvPr/>
        </p:nvCxnSpPr>
        <p:spPr>
          <a:xfrm>
            <a:off x="4858350" y="1662550"/>
            <a:ext cx="2045700" cy="909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04" name="Google Shape;1404;p61"/>
          <p:cNvCxnSpPr>
            <a:stCxn id="1399" idx="6"/>
            <a:endCxn id="1397" idx="2"/>
          </p:cNvCxnSpPr>
          <p:nvPr/>
        </p:nvCxnSpPr>
        <p:spPr>
          <a:xfrm flipH="1" rot="10800000">
            <a:off x="4858350" y="2571825"/>
            <a:ext cx="2045700" cy="108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05" name="Google Shape;1405;p61"/>
          <p:cNvSpPr txBox="1"/>
          <p:nvPr/>
        </p:nvSpPr>
        <p:spPr>
          <a:xfrm>
            <a:off x="2886525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06" name="Google Shape;1406;p61"/>
          <p:cNvSpPr txBox="1"/>
          <p:nvPr/>
        </p:nvSpPr>
        <p:spPr>
          <a:xfrm>
            <a:off x="2886525" y="3212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07" name="Google Shape;1407;p61"/>
          <p:cNvSpPr txBox="1"/>
          <p:nvPr/>
        </p:nvSpPr>
        <p:spPr>
          <a:xfrm>
            <a:off x="5545050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08" name="Google Shape;1408;p61"/>
          <p:cNvSpPr txBox="1"/>
          <p:nvPr/>
        </p:nvSpPr>
        <p:spPr>
          <a:xfrm>
            <a:off x="4572000" y="2450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09" name="Google Shape;1409;p61"/>
          <p:cNvSpPr txBox="1"/>
          <p:nvPr/>
        </p:nvSpPr>
        <p:spPr>
          <a:xfrm>
            <a:off x="5545050" y="3216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Networks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 directed graph </a:t>
            </a:r>
            <a:r>
              <a:rPr i="1" lang="en"/>
              <a:t>G</a:t>
            </a:r>
            <a:r>
              <a:rPr lang="en"/>
              <a:t> with a special source node </a:t>
            </a:r>
            <a:r>
              <a:rPr i="1" lang="en"/>
              <a:t>s</a:t>
            </a:r>
            <a:r>
              <a:rPr lang="en"/>
              <a:t>, a special sink node </a:t>
            </a:r>
            <a:r>
              <a:rPr i="1" lang="en"/>
              <a:t>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s</a:t>
            </a:r>
            <a:r>
              <a:rPr i="1" lang="en"/>
              <a:t> </a:t>
            </a:r>
            <a:r>
              <a:rPr lang="en"/>
              <a:t>has no inbound edges, and </a:t>
            </a:r>
            <a:r>
              <a:rPr i="1" lang="en"/>
              <a:t>t</a:t>
            </a:r>
            <a:r>
              <a:rPr lang="en"/>
              <a:t> has no outbound edges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edge </a:t>
            </a:r>
            <a:r>
              <a:rPr i="1" lang="en"/>
              <a:t>e </a:t>
            </a:r>
            <a:r>
              <a:rPr lang="en"/>
              <a:t>in the graph, </a:t>
            </a:r>
            <a:r>
              <a:rPr i="1" lang="en"/>
              <a:t>c(e)</a:t>
            </a:r>
            <a:r>
              <a:rPr lang="en"/>
              <a:t> is the given “capacity” of the edge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capacity must be greater than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simplicity, assume the capacity is an integer or </a:t>
            </a:r>
            <a:r>
              <a:rPr lang="en" sz="1800"/>
              <a:t>∞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</a:t>
            </a:r>
            <a:r>
              <a:rPr i="1" lang="en"/>
              <a:t>f(e) </a:t>
            </a:r>
            <a:r>
              <a:rPr lang="en"/>
              <a:t>to be the “flow” along an edge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flow must be non-negative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flow must also no greater than the capacity for a given edge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any given node, the sum of flows of inbound edges must equal the sum of flows of outbound edges (“conservation of flow”)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Exceptions: </a:t>
            </a:r>
            <a:r>
              <a:rPr i="1" lang="en"/>
              <a:t>s</a:t>
            </a:r>
            <a:r>
              <a:rPr lang="en"/>
              <a:t> may have any amount of outbound flow, and </a:t>
            </a:r>
            <a:r>
              <a:rPr i="1" lang="en"/>
              <a:t>t</a:t>
            </a:r>
            <a:r>
              <a:rPr lang="en"/>
              <a:t> may have any amount of inbound 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Question: what is the maximum amount of flow that can be sent from </a:t>
            </a:r>
            <a:r>
              <a:rPr i="1" lang="en"/>
              <a:t>s</a:t>
            </a:r>
            <a:r>
              <a:rPr lang="en"/>
              <a:t> to </a:t>
            </a:r>
            <a:r>
              <a:rPr i="1" lang="en"/>
              <a:t>t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415" name="Google Shape;1415;p62"/>
          <p:cNvSpPr/>
          <p:nvPr/>
        </p:nvSpPr>
        <p:spPr>
          <a:xfrm>
            <a:off x="1769500" y="22815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16" name="Google Shape;1416;p62"/>
          <p:cNvSpPr/>
          <p:nvPr/>
        </p:nvSpPr>
        <p:spPr>
          <a:xfrm>
            <a:off x="6904150" y="22854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17" name="Google Shape;1417;p62"/>
          <p:cNvSpPr/>
          <p:nvPr/>
        </p:nvSpPr>
        <p:spPr>
          <a:xfrm>
            <a:off x="4285650" y="13762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18" name="Google Shape;1418;p62"/>
          <p:cNvSpPr/>
          <p:nvPr/>
        </p:nvSpPr>
        <p:spPr>
          <a:xfrm>
            <a:off x="4285650" y="3367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419" name="Google Shape;1419;p62"/>
          <p:cNvCxnSpPr>
            <a:stCxn id="1415" idx="6"/>
            <a:endCxn id="1417" idx="2"/>
          </p:cNvCxnSpPr>
          <p:nvPr/>
        </p:nvCxnSpPr>
        <p:spPr>
          <a:xfrm flipH="1" rot="10800000">
            <a:off x="2342200" y="1662500"/>
            <a:ext cx="1943400" cy="905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20" name="Google Shape;1420;p62"/>
          <p:cNvCxnSpPr>
            <a:stCxn id="1415" idx="6"/>
            <a:endCxn id="1418" idx="2"/>
          </p:cNvCxnSpPr>
          <p:nvPr/>
        </p:nvCxnSpPr>
        <p:spPr>
          <a:xfrm>
            <a:off x="2342200" y="2567900"/>
            <a:ext cx="1943400" cy="1085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21" name="Google Shape;1421;p62"/>
          <p:cNvCxnSpPr>
            <a:stCxn id="1417" idx="4"/>
            <a:endCxn id="1418" idx="0"/>
          </p:cNvCxnSpPr>
          <p:nvPr/>
        </p:nvCxnSpPr>
        <p:spPr>
          <a:xfrm>
            <a:off x="4572000" y="1948900"/>
            <a:ext cx="0" cy="1418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22" name="Google Shape;1422;p62"/>
          <p:cNvCxnSpPr>
            <a:stCxn id="1417" idx="6"/>
            <a:endCxn id="1416" idx="2"/>
          </p:cNvCxnSpPr>
          <p:nvPr/>
        </p:nvCxnSpPr>
        <p:spPr>
          <a:xfrm>
            <a:off x="4858350" y="1662550"/>
            <a:ext cx="2045700" cy="909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23" name="Google Shape;1423;p62"/>
          <p:cNvCxnSpPr>
            <a:stCxn id="1418" idx="6"/>
            <a:endCxn id="1416" idx="2"/>
          </p:cNvCxnSpPr>
          <p:nvPr/>
        </p:nvCxnSpPr>
        <p:spPr>
          <a:xfrm flipH="1" rot="10800000">
            <a:off x="4858350" y="2571825"/>
            <a:ext cx="2045700" cy="108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24" name="Google Shape;1424;p62"/>
          <p:cNvSpPr txBox="1"/>
          <p:nvPr/>
        </p:nvSpPr>
        <p:spPr>
          <a:xfrm>
            <a:off x="2886525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r>
              <a:rPr lang="en">
                <a:solidFill>
                  <a:srgbClr val="FFFFFF"/>
                </a:solidFill>
              </a:rPr>
              <a:t>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5" name="Google Shape;1425;p62"/>
          <p:cNvSpPr txBox="1"/>
          <p:nvPr/>
        </p:nvSpPr>
        <p:spPr>
          <a:xfrm>
            <a:off x="2886525" y="3212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6" name="Google Shape;1426;p62"/>
          <p:cNvSpPr txBox="1"/>
          <p:nvPr/>
        </p:nvSpPr>
        <p:spPr>
          <a:xfrm>
            <a:off x="5545050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7" name="Google Shape;1427;p62"/>
          <p:cNvSpPr txBox="1"/>
          <p:nvPr/>
        </p:nvSpPr>
        <p:spPr>
          <a:xfrm>
            <a:off x="4572000" y="2450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r>
              <a:rPr lang="en">
                <a:solidFill>
                  <a:srgbClr val="FFFFFF"/>
                </a:solidFill>
              </a:rPr>
              <a:t>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8" name="Google Shape;1428;p62"/>
          <p:cNvSpPr txBox="1"/>
          <p:nvPr/>
        </p:nvSpPr>
        <p:spPr>
          <a:xfrm>
            <a:off x="5545050" y="3216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r>
              <a:rPr lang="en">
                <a:solidFill>
                  <a:srgbClr val="FFFFFF"/>
                </a:solidFill>
              </a:rPr>
              <a:t>/3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434" name="Google Shape;1434;p63"/>
          <p:cNvSpPr/>
          <p:nvPr/>
        </p:nvSpPr>
        <p:spPr>
          <a:xfrm>
            <a:off x="1769500" y="22815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35" name="Google Shape;1435;p63"/>
          <p:cNvSpPr/>
          <p:nvPr/>
        </p:nvSpPr>
        <p:spPr>
          <a:xfrm>
            <a:off x="6904150" y="22854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36" name="Google Shape;1436;p63"/>
          <p:cNvSpPr/>
          <p:nvPr/>
        </p:nvSpPr>
        <p:spPr>
          <a:xfrm>
            <a:off x="4285650" y="13762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37" name="Google Shape;1437;p63"/>
          <p:cNvSpPr/>
          <p:nvPr/>
        </p:nvSpPr>
        <p:spPr>
          <a:xfrm>
            <a:off x="4285650" y="3367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438" name="Google Shape;1438;p63"/>
          <p:cNvCxnSpPr>
            <a:stCxn id="1434" idx="6"/>
            <a:endCxn id="1436" idx="2"/>
          </p:cNvCxnSpPr>
          <p:nvPr/>
        </p:nvCxnSpPr>
        <p:spPr>
          <a:xfrm flipH="1" rot="10800000">
            <a:off x="2342200" y="1662500"/>
            <a:ext cx="1943400" cy="90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39" name="Google Shape;1439;p63"/>
          <p:cNvCxnSpPr>
            <a:stCxn id="1434" idx="6"/>
            <a:endCxn id="1437" idx="2"/>
          </p:cNvCxnSpPr>
          <p:nvPr/>
        </p:nvCxnSpPr>
        <p:spPr>
          <a:xfrm>
            <a:off x="2342200" y="2567900"/>
            <a:ext cx="1943400" cy="1085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40" name="Google Shape;1440;p63"/>
          <p:cNvCxnSpPr>
            <a:stCxn id="1436" idx="4"/>
            <a:endCxn id="1437" idx="0"/>
          </p:cNvCxnSpPr>
          <p:nvPr/>
        </p:nvCxnSpPr>
        <p:spPr>
          <a:xfrm>
            <a:off x="4572000" y="1948900"/>
            <a:ext cx="0" cy="1418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41" name="Google Shape;1441;p63"/>
          <p:cNvCxnSpPr>
            <a:stCxn id="1436" idx="6"/>
            <a:endCxn id="1435" idx="2"/>
          </p:cNvCxnSpPr>
          <p:nvPr/>
        </p:nvCxnSpPr>
        <p:spPr>
          <a:xfrm>
            <a:off x="4858350" y="1662550"/>
            <a:ext cx="2045700" cy="909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42" name="Google Shape;1442;p63"/>
          <p:cNvCxnSpPr>
            <a:stCxn id="1437" idx="6"/>
            <a:endCxn id="1435" idx="2"/>
          </p:cNvCxnSpPr>
          <p:nvPr/>
        </p:nvCxnSpPr>
        <p:spPr>
          <a:xfrm flipH="1" rot="10800000">
            <a:off x="4858350" y="2571825"/>
            <a:ext cx="2045700" cy="1081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43" name="Google Shape;1443;p63"/>
          <p:cNvSpPr txBox="1"/>
          <p:nvPr/>
        </p:nvSpPr>
        <p:spPr>
          <a:xfrm>
            <a:off x="2886525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44" name="Google Shape;1444;p63"/>
          <p:cNvSpPr txBox="1"/>
          <p:nvPr/>
        </p:nvSpPr>
        <p:spPr>
          <a:xfrm>
            <a:off x="2886525" y="3212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45" name="Google Shape;1445;p63"/>
          <p:cNvSpPr txBox="1"/>
          <p:nvPr/>
        </p:nvSpPr>
        <p:spPr>
          <a:xfrm>
            <a:off x="5545050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46" name="Google Shape;1446;p63"/>
          <p:cNvSpPr txBox="1"/>
          <p:nvPr/>
        </p:nvSpPr>
        <p:spPr>
          <a:xfrm>
            <a:off x="4572000" y="2450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47" name="Google Shape;1447;p63"/>
          <p:cNvSpPr txBox="1"/>
          <p:nvPr/>
        </p:nvSpPr>
        <p:spPr>
          <a:xfrm>
            <a:off x="5545050" y="3216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48" name="Google Shape;1448;p63"/>
          <p:cNvSpPr txBox="1"/>
          <p:nvPr/>
        </p:nvSpPr>
        <p:spPr>
          <a:xfrm>
            <a:off x="6159025" y="4276700"/>
            <a:ext cx="13569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Max flow = 5 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454" name="Google Shape;1454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Being greedy isn’t quite good enough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least, the order you pick the paths seems to matter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idea: just because we *can* saturate a path doesn’t necessarily mean we *should*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want to be able to “undo” choices if it turns out they boxed us in a corner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“residual graphs”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Augment the graph with information that allows algorithm to “undo” or “push flow back”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460" name="Google Shape;1460;p65"/>
          <p:cNvSpPr/>
          <p:nvPr/>
        </p:nvSpPr>
        <p:spPr>
          <a:xfrm>
            <a:off x="1769500" y="22815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61" name="Google Shape;1461;p65"/>
          <p:cNvSpPr/>
          <p:nvPr/>
        </p:nvSpPr>
        <p:spPr>
          <a:xfrm>
            <a:off x="6904150" y="22854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62" name="Google Shape;1462;p65"/>
          <p:cNvSpPr/>
          <p:nvPr/>
        </p:nvSpPr>
        <p:spPr>
          <a:xfrm>
            <a:off x="4285650" y="13762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63" name="Google Shape;1463;p65"/>
          <p:cNvSpPr/>
          <p:nvPr/>
        </p:nvSpPr>
        <p:spPr>
          <a:xfrm>
            <a:off x="4285650" y="3367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464" name="Google Shape;1464;p65"/>
          <p:cNvCxnSpPr>
            <a:stCxn id="1460" idx="6"/>
            <a:endCxn id="1462" idx="2"/>
          </p:cNvCxnSpPr>
          <p:nvPr/>
        </p:nvCxnSpPr>
        <p:spPr>
          <a:xfrm flipH="1" rot="10800000">
            <a:off x="2342200" y="1662500"/>
            <a:ext cx="1943400" cy="90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65" name="Google Shape;1465;p65"/>
          <p:cNvCxnSpPr>
            <a:stCxn id="1460" idx="6"/>
            <a:endCxn id="1463" idx="2"/>
          </p:cNvCxnSpPr>
          <p:nvPr/>
        </p:nvCxnSpPr>
        <p:spPr>
          <a:xfrm>
            <a:off x="2342200" y="2567900"/>
            <a:ext cx="1943400" cy="1085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66" name="Google Shape;1466;p65"/>
          <p:cNvCxnSpPr>
            <a:stCxn id="1462" idx="4"/>
            <a:endCxn id="1463" idx="0"/>
          </p:cNvCxnSpPr>
          <p:nvPr/>
        </p:nvCxnSpPr>
        <p:spPr>
          <a:xfrm>
            <a:off x="4572000" y="1948900"/>
            <a:ext cx="0" cy="1418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67" name="Google Shape;1467;p65"/>
          <p:cNvCxnSpPr>
            <a:stCxn id="1462" idx="6"/>
            <a:endCxn id="1461" idx="2"/>
          </p:cNvCxnSpPr>
          <p:nvPr/>
        </p:nvCxnSpPr>
        <p:spPr>
          <a:xfrm>
            <a:off x="4858350" y="1662550"/>
            <a:ext cx="2045700" cy="909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68" name="Google Shape;1468;p65"/>
          <p:cNvCxnSpPr>
            <a:stCxn id="1463" idx="6"/>
            <a:endCxn id="1461" idx="2"/>
          </p:cNvCxnSpPr>
          <p:nvPr/>
        </p:nvCxnSpPr>
        <p:spPr>
          <a:xfrm flipH="1" rot="10800000">
            <a:off x="4858350" y="2571825"/>
            <a:ext cx="2045700" cy="1081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69" name="Google Shape;1469;p65"/>
          <p:cNvSpPr txBox="1"/>
          <p:nvPr/>
        </p:nvSpPr>
        <p:spPr>
          <a:xfrm>
            <a:off x="2886525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0" name="Google Shape;1470;p65"/>
          <p:cNvSpPr txBox="1"/>
          <p:nvPr/>
        </p:nvSpPr>
        <p:spPr>
          <a:xfrm>
            <a:off x="2886525" y="3212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1" name="Google Shape;1471;p65"/>
          <p:cNvSpPr txBox="1"/>
          <p:nvPr/>
        </p:nvSpPr>
        <p:spPr>
          <a:xfrm>
            <a:off x="5545050" y="16625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2" name="Google Shape;1472;p65"/>
          <p:cNvSpPr txBox="1"/>
          <p:nvPr/>
        </p:nvSpPr>
        <p:spPr>
          <a:xfrm>
            <a:off x="4572000" y="2450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3" name="Google Shape;1473;p65"/>
          <p:cNvSpPr txBox="1"/>
          <p:nvPr/>
        </p:nvSpPr>
        <p:spPr>
          <a:xfrm>
            <a:off x="5545050" y="3216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479" name="Google Shape;1479;p66"/>
          <p:cNvSpPr/>
          <p:nvPr/>
        </p:nvSpPr>
        <p:spPr>
          <a:xfrm>
            <a:off x="311700" y="2736842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80" name="Google Shape;1480;p66"/>
          <p:cNvSpPr/>
          <p:nvPr/>
        </p:nvSpPr>
        <p:spPr>
          <a:xfrm>
            <a:off x="3798316" y="2739456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81" name="Google Shape;1481;p66"/>
          <p:cNvSpPr/>
          <p:nvPr/>
        </p:nvSpPr>
        <p:spPr>
          <a:xfrm>
            <a:off x="2020258" y="2122075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82" name="Google Shape;1482;p66"/>
          <p:cNvSpPr/>
          <p:nvPr/>
        </p:nvSpPr>
        <p:spPr>
          <a:xfrm>
            <a:off x="2020258" y="3474090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483" name="Google Shape;1483;p66"/>
          <p:cNvCxnSpPr>
            <a:stCxn id="1479" idx="6"/>
            <a:endCxn id="1481" idx="2"/>
          </p:cNvCxnSpPr>
          <p:nvPr/>
        </p:nvCxnSpPr>
        <p:spPr>
          <a:xfrm flipH="1" rot="10800000">
            <a:off x="700500" y="2316542"/>
            <a:ext cx="1319700" cy="61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84" name="Google Shape;1484;p66"/>
          <p:cNvCxnSpPr>
            <a:stCxn id="1479" idx="6"/>
            <a:endCxn id="1482" idx="2"/>
          </p:cNvCxnSpPr>
          <p:nvPr/>
        </p:nvCxnSpPr>
        <p:spPr>
          <a:xfrm>
            <a:off x="700500" y="2931242"/>
            <a:ext cx="1319700" cy="737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85" name="Google Shape;1485;p66"/>
          <p:cNvCxnSpPr>
            <a:stCxn id="1481" idx="4"/>
            <a:endCxn id="1482" idx="0"/>
          </p:cNvCxnSpPr>
          <p:nvPr/>
        </p:nvCxnSpPr>
        <p:spPr>
          <a:xfrm>
            <a:off x="2214658" y="2510875"/>
            <a:ext cx="0" cy="963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86" name="Google Shape;1486;p66"/>
          <p:cNvCxnSpPr>
            <a:stCxn id="1481" idx="6"/>
            <a:endCxn id="1480" idx="2"/>
          </p:cNvCxnSpPr>
          <p:nvPr/>
        </p:nvCxnSpPr>
        <p:spPr>
          <a:xfrm>
            <a:off x="2409058" y="2316475"/>
            <a:ext cx="1389300" cy="6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87" name="Google Shape;1487;p66"/>
          <p:cNvCxnSpPr>
            <a:stCxn id="1482" idx="6"/>
            <a:endCxn id="1480" idx="2"/>
          </p:cNvCxnSpPr>
          <p:nvPr/>
        </p:nvCxnSpPr>
        <p:spPr>
          <a:xfrm flipH="1" rot="10800000">
            <a:off x="2409058" y="2933790"/>
            <a:ext cx="1389300" cy="73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88" name="Google Shape;1488;p66"/>
          <p:cNvSpPr txBox="1"/>
          <p:nvPr/>
        </p:nvSpPr>
        <p:spPr>
          <a:xfrm>
            <a:off x="1070201" y="2316484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9" name="Google Shape;1489;p66"/>
          <p:cNvSpPr txBox="1"/>
          <p:nvPr/>
        </p:nvSpPr>
        <p:spPr>
          <a:xfrm>
            <a:off x="1070201" y="3369111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0" name="Google Shape;1490;p66"/>
          <p:cNvSpPr txBox="1"/>
          <p:nvPr/>
        </p:nvSpPr>
        <p:spPr>
          <a:xfrm>
            <a:off x="2875437" y="2316484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1" name="Google Shape;1491;p66"/>
          <p:cNvSpPr txBox="1"/>
          <p:nvPr/>
        </p:nvSpPr>
        <p:spPr>
          <a:xfrm>
            <a:off x="2214700" y="2851557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2" name="Google Shape;1492;p66"/>
          <p:cNvSpPr txBox="1"/>
          <p:nvPr/>
        </p:nvSpPr>
        <p:spPr>
          <a:xfrm>
            <a:off x="2875437" y="3371827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3" name="Google Shape;1493;p66"/>
          <p:cNvSpPr/>
          <p:nvPr/>
        </p:nvSpPr>
        <p:spPr>
          <a:xfrm>
            <a:off x="4832900" y="2733723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94" name="Google Shape;1494;p66"/>
          <p:cNvSpPr/>
          <p:nvPr/>
        </p:nvSpPr>
        <p:spPr>
          <a:xfrm>
            <a:off x="8319516" y="2736337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95" name="Google Shape;1495;p66"/>
          <p:cNvSpPr/>
          <p:nvPr/>
        </p:nvSpPr>
        <p:spPr>
          <a:xfrm>
            <a:off x="6541458" y="2118956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96" name="Google Shape;1496;p66"/>
          <p:cNvSpPr/>
          <p:nvPr/>
        </p:nvSpPr>
        <p:spPr>
          <a:xfrm>
            <a:off x="6541458" y="3470971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497" name="Google Shape;1497;p66"/>
          <p:cNvCxnSpPr>
            <a:stCxn id="1493" idx="6"/>
            <a:endCxn id="1495" idx="2"/>
          </p:cNvCxnSpPr>
          <p:nvPr/>
        </p:nvCxnSpPr>
        <p:spPr>
          <a:xfrm flipH="1" rot="10800000">
            <a:off x="5221700" y="2313423"/>
            <a:ext cx="1319700" cy="61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98" name="Google Shape;1498;p66"/>
          <p:cNvCxnSpPr>
            <a:stCxn id="1493" idx="6"/>
            <a:endCxn id="1496" idx="2"/>
          </p:cNvCxnSpPr>
          <p:nvPr/>
        </p:nvCxnSpPr>
        <p:spPr>
          <a:xfrm>
            <a:off x="5221700" y="2928123"/>
            <a:ext cx="1319700" cy="737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99" name="Google Shape;1499;p66"/>
          <p:cNvCxnSpPr>
            <a:stCxn id="1495" idx="4"/>
            <a:endCxn id="1496" idx="0"/>
          </p:cNvCxnSpPr>
          <p:nvPr/>
        </p:nvCxnSpPr>
        <p:spPr>
          <a:xfrm>
            <a:off x="6735858" y="2507756"/>
            <a:ext cx="0" cy="963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00" name="Google Shape;1500;p66"/>
          <p:cNvCxnSpPr>
            <a:stCxn id="1495" idx="6"/>
            <a:endCxn id="1494" idx="2"/>
          </p:cNvCxnSpPr>
          <p:nvPr/>
        </p:nvCxnSpPr>
        <p:spPr>
          <a:xfrm>
            <a:off x="6930258" y="2313356"/>
            <a:ext cx="1389300" cy="6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01" name="Google Shape;1501;p66"/>
          <p:cNvCxnSpPr>
            <a:stCxn id="1496" idx="6"/>
            <a:endCxn id="1494" idx="2"/>
          </p:cNvCxnSpPr>
          <p:nvPr/>
        </p:nvCxnSpPr>
        <p:spPr>
          <a:xfrm flipH="1" rot="10800000">
            <a:off x="6930258" y="2930671"/>
            <a:ext cx="1389300" cy="73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02" name="Google Shape;1502;p66"/>
          <p:cNvSpPr txBox="1"/>
          <p:nvPr/>
        </p:nvSpPr>
        <p:spPr>
          <a:xfrm>
            <a:off x="5591401" y="2237165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3" name="Google Shape;1503;p66"/>
          <p:cNvSpPr txBox="1"/>
          <p:nvPr/>
        </p:nvSpPr>
        <p:spPr>
          <a:xfrm>
            <a:off x="5591401" y="3289792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4" name="Google Shape;1504;p66"/>
          <p:cNvSpPr txBox="1"/>
          <p:nvPr/>
        </p:nvSpPr>
        <p:spPr>
          <a:xfrm>
            <a:off x="7396637" y="2237165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5" name="Google Shape;1505;p66"/>
          <p:cNvSpPr txBox="1"/>
          <p:nvPr/>
        </p:nvSpPr>
        <p:spPr>
          <a:xfrm>
            <a:off x="6659700" y="2772238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6" name="Google Shape;1506;p66"/>
          <p:cNvSpPr txBox="1"/>
          <p:nvPr/>
        </p:nvSpPr>
        <p:spPr>
          <a:xfrm>
            <a:off x="7396637" y="3292508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7" name="Google Shape;1507;p66"/>
          <p:cNvSpPr txBox="1"/>
          <p:nvPr/>
        </p:nvSpPr>
        <p:spPr>
          <a:xfrm>
            <a:off x="1520200" y="1247775"/>
            <a:ext cx="13890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Graph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8" name="Google Shape;1508;p66"/>
          <p:cNvSpPr txBox="1"/>
          <p:nvPr/>
        </p:nvSpPr>
        <p:spPr>
          <a:xfrm>
            <a:off x="5965150" y="1242125"/>
            <a:ext cx="15624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Residual</a:t>
            </a:r>
            <a:r>
              <a:rPr lang="en">
                <a:solidFill>
                  <a:srgbClr val="FFFFFF"/>
                </a:solidFill>
              </a:rPr>
              <a:t> Graph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09" name="Google Shape;1509;p66"/>
          <p:cNvCxnSpPr/>
          <p:nvPr/>
        </p:nvCxnSpPr>
        <p:spPr>
          <a:xfrm>
            <a:off x="4552625" y="1460725"/>
            <a:ext cx="0" cy="32934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515" name="Google Shape;1515;p67"/>
          <p:cNvSpPr/>
          <p:nvPr/>
        </p:nvSpPr>
        <p:spPr>
          <a:xfrm>
            <a:off x="311700" y="2736842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16" name="Google Shape;1516;p67"/>
          <p:cNvSpPr/>
          <p:nvPr/>
        </p:nvSpPr>
        <p:spPr>
          <a:xfrm>
            <a:off x="3798316" y="2739456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17" name="Google Shape;1517;p67"/>
          <p:cNvSpPr/>
          <p:nvPr/>
        </p:nvSpPr>
        <p:spPr>
          <a:xfrm>
            <a:off x="2020258" y="2122075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18" name="Google Shape;1518;p67"/>
          <p:cNvSpPr/>
          <p:nvPr/>
        </p:nvSpPr>
        <p:spPr>
          <a:xfrm>
            <a:off x="2020258" y="3474090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519" name="Google Shape;1519;p67"/>
          <p:cNvCxnSpPr>
            <a:stCxn id="1515" idx="6"/>
            <a:endCxn id="1517" idx="2"/>
          </p:cNvCxnSpPr>
          <p:nvPr/>
        </p:nvCxnSpPr>
        <p:spPr>
          <a:xfrm flipH="1" rot="10800000">
            <a:off x="700500" y="2316542"/>
            <a:ext cx="1319700" cy="61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20" name="Google Shape;1520;p67"/>
          <p:cNvCxnSpPr>
            <a:stCxn id="1515" idx="6"/>
            <a:endCxn id="1518" idx="2"/>
          </p:cNvCxnSpPr>
          <p:nvPr/>
        </p:nvCxnSpPr>
        <p:spPr>
          <a:xfrm>
            <a:off x="700500" y="2931242"/>
            <a:ext cx="1319700" cy="737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21" name="Google Shape;1521;p67"/>
          <p:cNvCxnSpPr>
            <a:stCxn id="1517" idx="4"/>
            <a:endCxn id="1518" idx="0"/>
          </p:cNvCxnSpPr>
          <p:nvPr/>
        </p:nvCxnSpPr>
        <p:spPr>
          <a:xfrm>
            <a:off x="2214658" y="2510875"/>
            <a:ext cx="0" cy="963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22" name="Google Shape;1522;p67"/>
          <p:cNvCxnSpPr>
            <a:stCxn id="1517" idx="6"/>
            <a:endCxn id="1516" idx="2"/>
          </p:cNvCxnSpPr>
          <p:nvPr/>
        </p:nvCxnSpPr>
        <p:spPr>
          <a:xfrm>
            <a:off x="2409058" y="2316475"/>
            <a:ext cx="1389300" cy="6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23" name="Google Shape;1523;p67"/>
          <p:cNvCxnSpPr>
            <a:stCxn id="1518" idx="6"/>
            <a:endCxn id="1516" idx="2"/>
          </p:cNvCxnSpPr>
          <p:nvPr/>
        </p:nvCxnSpPr>
        <p:spPr>
          <a:xfrm flipH="1" rot="10800000">
            <a:off x="2409058" y="2933790"/>
            <a:ext cx="1389300" cy="73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24" name="Google Shape;1524;p67"/>
          <p:cNvSpPr txBox="1"/>
          <p:nvPr/>
        </p:nvSpPr>
        <p:spPr>
          <a:xfrm>
            <a:off x="1070201" y="2316484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5" name="Google Shape;1525;p67"/>
          <p:cNvSpPr txBox="1"/>
          <p:nvPr/>
        </p:nvSpPr>
        <p:spPr>
          <a:xfrm>
            <a:off x="1070201" y="3369111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6" name="Google Shape;1526;p67"/>
          <p:cNvSpPr txBox="1"/>
          <p:nvPr/>
        </p:nvSpPr>
        <p:spPr>
          <a:xfrm>
            <a:off x="2875437" y="2316484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7" name="Google Shape;1527;p67"/>
          <p:cNvSpPr txBox="1"/>
          <p:nvPr/>
        </p:nvSpPr>
        <p:spPr>
          <a:xfrm>
            <a:off x="2214700" y="2851557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8" name="Google Shape;1528;p67"/>
          <p:cNvSpPr txBox="1"/>
          <p:nvPr/>
        </p:nvSpPr>
        <p:spPr>
          <a:xfrm>
            <a:off x="2875437" y="3371827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9" name="Google Shape;1529;p67"/>
          <p:cNvSpPr/>
          <p:nvPr/>
        </p:nvSpPr>
        <p:spPr>
          <a:xfrm>
            <a:off x="4832900" y="2733723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30" name="Google Shape;1530;p67"/>
          <p:cNvSpPr/>
          <p:nvPr/>
        </p:nvSpPr>
        <p:spPr>
          <a:xfrm>
            <a:off x="8319516" y="2736337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31" name="Google Shape;1531;p67"/>
          <p:cNvSpPr/>
          <p:nvPr/>
        </p:nvSpPr>
        <p:spPr>
          <a:xfrm>
            <a:off x="6541458" y="2118956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32" name="Google Shape;1532;p67"/>
          <p:cNvSpPr/>
          <p:nvPr/>
        </p:nvSpPr>
        <p:spPr>
          <a:xfrm>
            <a:off x="6541458" y="3470971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533" name="Google Shape;1533;p67"/>
          <p:cNvCxnSpPr>
            <a:stCxn id="1529" idx="6"/>
            <a:endCxn id="1531" idx="2"/>
          </p:cNvCxnSpPr>
          <p:nvPr/>
        </p:nvCxnSpPr>
        <p:spPr>
          <a:xfrm flipH="1" rot="10800000">
            <a:off x="5221700" y="2313423"/>
            <a:ext cx="1319700" cy="614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34" name="Google Shape;1534;p67"/>
          <p:cNvCxnSpPr>
            <a:stCxn id="1529" idx="6"/>
            <a:endCxn id="1532" idx="2"/>
          </p:cNvCxnSpPr>
          <p:nvPr/>
        </p:nvCxnSpPr>
        <p:spPr>
          <a:xfrm>
            <a:off x="5221700" y="2928123"/>
            <a:ext cx="1319700" cy="737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35" name="Google Shape;1535;p67"/>
          <p:cNvCxnSpPr>
            <a:stCxn id="1531" idx="4"/>
            <a:endCxn id="1532" idx="0"/>
          </p:cNvCxnSpPr>
          <p:nvPr/>
        </p:nvCxnSpPr>
        <p:spPr>
          <a:xfrm>
            <a:off x="6735858" y="2507756"/>
            <a:ext cx="0" cy="963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36" name="Google Shape;1536;p67"/>
          <p:cNvCxnSpPr>
            <a:stCxn id="1531" idx="6"/>
            <a:endCxn id="1530" idx="2"/>
          </p:cNvCxnSpPr>
          <p:nvPr/>
        </p:nvCxnSpPr>
        <p:spPr>
          <a:xfrm>
            <a:off x="6930258" y="2313356"/>
            <a:ext cx="1389300" cy="6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37" name="Google Shape;1537;p67"/>
          <p:cNvCxnSpPr>
            <a:stCxn id="1532" idx="6"/>
            <a:endCxn id="1530" idx="2"/>
          </p:cNvCxnSpPr>
          <p:nvPr/>
        </p:nvCxnSpPr>
        <p:spPr>
          <a:xfrm flipH="1" rot="10800000">
            <a:off x="6930258" y="2930671"/>
            <a:ext cx="1389300" cy="734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38" name="Google Shape;1538;p67"/>
          <p:cNvSpPr txBox="1"/>
          <p:nvPr/>
        </p:nvSpPr>
        <p:spPr>
          <a:xfrm>
            <a:off x="5591401" y="2237165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39" name="Google Shape;1539;p67"/>
          <p:cNvSpPr txBox="1"/>
          <p:nvPr/>
        </p:nvSpPr>
        <p:spPr>
          <a:xfrm>
            <a:off x="5591401" y="3289792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0" name="Google Shape;1540;p67"/>
          <p:cNvSpPr txBox="1"/>
          <p:nvPr/>
        </p:nvSpPr>
        <p:spPr>
          <a:xfrm>
            <a:off x="7396637" y="2237165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1" name="Google Shape;1541;p67"/>
          <p:cNvSpPr txBox="1"/>
          <p:nvPr/>
        </p:nvSpPr>
        <p:spPr>
          <a:xfrm>
            <a:off x="6659700" y="2772238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2" name="Google Shape;1542;p67"/>
          <p:cNvSpPr txBox="1"/>
          <p:nvPr/>
        </p:nvSpPr>
        <p:spPr>
          <a:xfrm>
            <a:off x="7396637" y="3292508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3" name="Google Shape;1543;p67"/>
          <p:cNvSpPr txBox="1"/>
          <p:nvPr/>
        </p:nvSpPr>
        <p:spPr>
          <a:xfrm>
            <a:off x="1520200" y="1247775"/>
            <a:ext cx="13890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Graph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4" name="Google Shape;1544;p67"/>
          <p:cNvSpPr txBox="1"/>
          <p:nvPr/>
        </p:nvSpPr>
        <p:spPr>
          <a:xfrm>
            <a:off x="5965150" y="1242125"/>
            <a:ext cx="15624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Residual Graph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45" name="Google Shape;1545;p67"/>
          <p:cNvCxnSpPr/>
          <p:nvPr/>
        </p:nvCxnSpPr>
        <p:spPr>
          <a:xfrm>
            <a:off x="4552625" y="1460725"/>
            <a:ext cx="0" cy="32934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551" name="Google Shape;1551;p68"/>
          <p:cNvSpPr/>
          <p:nvPr/>
        </p:nvSpPr>
        <p:spPr>
          <a:xfrm>
            <a:off x="311700" y="2736842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52" name="Google Shape;1552;p68"/>
          <p:cNvSpPr/>
          <p:nvPr/>
        </p:nvSpPr>
        <p:spPr>
          <a:xfrm>
            <a:off x="3798316" y="2739456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53" name="Google Shape;1553;p68"/>
          <p:cNvSpPr/>
          <p:nvPr/>
        </p:nvSpPr>
        <p:spPr>
          <a:xfrm>
            <a:off x="2020258" y="2122075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54" name="Google Shape;1554;p68"/>
          <p:cNvSpPr/>
          <p:nvPr/>
        </p:nvSpPr>
        <p:spPr>
          <a:xfrm>
            <a:off x="2020258" y="3474090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555" name="Google Shape;1555;p68"/>
          <p:cNvCxnSpPr>
            <a:stCxn id="1551" idx="6"/>
            <a:endCxn id="1553" idx="2"/>
          </p:cNvCxnSpPr>
          <p:nvPr/>
        </p:nvCxnSpPr>
        <p:spPr>
          <a:xfrm flipH="1" rot="10800000">
            <a:off x="700500" y="2316542"/>
            <a:ext cx="1319700" cy="61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56" name="Google Shape;1556;p68"/>
          <p:cNvCxnSpPr>
            <a:stCxn id="1551" idx="6"/>
            <a:endCxn id="1554" idx="2"/>
          </p:cNvCxnSpPr>
          <p:nvPr/>
        </p:nvCxnSpPr>
        <p:spPr>
          <a:xfrm>
            <a:off x="700500" y="2931242"/>
            <a:ext cx="1319700" cy="737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57" name="Google Shape;1557;p68"/>
          <p:cNvCxnSpPr>
            <a:stCxn id="1553" idx="4"/>
            <a:endCxn id="1554" idx="0"/>
          </p:cNvCxnSpPr>
          <p:nvPr/>
        </p:nvCxnSpPr>
        <p:spPr>
          <a:xfrm>
            <a:off x="2214658" y="2510875"/>
            <a:ext cx="0" cy="963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58" name="Google Shape;1558;p68"/>
          <p:cNvCxnSpPr>
            <a:stCxn id="1553" idx="6"/>
            <a:endCxn id="1552" idx="2"/>
          </p:cNvCxnSpPr>
          <p:nvPr/>
        </p:nvCxnSpPr>
        <p:spPr>
          <a:xfrm>
            <a:off x="2409058" y="2316475"/>
            <a:ext cx="1389300" cy="6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59" name="Google Shape;1559;p68"/>
          <p:cNvCxnSpPr>
            <a:stCxn id="1554" idx="6"/>
            <a:endCxn id="1552" idx="2"/>
          </p:cNvCxnSpPr>
          <p:nvPr/>
        </p:nvCxnSpPr>
        <p:spPr>
          <a:xfrm flipH="1" rot="10800000">
            <a:off x="2409058" y="2933790"/>
            <a:ext cx="1389300" cy="73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60" name="Google Shape;1560;p68"/>
          <p:cNvSpPr txBox="1"/>
          <p:nvPr/>
        </p:nvSpPr>
        <p:spPr>
          <a:xfrm>
            <a:off x="1070201" y="2316484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r>
              <a:rPr lang="en">
                <a:solidFill>
                  <a:srgbClr val="FFFFFF"/>
                </a:solidFill>
              </a:rPr>
              <a:t>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1" name="Google Shape;1561;p68"/>
          <p:cNvSpPr txBox="1"/>
          <p:nvPr/>
        </p:nvSpPr>
        <p:spPr>
          <a:xfrm>
            <a:off x="1070201" y="3369111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2" name="Google Shape;1562;p68"/>
          <p:cNvSpPr txBox="1"/>
          <p:nvPr/>
        </p:nvSpPr>
        <p:spPr>
          <a:xfrm>
            <a:off x="2875437" y="2316484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3" name="Google Shape;1563;p68"/>
          <p:cNvSpPr txBox="1"/>
          <p:nvPr/>
        </p:nvSpPr>
        <p:spPr>
          <a:xfrm>
            <a:off x="2214700" y="2851557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r>
              <a:rPr lang="en">
                <a:solidFill>
                  <a:srgbClr val="FFFFFF"/>
                </a:solidFill>
              </a:rPr>
              <a:t>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4" name="Google Shape;1564;p68"/>
          <p:cNvSpPr txBox="1"/>
          <p:nvPr/>
        </p:nvSpPr>
        <p:spPr>
          <a:xfrm>
            <a:off x="2875437" y="3371827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r>
              <a:rPr lang="en">
                <a:solidFill>
                  <a:srgbClr val="FFFFFF"/>
                </a:solidFill>
              </a:rPr>
              <a:t>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5" name="Google Shape;1565;p68"/>
          <p:cNvSpPr/>
          <p:nvPr/>
        </p:nvSpPr>
        <p:spPr>
          <a:xfrm>
            <a:off x="4832900" y="2733723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66" name="Google Shape;1566;p68"/>
          <p:cNvSpPr/>
          <p:nvPr/>
        </p:nvSpPr>
        <p:spPr>
          <a:xfrm>
            <a:off x="8319516" y="2736337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67" name="Google Shape;1567;p68"/>
          <p:cNvSpPr/>
          <p:nvPr/>
        </p:nvSpPr>
        <p:spPr>
          <a:xfrm>
            <a:off x="6541458" y="2118956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68" name="Google Shape;1568;p68"/>
          <p:cNvSpPr/>
          <p:nvPr/>
        </p:nvSpPr>
        <p:spPr>
          <a:xfrm>
            <a:off x="6541458" y="3470971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569" name="Google Shape;1569;p68"/>
          <p:cNvCxnSpPr>
            <a:stCxn id="1565" idx="6"/>
            <a:endCxn id="1567" idx="2"/>
          </p:cNvCxnSpPr>
          <p:nvPr/>
        </p:nvCxnSpPr>
        <p:spPr>
          <a:xfrm flipH="1" rot="10800000">
            <a:off x="5221700" y="2313423"/>
            <a:ext cx="1319700" cy="6147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570" name="Google Shape;1570;p68"/>
          <p:cNvCxnSpPr>
            <a:stCxn id="1565" idx="6"/>
            <a:endCxn id="1568" idx="2"/>
          </p:cNvCxnSpPr>
          <p:nvPr/>
        </p:nvCxnSpPr>
        <p:spPr>
          <a:xfrm>
            <a:off x="5221700" y="2928123"/>
            <a:ext cx="1319700" cy="737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71" name="Google Shape;1571;p68"/>
          <p:cNvCxnSpPr>
            <a:stCxn id="1567" idx="3"/>
            <a:endCxn id="1568" idx="1"/>
          </p:cNvCxnSpPr>
          <p:nvPr/>
        </p:nvCxnSpPr>
        <p:spPr>
          <a:xfrm>
            <a:off x="6598397" y="2450818"/>
            <a:ext cx="0" cy="107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72" name="Google Shape;1572;p68"/>
          <p:cNvCxnSpPr>
            <a:stCxn id="1567" idx="6"/>
            <a:endCxn id="1566" idx="2"/>
          </p:cNvCxnSpPr>
          <p:nvPr/>
        </p:nvCxnSpPr>
        <p:spPr>
          <a:xfrm>
            <a:off x="6930258" y="2313356"/>
            <a:ext cx="1389300" cy="6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73" name="Google Shape;1573;p68"/>
          <p:cNvCxnSpPr>
            <a:stCxn id="1568" idx="6"/>
            <a:endCxn id="1566" idx="2"/>
          </p:cNvCxnSpPr>
          <p:nvPr/>
        </p:nvCxnSpPr>
        <p:spPr>
          <a:xfrm flipH="1" rot="10800000">
            <a:off x="6930258" y="2930671"/>
            <a:ext cx="1389300" cy="7347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574" name="Google Shape;1574;p68"/>
          <p:cNvSpPr txBox="1"/>
          <p:nvPr/>
        </p:nvSpPr>
        <p:spPr>
          <a:xfrm>
            <a:off x="5591401" y="2237165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75" name="Google Shape;1575;p68"/>
          <p:cNvSpPr txBox="1"/>
          <p:nvPr/>
        </p:nvSpPr>
        <p:spPr>
          <a:xfrm>
            <a:off x="5591401" y="3289792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76" name="Google Shape;1576;p68"/>
          <p:cNvSpPr txBox="1"/>
          <p:nvPr/>
        </p:nvSpPr>
        <p:spPr>
          <a:xfrm>
            <a:off x="7396637" y="2237165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77" name="Google Shape;1577;p68"/>
          <p:cNvSpPr txBox="1"/>
          <p:nvPr/>
        </p:nvSpPr>
        <p:spPr>
          <a:xfrm>
            <a:off x="6256250" y="2792838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78" name="Google Shape;1578;p68"/>
          <p:cNvSpPr txBox="1"/>
          <p:nvPr/>
        </p:nvSpPr>
        <p:spPr>
          <a:xfrm>
            <a:off x="7396637" y="3292508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79" name="Google Shape;1579;p68"/>
          <p:cNvSpPr txBox="1"/>
          <p:nvPr/>
        </p:nvSpPr>
        <p:spPr>
          <a:xfrm>
            <a:off x="1520200" y="1247775"/>
            <a:ext cx="13890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Graph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80" name="Google Shape;1580;p68"/>
          <p:cNvSpPr txBox="1"/>
          <p:nvPr/>
        </p:nvSpPr>
        <p:spPr>
          <a:xfrm>
            <a:off x="5965150" y="1242125"/>
            <a:ext cx="15624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Residual Graph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81" name="Google Shape;1581;p68"/>
          <p:cNvCxnSpPr/>
          <p:nvPr/>
        </p:nvCxnSpPr>
        <p:spPr>
          <a:xfrm>
            <a:off x="4552625" y="1460725"/>
            <a:ext cx="0" cy="32934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2" name="Google Shape;1582;p68"/>
          <p:cNvCxnSpPr>
            <a:stCxn id="1567" idx="5"/>
            <a:endCxn id="1568" idx="7"/>
          </p:cNvCxnSpPr>
          <p:nvPr/>
        </p:nvCxnSpPr>
        <p:spPr>
          <a:xfrm>
            <a:off x="6873320" y="2450818"/>
            <a:ext cx="0" cy="1077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583" name="Google Shape;1583;p68"/>
          <p:cNvSpPr txBox="1"/>
          <p:nvPr/>
        </p:nvSpPr>
        <p:spPr>
          <a:xfrm>
            <a:off x="6797125" y="2792850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589" name="Google Shape;1589;p69"/>
          <p:cNvSpPr/>
          <p:nvPr/>
        </p:nvSpPr>
        <p:spPr>
          <a:xfrm>
            <a:off x="311700" y="2736842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90" name="Google Shape;1590;p69"/>
          <p:cNvSpPr/>
          <p:nvPr/>
        </p:nvSpPr>
        <p:spPr>
          <a:xfrm>
            <a:off x="3798316" y="2739456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91" name="Google Shape;1591;p69"/>
          <p:cNvSpPr/>
          <p:nvPr/>
        </p:nvSpPr>
        <p:spPr>
          <a:xfrm>
            <a:off x="2020258" y="2122075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92" name="Google Shape;1592;p69"/>
          <p:cNvSpPr/>
          <p:nvPr/>
        </p:nvSpPr>
        <p:spPr>
          <a:xfrm>
            <a:off x="2020258" y="3474090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593" name="Google Shape;1593;p69"/>
          <p:cNvCxnSpPr>
            <a:stCxn id="1589" idx="6"/>
            <a:endCxn id="1591" idx="2"/>
          </p:cNvCxnSpPr>
          <p:nvPr/>
        </p:nvCxnSpPr>
        <p:spPr>
          <a:xfrm flipH="1" rot="10800000">
            <a:off x="700500" y="2316542"/>
            <a:ext cx="1319700" cy="61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94" name="Google Shape;1594;p69"/>
          <p:cNvCxnSpPr>
            <a:stCxn id="1589" idx="6"/>
            <a:endCxn id="1592" idx="2"/>
          </p:cNvCxnSpPr>
          <p:nvPr/>
        </p:nvCxnSpPr>
        <p:spPr>
          <a:xfrm>
            <a:off x="700500" y="2931242"/>
            <a:ext cx="1319700" cy="737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95" name="Google Shape;1595;p69"/>
          <p:cNvCxnSpPr>
            <a:stCxn id="1591" idx="4"/>
            <a:endCxn id="1592" idx="0"/>
          </p:cNvCxnSpPr>
          <p:nvPr/>
        </p:nvCxnSpPr>
        <p:spPr>
          <a:xfrm>
            <a:off x="2214658" y="2510875"/>
            <a:ext cx="0" cy="963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96" name="Google Shape;1596;p69"/>
          <p:cNvCxnSpPr>
            <a:stCxn id="1591" idx="6"/>
            <a:endCxn id="1590" idx="2"/>
          </p:cNvCxnSpPr>
          <p:nvPr/>
        </p:nvCxnSpPr>
        <p:spPr>
          <a:xfrm>
            <a:off x="2409058" y="2316475"/>
            <a:ext cx="1389300" cy="6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97" name="Google Shape;1597;p69"/>
          <p:cNvCxnSpPr>
            <a:stCxn id="1592" idx="6"/>
            <a:endCxn id="1590" idx="2"/>
          </p:cNvCxnSpPr>
          <p:nvPr/>
        </p:nvCxnSpPr>
        <p:spPr>
          <a:xfrm flipH="1" rot="10800000">
            <a:off x="2409058" y="2933790"/>
            <a:ext cx="1389300" cy="73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98" name="Google Shape;1598;p69"/>
          <p:cNvSpPr txBox="1"/>
          <p:nvPr/>
        </p:nvSpPr>
        <p:spPr>
          <a:xfrm>
            <a:off x="1070201" y="2316484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99" name="Google Shape;1599;p69"/>
          <p:cNvSpPr txBox="1"/>
          <p:nvPr/>
        </p:nvSpPr>
        <p:spPr>
          <a:xfrm>
            <a:off x="1070201" y="3369111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0" name="Google Shape;1600;p69"/>
          <p:cNvSpPr txBox="1"/>
          <p:nvPr/>
        </p:nvSpPr>
        <p:spPr>
          <a:xfrm>
            <a:off x="2875437" y="2316484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1" name="Google Shape;1601;p69"/>
          <p:cNvSpPr txBox="1"/>
          <p:nvPr/>
        </p:nvSpPr>
        <p:spPr>
          <a:xfrm>
            <a:off x="2214700" y="2851557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2" name="Google Shape;1602;p69"/>
          <p:cNvSpPr txBox="1"/>
          <p:nvPr/>
        </p:nvSpPr>
        <p:spPr>
          <a:xfrm>
            <a:off x="2875437" y="3371827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3" name="Google Shape;1603;p69"/>
          <p:cNvSpPr/>
          <p:nvPr/>
        </p:nvSpPr>
        <p:spPr>
          <a:xfrm>
            <a:off x="4832900" y="2733723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04" name="Google Shape;1604;p69"/>
          <p:cNvSpPr/>
          <p:nvPr/>
        </p:nvSpPr>
        <p:spPr>
          <a:xfrm>
            <a:off x="8319516" y="2736337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05" name="Google Shape;1605;p69"/>
          <p:cNvSpPr/>
          <p:nvPr/>
        </p:nvSpPr>
        <p:spPr>
          <a:xfrm>
            <a:off x="6541458" y="2118956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06" name="Google Shape;1606;p69"/>
          <p:cNvSpPr/>
          <p:nvPr/>
        </p:nvSpPr>
        <p:spPr>
          <a:xfrm>
            <a:off x="6541458" y="3470971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607" name="Google Shape;1607;p69"/>
          <p:cNvCxnSpPr>
            <a:stCxn id="1603" idx="6"/>
            <a:endCxn id="1605" idx="2"/>
          </p:cNvCxnSpPr>
          <p:nvPr/>
        </p:nvCxnSpPr>
        <p:spPr>
          <a:xfrm flipH="1" rot="10800000">
            <a:off x="5221700" y="2313423"/>
            <a:ext cx="1319700" cy="61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608" name="Google Shape;1608;p69"/>
          <p:cNvCxnSpPr>
            <a:stCxn id="1603" idx="6"/>
            <a:endCxn id="1606" idx="2"/>
          </p:cNvCxnSpPr>
          <p:nvPr/>
        </p:nvCxnSpPr>
        <p:spPr>
          <a:xfrm>
            <a:off x="5221700" y="2928123"/>
            <a:ext cx="1319700" cy="737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09" name="Google Shape;1609;p69"/>
          <p:cNvCxnSpPr>
            <a:stCxn id="1605" idx="3"/>
            <a:endCxn id="1606" idx="1"/>
          </p:cNvCxnSpPr>
          <p:nvPr/>
        </p:nvCxnSpPr>
        <p:spPr>
          <a:xfrm>
            <a:off x="6598397" y="2450818"/>
            <a:ext cx="0" cy="107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10" name="Google Shape;1610;p69"/>
          <p:cNvCxnSpPr>
            <a:stCxn id="1605" idx="6"/>
            <a:endCxn id="1604" idx="2"/>
          </p:cNvCxnSpPr>
          <p:nvPr/>
        </p:nvCxnSpPr>
        <p:spPr>
          <a:xfrm>
            <a:off x="6930258" y="2313356"/>
            <a:ext cx="1389300" cy="6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11" name="Google Shape;1611;p69"/>
          <p:cNvCxnSpPr>
            <a:stCxn id="1606" idx="6"/>
            <a:endCxn id="1604" idx="2"/>
          </p:cNvCxnSpPr>
          <p:nvPr/>
        </p:nvCxnSpPr>
        <p:spPr>
          <a:xfrm flipH="1" rot="10800000">
            <a:off x="6930258" y="2930671"/>
            <a:ext cx="1389300" cy="73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612" name="Google Shape;1612;p69"/>
          <p:cNvSpPr txBox="1"/>
          <p:nvPr/>
        </p:nvSpPr>
        <p:spPr>
          <a:xfrm>
            <a:off x="5591401" y="2237165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3" name="Google Shape;1613;p69"/>
          <p:cNvSpPr txBox="1"/>
          <p:nvPr/>
        </p:nvSpPr>
        <p:spPr>
          <a:xfrm>
            <a:off x="5591401" y="3289792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4" name="Google Shape;1614;p69"/>
          <p:cNvSpPr txBox="1"/>
          <p:nvPr/>
        </p:nvSpPr>
        <p:spPr>
          <a:xfrm>
            <a:off x="7396637" y="2237165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5" name="Google Shape;1615;p69"/>
          <p:cNvSpPr txBox="1"/>
          <p:nvPr/>
        </p:nvSpPr>
        <p:spPr>
          <a:xfrm>
            <a:off x="6256250" y="2792838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6" name="Google Shape;1616;p69"/>
          <p:cNvSpPr txBox="1"/>
          <p:nvPr/>
        </p:nvSpPr>
        <p:spPr>
          <a:xfrm>
            <a:off x="7396637" y="3292508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7" name="Google Shape;1617;p69"/>
          <p:cNvSpPr txBox="1"/>
          <p:nvPr/>
        </p:nvSpPr>
        <p:spPr>
          <a:xfrm>
            <a:off x="1520200" y="1247775"/>
            <a:ext cx="13890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Graph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8" name="Google Shape;1618;p69"/>
          <p:cNvSpPr txBox="1"/>
          <p:nvPr/>
        </p:nvSpPr>
        <p:spPr>
          <a:xfrm>
            <a:off x="5965150" y="1242125"/>
            <a:ext cx="15624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Residual Graph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19" name="Google Shape;1619;p69"/>
          <p:cNvCxnSpPr/>
          <p:nvPr/>
        </p:nvCxnSpPr>
        <p:spPr>
          <a:xfrm>
            <a:off x="4552625" y="1460725"/>
            <a:ext cx="0" cy="32934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0" name="Google Shape;1620;p69"/>
          <p:cNvCxnSpPr>
            <a:stCxn id="1605" idx="5"/>
            <a:endCxn id="1606" idx="7"/>
          </p:cNvCxnSpPr>
          <p:nvPr/>
        </p:nvCxnSpPr>
        <p:spPr>
          <a:xfrm>
            <a:off x="6873320" y="2450818"/>
            <a:ext cx="0" cy="107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621" name="Google Shape;1621;p69"/>
          <p:cNvSpPr txBox="1"/>
          <p:nvPr/>
        </p:nvSpPr>
        <p:spPr>
          <a:xfrm>
            <a:off x="6797125" y="2792850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627" name="Google Shape;1627;p70"/>
          <p:cNvSpPr/>
          <p:nvPr/>
        </p:nvSpPr>
        <p:spPr>
          <a:xfrm>
            <a:off x="311700" y="2736842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28" name="Google Shape;1628;p70"/>
          <p:cNvSpPr/>
          <p:nvPr/>
        </p:nvSpPr>
        <p:spPr>
          <a:xfrm>
            <a:off x="3798316" y="2739456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29" name="Google Shape;1629;p70"/>
          <p:cNvSpPr/>
          <p:nvPr/>
        </p:nvSpPr>
        <p:spPr>
          <a:xfrm>
            <a:off x="2020258" y="2122075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30" name="Google Shape;1630;p70"/>
          <p:cNvSpPr/>
          <p:nvPr/>
        </p:nvSpPr>
        <p:spPr>
          <a:xfrm>
            <a:off x="2020258" y="3474090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631" name="Google Shape;1631;p70"/>
          <p:cNvCxnSpPr>
            <a:stCxn id="1627" idx="6"/>
            <a:endCxn id="1629" idx="2"/>
          </p:cNvCxnSpPr>
          <p:nvPr/>
        </p:nvCxnSpPr>
        <p:spPr>
          <a:xfrm flipH="1" rot="10800000">
            <a:off x="700500" y="2316542"/>
            <a:ext cx="1319700" cy="61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32" name="Google Shape;1632;p70"/>
          <p:cNvCxnSpPr>
            <a:stCxn id="1627" idx="6"/>
            <a:endCxn id="1630" idx="2"/>
          </p:cNvCxnSpPr>
          <p:nvPr/>
        </p:nvCxnSpPr>
        <p:spPr>
          <a:xfrm>
            <a:off x="700500" y="2931242"/>
            <a:ext cx="1319700" cy="737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33" name="Google Shape;1633;p70"/>
          <p:cNvCxnSpPr>
            <a:stCxn id="1629" idx="4"/>
            <a:endCxn id="1630" idx="0"/>
          </p:cNvCxnSpPr>
          <p:nvPr/>
        </p:nvCxnSpPr>
        <p:spPr>
          <a:xfrm>
            <a:off x="2214658" y="2510875"/>
            <a:ext cx="0" cy="963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34" name="Google Shape;1634;p70"/>
          <p:cNvCxnSpPr>
            <a:stCxn id="1629" idx="6"/>
            <a:endCxn id="1628" idx="2"/>
          </p:cNvCxnSpPr>
          <p:nvPr/>
        </p:nvCxnSpPr>
        <p:spPr>
          <a:xfrm>
            <a:off x="2409058" y="2316475"/>
            <a:ext cx="1389300" cy="6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35" name="Google Shape;1635;p70"/>
          <p:cNvCxnSpPr>
            <a:stCxn id="1630" idx="6"/>
            <a:endCxn id="1628" idx="2"/>
          </p:cNvCxnSpPr>
          <p:nvPr/>
        </p:nvCxnSpPr>
        <p:spPr>
          <a:xfrm flipH="1" rot="10800000">
            <a:off x="2409058" y="2933790"/>
            <a:ext cx="1389300" cy="73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36" name="Google Shape;1636;p70"/>
          <p:cNvSpPr txBox="1"/>
          <p:nvPr/>
        </p:nvSpPr>
        <p:spPr>
          <a:xfrm>
            <a:off x="1070201" y="2316484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7" name="Google Shape;1637;p70"/>
          <p:cNvSpPr txBox="1"/>
          <p:nvPr/>
        </p:nvSpPr>
        <p:spPr>
          <a:xfrm>
            <a:off x="1070201" y="3369111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8" name="Google Shape;1638;p70"/>
          <p:cNvSpPr txBox="1"/>
          <p:nvPr/>
        </p:nvSpPr>
        <p:spPr>
          <a:xfrm>
            <a:off x="2875437" y="2316484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9" name="Google Shape;1639;p70"/>
          <p:cNvSpPr txBox="1"/>
          <p:nvPr/>
        </p:nvSpPr>
        <p:spPr>
          <a:xfrm>
            <a:off x="2214700" y="2851557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0" name="Google Shape;1640;p70"/>
          <p:cNvSpPr txBox="1"/>
          <p:nvPr/>
        </p:nvSpPr>
        <p:spPr>
          <a:xfrm>
            <a:off x="2875437" y="3371827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1" name="Google Shape;1641;p70"/>
          <p:cNvSpPr/>
          <p:nvPr/>
        </p:nvSpPr>
        <p:spPr>
          <a:xfrm>
            <a:off x="4832900" y="2733723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42" name="Google Shape;1642;p70"/>
          <p:cNvSpPr/>
          <p:nvPr/>
        </p:nvSpPr>
        <p:spPr>
          <a:xfrm>
            <a:off x="8319516" y="2736337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43" name="Google Shape;1643;p70"/>
          <p:cNvSpPr/>
          <p:nvPr/>
        </p:nvSpPr>
        <p:spPr>
          <a:xfrm>
            <a:off x="6541458" y="2118956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44" name="Google Shape;1644;p70"/>
          <p:cNvSpPr/>
          <p:nvPr/>
        </p:nvSpPr>
        <p:spPr>
          <a:xfrm>
            <a:off x="6541458" y="3470971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645" name="Google Shape;1645;p70"/>
          <p:cNvCxnSpPr>
            <a:stCxn id="1641" idx="6"/>
            <a:endCxn id="1643" idx="2"/>
          </p:cNvCxnSpPr>
          <p:nvPr/>
        </p:nvCxnSpPr>
        <p:spPr>
          <a:xfrm flipH="1" rot="10800000">
            <a:off x="5221700" y="2313423"/>
            <a:ext cx="1319700" cy="61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646" name="Google Shape;1646;p70"/>
          <p:cNvCxnSpPr>
            <a:stCxn id="1641" idx="6"/>
            <a:endCxn id="1644" idx="2"/>
          </p:cNvCxnSpPr>
          <p:nvPr/>
        </p:nvCxnSpPr>
        <p:spPr>
          <a:xfrm>
            <a:off x="5221700" y="2928123"/>
            <a:ext cx="1319700" cy="737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47" name="Google Shape;1647;p70"/>
          <p:cNvCxnSpPr>
            <a:stCxn id="1643" idx="3"/>
            <a:endCxn id="1644" idx="1"/>
          </p:cNvCxnSpPr>
          <p:nvPr/>
        </p:nvCxnSpPr>
        <p:spPr>
          <a:xfrm>
            <a:off x="6598397" y="2450818"/>
            <a:ext cx="0" cy="107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48" name="Google Shape;1648;p70"/>
          <p:cNvCxnSpPr>
            <a:stCxn id="1643" idx="6"/>
            <a:endCxn id="1642" idx="2"/>
          </p:cNvCxnSpPr>
          <p:nvPr/>
        </p:nvCxnSpPr>
        <p:spPr>
          <a:xfrm>
            <a:off x="6930258" y="2313356"/>
            <a:ext cx="1389300" cy="617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49" name="Google Shape;1649;p70"/>
          <p:cNvCxnSpPr>
            <a:stCxn id="1644" idx="6"/>
            <a:endCxn id="1642" idx="2"/>
          </p:cNvCxnSpPr>
          <p:nvPr/>
        </p:nvCxnSpPr>
        <p:spPr>
          <a:xfrm flipH="1" rot="10800000">
            <a:off x="6930258" y="2930671"/>
            <a:ext cx="1389300" cy="73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650" name="Google Shape;1650;p70"/>
          <p:cNvSpPr txBox="1"/>
          <p:nvPr/>
        </p:nvSpPr>
        <p:spPr>
          <a:xfrm>
            <a:off x="5591401" y="2237165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51" name="Google Shape;1651;p70"/>
          <p:cNvSpPr txBox="1"/>
          <p:nvPr/>
        </p:nvSpPr>
        <p:spPr>
          <a:xfrm>
            <a:off x="5591401" y="3289792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52" name="Google Shape;1652;p70"/>
          <p:cNvSpPr txBox="1"/>
          <p:nvPr/>
        </p:nvSpPr>
        <p:spPr>
          <a:xfrm>
            <a:off x="7396637" y="2237165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53" name="Google Shape;1653;p70"/>
          <p:cNvSpPr txBox="1"/>
          <p:nvPr/>
        </p:nvSpPr>
        <p:spPr>
          <a:xfrm>
            <a:off x="6256250" y="2792838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54" name="Google Shape;1654;p70"/>
          <p:cNvSpPr txBox="1"/>
          <p:nvPr/>
        </p:nvSpPr>
        <p:spPr>
          <a:xfrm>
            <a:off x="7396637" y="3292508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55" name="Google Shape;1655;p70"/>
          <p:cNvSpPr txBox="1"/>
          <p:nvPr/>
        </p:nvSpPr>
        <p:spPr>
          <a:xfrm>
            <a:off x="1520200" y="1247775"/>
            <a:ext cx="13890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Graph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56" name="Google Shape;1656;p70"/>
          <p:cNvSpPr txBox="1"/>
          <p:nvPr/>
        </p:nvSpPr>
        <p:spPr>
          <a:xfrm>
            <a:off x="5965150" y="1242125"/>
            <a:ext cx="15624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Residual Graph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57" name="Google Shape;1657;p70"/>
          <p:cNvCxnSpPr/>
          <p:nvPr/>
        </p:nvCxnSpPr>
        <p:spPr>
          <a:xfrm>
            <a:off x="4552625" y="1460725"/>
            <a:ext cx="0" cy="32934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8" name="Google Shape;1658;p70"/>
          <p:cNvCxnSpPr>
            <a:stCxn id="1643" idx="5"/>
            <a:endCxn id="1644" idx="7"/>
          </p:cNvCxnSpPr>
          <p:nvPr/>
        </p:nvCxnSpPr>
        <p:spPr>
          <a:xfrm>
            <a:off x="6873320" y="2450818"/>
            <a:ext cx="0" cy="1077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659" name="Google Shape;1659;p70"/>
          <p:cNvSpPr txBox="1"/>
          <p:nvPr/>
        </p:nvSpPr>
        <p:spPr>
          <a:xfrm>
            <a:off x="6797125" y="2792850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665" name="Google Shape;1665;p71"/>
          <p:cNvSpPr/>
          <p:nvPr/>
        </p:nvSpPr>
        <p:spPr>
          <a:xfrm>
            <a:off x="311700" y="2736842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66" name="Google Shape;1666;p71"/>
          <p:cNvSpPr/>
          <p:nvPr/>
        </p:nvSpPr>
        <p:spPr>
          <a:xfrm>
            <a:off x="3798316" y="2739456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67" name="Google Shape;1667;p71"/>
          <p:cNvSpPr/>
          <p:nvPr/>
        </p:nvSpPr>
        <p:spPr>
          <a:xfrm>
            <a:off x="2020258" y="2122075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68" name="Google Shape;1668;p71"/>
          <p:cNvSpPr/>
          <p:nvPr/>
        </p:nvSpPr>
        <p:spPr>
          <a:xfrm>
            <a:off x="2020258" y="3474090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669" name="Google Shape;1669;p71"/>
          <p:cNvCxnSpPr>
            <a:stCxn id="1665" idx="6"/>
            <a:endCxn id="1667" idx="2"/>
          </p:cNvCxnSpPr>
          <p:nvPr/>
        </p:nvCxnSpPr>
        <p:spPr>
          <a:xfrm flipH="1" rot="10800000">
            <a:off x="700500" y="2316542"/>
            <a:ext cx="1319700" cy="61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70" name="Google Shape;1670;p71"/>
          <p:cNvCxnSpPr>
            <a:stCxn id="1665" idx="6"/>
            <a:endCxn id="1668" idx="2"/>
          </p:cNvCxnSpPr>
          <p:nvPr/>
        </p:nvCxnSpPr>
        <p:spPr>
          <a:xfrm>
            <a:off x="700500" y="2931242"/>
            <a:ext cx="1319700" cy="737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71" name="Google Shape;1671;p71"/>
          <p:cNvCxnSpPr>
            <a:stCxn id="1667" idx="4"/>
            <a:endCxn id="1668" idx="0"/>
          </p:cNvCxnSpPr>
          <p:nvPr/>
        </p:nvCxnSpPr>
        <p:spPr>
          <a:xfrm>
            <a:off x="2214658" y="2510875"/>
            <a:ext cx="0" cy="963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72" name="Google Shape;1672;p71"/>
          <p:cNvCxnSpPr>
            <a:stCxn id="1667" idx="6"/>
            <a:endCxn id="1666" idx="2"/>
          </p:cNvCxnSpPr>
          <p:nvPr/>
        </p:nvCxnSpPr>
        <p:spPr>
          <a:xfrm>
            <a:off x="2409058" y="2316475"/>
            <a:ext cx="1389300" cy="6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73" name="Google Shape;1673;p71"/>
          <p:cNvCxnSpPr>
            <a:stCxn id="1668" idx="6"/>
            <a:endCxn id="1666" idx="2"/>
          </p:cNvCxnSpPr>
          <p:nvPr/>
        </p:nvCxnSpPr>
        <p:spPr>
          <a:xfrm flipH="1" rot="10800000">
            <a:off x="2409058" y="2933790"/>
            <a:ext cx="1389300" cy="73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74" name="Google Shape;1674;p71"/>
          <p:cNvSpPr txBox="1"/>
          <p:nvPr/>
        </p:nvSpPr>
        <p:spPr>
          <a:xfrm>
            <a:off x="1070201" y="2316484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5" name="Google Shape;1675;p71"/>
          <p:cNvSpPr txBox="1"/>
          <p:nvPr/>
        </p:nvSpPr>
        <p:spPr>
          <a:xfrm>
            <a:off x="1070201" y="3369111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6" name="Google Shape;1676;p71"/>
          <p:cNvSpPr txBox="1"/>
          <p:nvPr/>
        </p:nvSpPr>
        <p:spPr>
          <a:xfrm>
            <a:off x="2875437" y="2316484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7" name="Google Shape;1677;p71"/>
          <p:cNvSpPr txBox="1"/>
          <p:nvPr/>
        </p:nvSpPr>
        <p:spPr>
          <a:xfrm>
            <a:off x="2214700" y="2851557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r>
              <a:rPr lang="en">
                <a:solidFill>
                  <a:srgbClr val="FFFFFF"/>
                </a:solidFill>
              </a:rPr>
              <a:t>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8" name="Google Shape;1678;p71"/>
          <p:cNvSpPr txBox="1"/>
          <p:nvPr/>
        </p:nvSpPr>
        <p:spPr>
          <a:xfrm>
            <a:off x="2875437" y="3371827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9" name="Google Shape;1679;p71"/>
          <p:cNvSpPr/>
          <p:nvPr/>
        </p:nvSpPr>
        <p:spPr>
          <a:xfrm>
            <a:off x="4832900" y="2733723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80" name="Google Shape;1680;p71"/>
          <p:cNvSpPr/>
          <p:nvPr/>
        </p:nvSpPr>
        <p:spPr>
          <a:xfrm>
            <a:off x="8319516" y="2736337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81" name="Google Shape;1681;p71"/>
          <p:cNvSpPr/>
          <p:nvPr/>
        </p:nvSpPr>
        <p:spPr>
          <a:xfrm>
            <a:off x="6541458" y="2118956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82" name="Google Shape;1682;p71"/>
          <p:cNvSpPr/>
          <p:nvPr/>
        </p:nvSpPr>
        <p:spPr>
          <a:xfrm>
            <a:off x="6541458" y="3470971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683" name="Google Shape;1683;p71"/>
          <p:cNvCxnSpPr>
            <a:stCxn id="1679" idx="6"/>
            <a:endCxn id="1681" idx="2"/>
          </p:cNvCxnSpPr>
          <p:nvPr/>
        </p:nvCxnSpPr>
        <p:spPr>
          <a:xfrm flipH="1" rot="10800000">
            <a:off x="5221700" y="2313423"/>
            <a:ext cx="1319700" cy="61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684" name="Google Shape;1684;p71"/>
          <p:cNvCxnSpPr>
            <a:stCxn id="1679" idx="6"/>
            <a:endCxn id="1682" idx="2"/>
          </p:cNvCxnSpPr>
          <p:nvPr/>
        </p:nvCxnSpPr>
        <p:spPr>
          <a:xfrm>
            <a:off x="5221700" y="2928123"/>
            <a:ext cx="1319700" cy="7371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685" name="Google Shape;1685;p71"/>
          <p:cNvCxnSpPr>
            <a:stCxn id="1681" idx="3"/>
            <a:endCxn id="1682" idx="1"/>
          </p:cNvCxnSpPr>
          <p:nvPr/>
        </p:nvCxnSpPr>
        <p:spPr>
          <a:xfrm>
            <a:off x="6598397" y="2450818"/>
            <a:ext cx="0" cy="107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86" name="Google Shape;1686;p71"/>
          <p:cNvCxnSpPr>
            <a:stCxn id="1681" idx="6"/>
            <a:endCxn id="1680" idx="2"/>
          </p:cNvCxnSpPr>
          <p:nvPr/>
        </p:nvCxnSpPr>
        <p:spPr>
          <a:xfrm>
            <a:off x="6930258" y="2313356"/>
            <a:ext cx="1389300" cy="6174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687" name="Google Shape;1687;p71"/>
          <p:cNvCxnSpPr>
            <a:stCxn id="1682" idx="6"/>
            <a:endCxn id="1680" idx="2"/>
          </p:cNvCxnSpPr>
          <p:nvPr/>
        </p:nvCxnSpPr>
        <p:spPr>
          <a:xfrm flipH="1" rot="10800000">
            <a:off x="6930258" y="2930671"/>
            <a:ext cx="1389300" cy="73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688" name="Google Shape;1688;p71"/>
          <p:cNvSpPr txBox="1"/>
          <p:nvPr/>
        </p:nvSpPr>
        <p:spPr>
          <a:xfrm>
            <a:off x="5591401" y="2237165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9" name="Google Shape;1689;p71"/>
          <p:cNvSpPr txBox="1"/>
          <p:nvPr/>
        </p:nvSpPr>
        <p:spPr>
          <a:xfrm>
            <a:off x="5591401" y="3289792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0" name="Google Shape;1690;p71"/>
          <p:cNvSpPr txBox="1"/>
          <p:nvPr/>
        </p:nvSpPr>
        <p:spPr>
          <a:xfrm>
            <a:off x="7396637" y="2237165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1" name="Google Shape;1691;p71"/>
          <p:cNvSpPr txBox="1"/>
          <p:nvPr/>
        </p:nvSpPr>
        <p:spPr>
          <a:xfrm>
            <a:off x="6256250" y="2792838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2" name="Google Shape;1692;p71"/>
          <p:cNvSpPr txBox="1"/>
          <p:nvPr/>
        </p:nvSpPr>
        <p:spPr>
          <a:xfrm>
            <a:off x="7396637" y="3292508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3" name="Google Shape;1693;p71"/>
          <p:cNvSpPr txBox="1"/>
          <p:nvPr/>
        </p:nvSpPr>
        <p:spPr>
          <a:xfrm>
            <a:off x="1520200" y="1247775"/>
            <a:ext cx="13890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Graph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4" name="Google Shape;1694;p71"/>
          <p:cNvSpPr txBox="1"/>
          <p:nvPr/>
        </p:nvSpPr>
        <p:spPr>
          <a:xfrm>
            <a:off x="5965150" y="1242125"/>
            <a:ext cx="15624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Residual Graph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95" name="Google Shape;1695;p71"/>
          <p:cNvCxnSpPr/>
          <p:nvPr/>
        </p:nvCxnSpPr>
        <p:spPr>
          <a:xfrm>
            <a:off x="4552625" y="1460725"/>
            <a:ext cx="0" cy="32934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6" name="Google Shape;1696;p71"/>
          <p:cNvCxnSpPr>
            <a:stCxn id="1681" idx="5"/>
            <a:endCxn id="1682" idx="7"/>
          </p:cNvCxnSpPr>
          <p:nvPr/>
        </p:nvCxnSpPr>
        <p:spPr>
          <a:xfrm>
            <a:off x="6873320" y="2450818"/>
            <a:ext cx="0" cy="107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697" name="Google Shape;1697;p71"/>
          <p:cNvSpPr txBox="1"/>
          <p:nvPr/>
        </p:nvSpPr>
        <p:spPr>
          <a:xfrm>
            <a:off x="6797125" y="2792850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84" name="Google Shape;84;p18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85" name="Google Shape;85;p18"/>
          <p:cNvCxnSpPr>
            <a:endCxn id="86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6" name="Google Shape;86;p18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7" name="Google Shape;87;p18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93" name="Google Shape;93;p18"/>
          <p:cNvCxnSpPr>
            <a:stCxn id="86" idx="6"/>
            <a:endCxn id="88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" name="Google Shape;94;p18"/>
          <p:cNvCxnSpPr>
            <a:stCxn id="86" idx="6"/>
            <a:endCxn id="89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5" name="Google Shape;95;p18"/>
          <p:cNvCxnSpPr>
            <a:stCxn id="87" idx="6"/>
            <a:endCxn id="90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6" name="Google Shape;96;p18"/>
          <p:cNvCxnSpPr>
            <a:stCxn id="87" idx="6"/>
            <a:endCxn id="91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" name="Google Shape;97;p18"/>
          <p:cNvCxnSpPr>
            <a:stCxn id="90" idx="6"/>
            <a:endCxn id="92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" name="Google Shape;98;p18"/>
          <p:cNvCxnSpPr>
            <a:stCxn id="91" idx="6"/>
            <a:endCxn id="92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9" name="Google Shape;99;p18"/>
          <p:cNvCxnSpPr>
            <a:stCxn id="89" idx="6"/>
            <a:endCxn id="92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0" name="Google Shape;100;p18"/>
          <p:cNvCxnSpPr>
            <a:stCxn id="88" idx="6"/>
            <a:endCxn id="92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1" name="Google Shape;101;p18"/>
          <p:cNvCxnSpPr>
            <a:stCxn id="84" idx="6"/>
            <a:endCxn id="87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2" name="Google Shape;102;p18"/>
          <p:cNvCxnSpPr>
            <a:stCxn id="87" idx="0"/>
            <a:endCxn id="86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3" name="Google Shape;103;p18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5" name="Google Shape;115;p18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703" name="Google Shape;1703;p72"/>
          <p:cNvSpPr/>
          <p:nvPr/>
        </p:nvSpPr>
        <p:spPr>
          <a:xfrm>
            <a:off x="311700" y="2736842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04" name="Google Shape;1704;p72"/>
          <p:cNvSpPr/>
          <p:nvPr/>
        </p:nvSpPr>
        <p:spPr>
          <a:xfrm>
            <a:off x="3798316" y="2739456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05" name="Google Shape;1705;p72"/>
          <p:cNvSpPr/>
          <p:nvPr/>
        </p:nvSpPr>
        <p:spPr>
          <a:xfrm>
            <a:off x="2020258" y="2122075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06" name="Google Shape;1706;p72"/>
          <p:cNvSpPr/>
          <p:nvPr/>
        </p:nvSpPr>
        <p:spPr>
          <a:xfrm>
            <a:off x="2020258" y="3474090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707" name="Google Shape;1707;p72"/>
          <p:cNvCxnSpPr>
            <a:stCxn id="1703" idx="6"/>
            <a:endCxn id="1705" idx="2"/>
          </p:cNvCxnSpPr>
          <p:nvPr/>
        </p:nvCxnSpPr>
        <p:spPr>
          <a:xfrm flipH="1" rot="10800000">
            <a:off x="700500" y="2316542"/>
            <a:ext cx="1319700" cy="61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08" name="Google Shape;1708;p72"/>
          <p:cNvCxnSpPr>
            <a:stCxn id="1703" idx="6"/>
            <a:endCxn id="1706" idx="2"/>
          </p:cNvCxnSpPr>
          <p:nvPr/>
        </p:nvCxnSpPr>
        <p:spPr>
          <a:xfrm>
            <a:off x="700500" y="2931242"/>
            <a:ext cx="1319700" cy="737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09" name="Google Shape;1709;p72"/>
          <p:cNvCxnSpPr>
            <a:stCxn id="1705" idx="4"/>
            <a:endCxn id="1706" idx="0"/>
          </p:cNvCxnSpPr>
          <p:nvPr/>
        </p:nvCxnSpPr>
        <p:spPr>
          <a:xfrm>
            <a:off x="2214658" y="2510875"/>
            <a:ext cx="0" cy="963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10" name="Google Shape;1710;p72"/>
          <p:cNvCxnSpPr>
            <a:stCxn id="1705" idx="6"/>
            <a:endCxn id="1704" idx="2"/>
          </p:cNvCxnSpPr>
          <p:nvPr/>
        </p:nvCxnSpPr>
        <p:spPr>
          <a:xfrm>
            <a:off x="2409058" y="2316475"/>
            <a:ext cx="1389300" cy="6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11" name="Google Shape;1711;p72"/>
          <p:cNvCxnSpPr>
            <a:stCxn id="1706" idx="6"/>
            <a:endCxn id="1704" idx="2"/>
          </p:cNvCxnSpPr>
          <p:nvPr/>
        </p:nvCxnSpPr>
        <p:spPr>
          <a:xfrm flipH="1" rot="10800000">
            <a:off x="2409058" y="2933790"/>
            <a:ext cx="1389300" cy="73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12" name="Google Shape;1712;p72"/>
          <p:cNvSpPr txBox="1"/>
          <p:nvPr/>
        </p:nvSpPr>
        <p:spPr>
          <a:xfrm>
            <a:off x="1070201" y="2316484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3" name="Google Shape;1713;p72"/>
          <p:cNvSpPr txBox="1"/>
          <p:nvPr/>
        </p:nvSpPr>
        <p:spPr>
          <a:xfrm>
            <a:off x="1070201" y="3369111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4" name="Google Shape;1714;p72"/>
          <p:cNvSpPr txBox="1"/>
          <p:nvPr/>
        </p:nvSpPr>
        <p:spPr>
          <a:xfrm>
            <a:off x="2875437" y="2316484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5" name="Google Shape;1715;p72"/>
          <p:cNvSpPr txBox="1"/>
          <p:nvPr/>
        </p:nvSpPr>
        <p:spPr>
          <a:xfrm>
            <a:off x="2214700" y="2851557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6" name="Google Shape;1716;p72"/>
          <p:cNvSpPr txBox="1"/>
          <p:nvPr/>
        </p:nvSpPr>
        <p:spPr>
          <a:xfrm>
            <a:off x="2875437" y="3371827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7" name="Google Shape;1717;p72"/>
          <p:cNvSpPr/>
          <p:nvPr/>
        </p:nvSpPr>
        <p:spPr>
          <a:xfrm>
            <a:off x="4832900" y="2733723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18" name="Google Shape;1718;p72"/>
          <p:cNvSpPr/>
          <p:nvPr/>
        </p:nvSpPr>
        <p:spPr>
          <a:xfrm>
            <a:off x="8319516" y="2736337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19" name="Google Shape;1719;p72"/>
          <p:cNvSpPr/>
          <p:nvPr/>
        </p:nvSpPr>
        <p:spPr>
          <a:xfrm>
            <a:off x="6541458" y="2118956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v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20" name="Google Shape;1720;p72"/>
          <p:cNvSpPr/>
          <p:nvPr/>
        </p:nvSpPr>
        <p:spPr>
          <a:xfrm>
            <a:off x="6541458" y="3470971"/>
            <a:ext cx="388800" cy="388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721" name="Google Shape;1721;p72"/>
          <p:cNvCxnSpPr>
            <a:stCxn id="1717" idx="6"/>
            <a:endCxn id="1719" idx="2"/>
          </p:cNvCxnSpPr>
          <p:nvPr/>
        </p:nvCxnSpPr>
        <p:spPr>
          <a:xfrm flipH="1" rot="10800000">
            <a:off x="5221700" y="2313423"/>
            <a:ext cx="1319700" cy="61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722" name="Google Shape;1722;p72"/>
          <p:cNvCxnSpPr>
            <a:stCxn id="1717" idx="6"/>
            <a:endCxn id="1720" idx="2"/>
          </p:cNvCxnSpPr>
          <p:nvPr/>
        </p:nvCxnSpPr>
        <p:spPr>
          <a:xfrm>
            <a:off x="5221700" y="2928123"/>
            <a:ext cx="1319700" cy="737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723" name="Google Shape;1723;p72"/>
          <p:cNvCxnSpPr>
            <a:stCxn id="1719" idx="3"/>
            <a:endCxn id="1720" idx="1"/>
          </p:cNvCxnSpPr>
          <p:nvPr/>
        </p:nvCxnSpPr>
        <p:spPr>
          <a:xfrm>
            <a:off x="6598397" y="2450818"/>
            <a:ext cx="0" cy="107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24" name="Google Shape;1724;p72"/>
          <p:cNvCxnSpPr>
            <a:stCxn id="1719" idx="6"/>
            <a:endCxn id="1718" idx="2"/>
          </p:cNvCxnSpPr>
          <p:nvPr/>
        </p:nvCxnSpPr>
        <p:spPr>
          <a:xfrm>
            <a:off x="6930258" y="2313356"/>
            <a:ext cx="1389300" cy="61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725" name="Google Shape;1725;p72"/>
          <p:cNvCxnSpPr>
            <a:stCxn id="1720" idx="6"/>
            <a:endCxn id="1718" idx="2"/>
          </p:cNvCxnSpPr>
          <p:nvPr/>
        </p:nvCxnSpPr>
        <p:spPr>
          <a:xfrm flipH="1" rot="10800000">
            <a:off x="6930258" y="2930671"/>
            <a:ext cx="1389300" cy="73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726" name="Google Shape;1726;p72"/>
          <p:cNvSpPr txBox="1"/>
          <p:nvPr/>
        </p:nvSpPr>
        <p:spPr>
          <a:xfrm>
            <a:off x="5591401" y="2237165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27" name="Google Shape;1727;p72"/>
          <p:cNvSpPr txBox="1"/>
          <p:nvPr/>
        </p:nvSpPr>
        <p:spPr>
          <a:xfrm>
            <a:off x="5591401" y="3289792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28" name="Google Shape;1728;p72"/>
          <p:cNvSpPr txBox="1"/>
          <p:nvPr/>
        </p:nvSpPr>
        <p:spPr>
          <a:xfrm>
            <a:off x="7396637" y="2237165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29" name="Google Shape;1729;p72"/>
          <p:cNvSpPr txBox="1"/>
          <p:nvPr/>
        </p:nvSpPr>
        <p:spPr>
          <a:xfrm>
            <a:off x="6256250" y="2792838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30" name="Google Shape;1730;p72"/>
          <p:cNvSpPr txBox="1"/>
          <p:nvPr/>
        </p:nvSpPr>
        <p:spPr>
          <a:xfrm>
            <a:off x="7396637" y="3292508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31" name="Google Shape;1731;p72"/>
          <p:cNvSpPr txBox="1"/>
          <p:nvPr/>
        </p:nvSpPr>
        <p:spPr>
          <a:xfrm>
            <a:off x="1520200" y="1247775"/>
            <a:ext cx="13890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Graph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32" name="Google Shape;1732;p72"/>
          <p:cNvSpPr txBox="1"/>
          <p:nvPr/>
        </p:nvSpPr>
        <p:spPr>
          <a:xfrm>
            <a:off x="5965150" y="1242125"/>
            <a:ext cx="15624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Residual Graph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33" name="Google Shape;1733;p72"/>
          <p:cNvCxnSpPr/>
          <p:nvPr/>
        </p:nvCxnSpPr>
        <p:spPr>
          <a:xfrm>
            <a:off x="4552625" y="1460725"/>
            <a:ext cx="0" cy="32934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4" name="Google Shape;1734;p72"/>
          <p:cNvCxnSpPr>
            <a:stCxn id="1719" idx="5"/>
            <a:endCxn id="1720" idx="7"/>
          </p:cNvCxnSpPr>
          <p:nvPr/>
        </p:nvCxnSpPr>
        <p:spPr>
          <a:xfrm>
            <a:off x="6873320" y="2450818"/>
            <a:ext cx="0" cy="107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735" name="Google Shape;1735;p72"/>
          <p:cNvSpPr txBox="1"/>
          <p:nvPr/>
        </p:nvSpPr>
        <p:spPr>
          <a:xfrm>
            <a:off x="6797125" y="2792850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Flow: Ford-Fulkerson Method</a:t>
            </a:r>
            <a:endParaRPr/>
          </a:p>
        </p:txBody>
      </p:sp>
      <p:sp>
        <p:nvSpPr>
          <p:cNvPr id="1741" name="Google Shape;1741;p73"/>
          <p:cNvSpPr txBox="1"/>
          <p:nvPr>
            <p:ph idx="1" type="body"/>
          </p:nvPr>
        </p:nvSpPr>
        <p:spPr>
          <a:xfrm>
            <a:off x="311700" y="1000075"/>
            <a:ext cx="8520600" cy="4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graph </a:t>
            </a:r>
            <a:r>
              <a:rPr i="1" lang="en"/>
              <a:t>G</a:t>
            </a:r>
            <a:r>
              <a:rPr lang="en"/>
              <a:t>, define </a:t>
            </a:r>
            <a:r>
              <a:rPr i="1" lang="en"/>
              <a:t>G</a:t>
            </a:r>
            <a:r>
              <a:rPr baseline="-25000" i="1" lang="en"/>
              <a:t>R</a:t>
            </a:r>
            <a:r>
              <a:rPr lang="en"/>
              <a:t> (the residual graph) to be the same graph but with only capacity (no flow) and capacities denoted by </a:t>
            </a:r>
            <a:r>
              <a:rPr i="1" lang="en"/>
              <a:t>c</a:t>
            </a:r>
            <a:r>
              <a:rPr baseline="-25000" i="1" lang="en"/>
              <a:t>R</a:t>
            </a:r>
            <a:r>
              <a:rPr i="1" lang="en"/>
              <a:t>(e)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 that for any edge </a:t>
            </a:r>
            <a:r>
              <a:rPr i="1" lang="en"/>
              <a:t>(u, v)</a:t>
            </a:r>
            <a:r>
              <a:rPr lang="en"/>
              <a:t> in </a:t>
            </a:r>
            <a:r>
              <a:rPr i="1" lang="en"/>
              <a:t>G</a:t>
            </a:r>
            <a:r>
              <a:rPr lang="en"/>
              <a:t> that </a:t>
            </a:r>
            <a:r>
              <a:rPr i="1" lang="en"/>
              <a:t>c</a:t>
            </a:r>
            <a:r>
              <a:rPr baseline="-25000" i="1" lang="en"/>
              <a:t>R</a:t>
            </a:r>
            <a:r>
              <a:rPr i="1" lang="en"/>
              <a:t>(u, v) + c</a:t>
            </a:r>
            <a:r>
              <a:rPr baseline="-25000" i="1" lang="en"/>
              <a:t>R</a:t>
            </a:r>
            <a:r>
              <a:rPr i="1" lang="en"/>
              <a:t>(v, u) = c(u, v)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Called “skew symmetry”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there’s a path </a:t>
            </a:r>
            <a:r>
              <a:rPr i="1" lang="en"/>
              <a:t>P</a:t>
            </a:r>
            <a:r>
              <a:rPr lang="en"/>
              <a:t> from </a:t>
            </a:r>
            <a:r>
              <a:rPr i="1" lang="en"/>
              <a:t>s</a:t>
            </a:r>
            <a:r>
              <a:rPr lang="en"/>
              <a:t> to </a:t>
            </a:r>
            <a:r>
              <a:rPr i="1" lang="en"/>
              <a:t>t </a:t>
            </a:r>
            <a:r>
              <a:rPr lang="en"/>
              <a:t>in </a:t>
            </a:r>
            <a:r>
              <a:rPr i="1" lang="en"/>
              <a:t>G</a:t>
            </a:r>
            <a:r>
              <a:rPr baseline="-25000" i="1" lang="en"/>
              <a:t>R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the minimum capacity </a:t>
            </a:r>
            <a:r>
              <a:rPr i="1" lang="en"/>
              <a:t>c</a:t>
            </a:r>
            <a:r>
              <a:rPr baseline="-25000" i="1" lang="en"/>
              <a:t>R</a:t>
            </a:r>
            <a:r>
              <a:rPr lang="en"/>
              <a:t> among all edges in </a:t>
            </a:r>
            <a:r>
              <a:rPr i="1" lang="en"/>
              <a:t>P</a:t>
            </a:r>
            <a:r>
              <a:rPr lang="en"/>
              <a:t>, call it </a:t>
            </a:r>
            <a:r>
              <a:rPr i="1" lang="en"/>
              <a:t>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each edge </a:t>
            </a:r>
            <a:r>
              <a:rPr i="1" lang="en"/>
              <a:t>(u, v)</a:t>
            </a:r>
            <a:r>
              <a:rPr lang="en"/>
              <a:t> in </a:t>
            </a:r>
            <a:r>
              <a:rPr i="1" lang="en"/>
              <a:t>P</a:t>
            </a:r>
            <a:r>
              <a:rPr lang="en"/>
              <a:t>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</a:t>
            </a:r>
            <a:r>
              <a:rPr i="1" lang="en"/>
              <a:t>(u, v)</a:t>
            </a:r>
            <a:r>
              <a:rPr lang="en"/>
              <a:t> in </a:t>
            </a:r>
            <a:r>
              <a:rPr i="1" lang="en"/>
              <a:t>G</a:t>
            </a:r>
            <a:r>
              <a:rPr lang="en"/>
              <a:t>, update </a:t>
            </a:r>
            <a:r>
              <a:rPr i="1" lang="en"/>
              <a:t>f(u, v) += m</a:t>
            </a:r>
            <a:endParaRPr i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Otherwise, </a:t>
            </a:r>
            <a:r>
              <a:rPr i="1" lang="en"/>
              <a:t>(v, u) </a:t>
            </a:r>
            <a:r>
              <a:rPr lang="en"/>
              <a:t>is in </a:t>
            </a:r>
            <a:r>
              <a:rPr i="1" lang="en"/>
              <a:t>G</a:t>
            </a:r>
            <a:r>
              <a:rPr lang="en"/>
              <a:t> so update </a:t>
            </a:r>
            <a:r>
              <a:rPr i="1" lang="en"/>
              <a:t>f(v, u) -= 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Update </a:t>
            </a:r>
            <a:r>
              <a:rPr i="1" lang="en"/>
              <a:t>c</a:t>
            </a:r>
            <a:r>
              <a:rPr baseline="-25000" i="1" lang="en"/>
              <a:t>R</a:t>
            </a:r>
            <a:r>
              <a:rPr i="1" lang="en"/>
              <a:t>(u, v)</a:t>
            </a:r>
            <a:r>
              <a:rPr lang="en"/>
              <a:t> and </a:t>
            </a:r>
            <a:r>
              <a:rPr i="1" lang="en"/>
              <a:t>c</a:t>
            </a:r>
            <a:r>
              <a:rPr baseline="-25000" i="1" lang="en"/>
              <a:t>R</a:t>
            </a:r>
            <a:r>
              <a:rPr i="1" lang="en"/>
              <a:t>(v, u)</a:t>
            </a:r>
            <a:r>
              <a:rPr lang="en"/>
              <a:t> accordingly to match remaining capacity in </a:t>
            </a:r>
            <a:r>
              <a:rPr i="1" lang="en"/>
              <a:t>G</a:t>
            </a:r>
            <a:r>
              <a:rPr lang="en"/>
              <a:t> and maintain skew symmetry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Called a “method” because the path finding mechanism is not explicitly defined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use Breadth-First search, it’s called the Edmonds-Karp algorithm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 Cut</a:t>
            </a:r>
            <a:endParaRPr/>
          </a:p>
        </p:txBody>
      </p:sp>
      <p:sp>
        <p:nvSpPr>
          <p:cNvPr id="1747" name="Google Shape;1747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The “</a:t>
            </a:r>
            <a:r>
              <a:rPr i="1" lang="en"/>
              <a:t>s</a:t>
            </a:r>
            <a:r>
              <a:rPr lang="en"/>
              <a:t>-side” of the partition is simply all nodes still reachable from </a:t>
            </a:r>
            <a:r>
              <a:rPr i="1" lang="en"/>
              <a:t>s</a:t>
            </a:r>
            <a:r>
              <a:rPr lang="en"/>
              <a:t> (including itself) in the residual graph at the end of Ford-Fulkerson. All other nodes are on the “</a:t>
            </a:r>
            <a:r>
              <a:rPr i="1" lang="en"/>
              <a:t>t</a:t>
            </a:r>
            <a:r>
              <a:rPr lang="en"/>
              <a:t>-side” of the partition.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Note, we know </a:t>
            </a:r>
            <a:r>
              <a:rPr i="1" lang="en"/>
              <a:t>s</a:t>
            </a:r>
            <a:r>
              <a:rPr lang="en"/>
              <a:t> and </a:t>
            </a:r>
            <a:r>
              <a:rPr i="1" lang="en"/>
              <a:t>t</a:t>
            </a:r>
            <a:r>
              <a:rPr lang="en"/>
              <a:t> will be in different partitions, since if </a:t>
            </a:r>
            <a:r>
              <a:rPr i="1" lang="en"/>
              <a:t>t</a:t>
            </a:r>
            <a:r>
              <a:rPr lang="en"/>
              <a:t> were reachable from </a:t>
            </a:r>
            <a:r>
              <a:rPr i="1" lang="en"/>
              <a:t>s</a:t>
            </a:r>
            <a:r>
              <a:rPr lang="en"/>
              <a:t> then Ford-Fulkerson could still find another path to augment the flow.</a:t>
            </a:r>
            <a:endParaRPr/>
          </a:p>
        </p:txBody>
      </p:sp>
      <p:grpSp>
        <p:nvGrpSpPr>
          <p:cNvPr id="1748" name="Google Shape;1748;p74"/>
          <p:cNvGrpSpPr/>
          <p:nvPr/>
        </p:nvGrpSpPr>
        <p:grpSpPr>
          <a:xfrm>
            <a:off x="871982" y="2743829"/>
            <a:ext cx="6949879" cy="2906882"/>
            <a:chOff x="311700" y="1242125"/>
            <a:chExt cx="8396616" cy="3512000"/>
          </a:xfrm>
        </p:grpSpPr>
        <p:sp>
          <p:nvSpPr>
            <p:cNvPr id="1749" name="Google Shape;1749;p74"/>
            <p:cNvSpPr/>
            <p:nvPr/>
          </p:nvSpPr>
          <p:spPr>
            <a:xfrm>
              <a:off x="311700" y="2736842"/>
              <a:ext cx="388800" cy="3888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s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750" name="Google Shape;1750;p74"/>
            <p:cNvSpPr/>
            <p:nvPr/>
          </p:nvSpPr>
          <p:spPr>
            <a:xfrm>
              <a:off x="3798316" y="2739456"/>
              <a:ext cx="388800" cy="3888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t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751" name="Google Shape;1751;p74"/>
            <p:cNvSpPr/>
            <p:nvPr/>
          </p:nvSpPr>
          <p:spPr>
            <a:xfrm>
              <a:off x="2020258" y="2122075"/>
              <a:ext cx="388800" cy="3888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v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752" name="Google Shape;1752;p74"/>
            <p:cNvSpPr/>
            <p:nvPr/>
          </p:nvSpPr>
          <p:spPr>
            <a:xfrm>
              <a:off x="2020258" y="3474090"/>
              <a:ext cx="388800" cy="3888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w</a:t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1753" name="Google Shape;1753;p74"/>
            <p:cNvCxnSpPr>
              <a:stCxn id="1749" idx="6"/>
              <a:endCxn id="1751" idx="2"/>
            </p:cNvCxnSpPr>
            <p:nvPr/>
          </p:nvCxnSpPr>
          <p:spPr>
            <a:xfrm flipH="1" rot="10800000">
              <a:off x="700500" y="2316542"/>
              <a:ext cx="1319700" cy="614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54" name="Google Shape;1754;p74"/>
            <p:cNvCxnSpPr>
              <a:stCxn id="1749" idx="6"/>
              <a:endCxn id="1752" idx="2"/>
            </p:cNvCxnSpPr>
            <p:nvPr/>
          </p:nvCxnSpPr>
          <p:spPr>
            <a:xfrm>
              <a:off x="700500" y="2931242"/>
              <a:ext cx="1319700" cy="737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55" name="Google Shape;1755;p74"/>
            <p:cNvCxnSpPr>
              <a:stCxn id="1751" idx="4"/>
              <a:endCxn id="1752" idx="0"/>
            </p:cNvCxnSpPr>
            <p:nvPr/>
          </p:nvCxnSpPr>
          <p:spPr>
            <a:xfrm>
              <a:off x="2214658" y="2510875"/>
              <a:ext cx="0" cy="963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56" name="Google Shape;1756;p74"/>
            <p:cNvCxnSpPr>
              <a:stCxn id="1751" idx="6"/>
              <a:endCxn id="1750" idx="2"/>
            </p:cNvCxnSpPr>
            <p:nvPr/>
          </p:nvCxnSpPr>
          <p:spPr>
            <a:xfrm>
              <a:off x="2409058" y="2316475"/>
              <a:ext cx="1389300" cy="6174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57" name="Google Shape;1757;p74"/>
            <p:cNvCxnSpPr>
              <a:stCxn id="1752" idx="6"/>
              <a:endCxn id="1750" idx="2"/>
            </p:cNvCxnSpPr>
            <p:nvPr/>
          </p:nvCxnSpPr>
          <p:spPr>
            <a:xfrm flipH="1" rot="10800000">
              <a:off x="2409058" y="2933790"/>
              <a:ext cx="1389300" cy="734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758" name="Google Shape;1758;p74"/>
            <p:cNvSpPr txBox="1"/>
            <p:nvPr/>
          </p:nvSpPr>
          <p:spPr>
            <a:xfrm>
              <a:off x="1016420" y="2237167"/>
              <a:ext cx="6384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3/3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59" name="Google Shape;1759;p74"/>
            <p:cNvSpPr txBox="1"/>
            <p:nvPr/>
          </p:nvSpPr>
          <p:spPr>
            <a:xfrm>
              <a:off x="1070215" y="3369098"/>
              <a:ext cx="7197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2/2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60" name="Google Shape;1760;p74"/>
            <p:cNvSpPr txBox="1"/>
            <p:nvPr/>
          </p:nvSpPr>
          <p:spPr>
            <a:xfrm>
              <a:off x="2902511" y="2237167"/>
              <a:ext cx="6384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2/2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61" name="Google Shape;1761;p74"/>
            <p:cNvSpPr txBox="1"/>
            <p:nvPr/>
          </p:nvSpPr>
          <p:spPr>
            <a:xfrm>
              <a:off x="2044026" y="2787124"/>
              <a:ext cx="7197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1/5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62" name="Google Shape;1762;p74"/>
            <p:cNvSpPr txBox="1"/>
            <p:nvPr/>
          </p:nvSpPr>
          <p:spPr>
            <a:xfrm>
              <a:off x="2875415" y="3279754"/>
              <a:ext cx="7197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3/3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63" name="Google Shape;1763;p74"/>
            <p:cNvSpPr/>
            <p:nvPr/>
          </p:nvSpPr>
          <p:spPr>
            <a:xfrm>
              <a:off x="4832900" y="2733723"/>
              <a:ext cx="388800" cy="3888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s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764" name="Google Shape;1764;p74"/>
            <p:cNvSpPr/>
            <p:nvPr/>
          </p:nvSpPr>
          <p:spPr>
            <a:xfrm>
              <a:off x="8319516" y="2736337"/>
              <a:ext cx="388800" cy="3888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t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765" name="Google Shape;1765;p74"/>
            <p:cNvSpPr/>
            <p:nvPr/>
          </p:nvSpPr>
          <p:spPr>
            <a:xfrm>
              <a:off x="6541458" y="2118956"/>
              <a:ext cx="388800" cy="3888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v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766" name="Google Shape;1766;p74"/>
            <p:cNvSpPr/>
            <p:nvPr/>
          </p:nvSpPr>
          <p:spPr>
            <a:xfrm>
              <a:off x="6541458" y="3470971"/>
              <a:ext cx="388800" cy="3888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w</a:t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1767" name="Google Shape;1767;p74"/>
            <p:cNvCxnSpPr>
              <a:stCxn id="1763" idx="6"/>
              <a:endCxn id="1765" idx="2"/>
            </p:cNvCxnSpPr>
            <p:nvPr/>
          </p:nvCxnSpPr>
          <p:spPr>
            <a:xfrm flipH="1" rot="10800000">
              <a:off x="5221700" y="2313423"/>
              <a:ext cx="1319700" cy="614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cxnSp>
          <p:nvCxnSpPr>
            <p:cNvPr id="1768" name="Google Shape;1768;p74"/>
            <p:cNvCxnSpPr>
              <a:stCxn id="1763" idx="6"/>
              <a:endCxn id="1766" idx="2"/>
            </p:cNvCxnSpPr>
            <p:nvPr/>
          </p:nvCxnSpPr>
          <p:spPr>
            <a:xfrm>
              <a:off x="5221700" y="2928123"/>
              <a:ext cx="1319700" cy="737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cxnSp>
          <p:nvCxnSpPr>
            <p:cNvPr id="1769" name="Google Shape;1769;p74"/>
            <p:cNvCxnSpPr>
              <a:stCxn id="1765" idx="3"/>
              <a:endCxn id="1766" idx="1"/>
            </p:cNvCxnSpPr>
            <p:nvPr/>
          </p:nvCxnSpPr>
          <p:spPr>
            <a:xfrm>
              <a:off x="6598397" y="2450818"/>
              <a:ext cx="0" cy="1077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70" name="Google Shape;1770;p74"/>
            <p:cNvCxnSpPr>
              <a:stCxn id="1765" idx="6"/>
              <a:endCxn id="1764" idx="2"/>
            </p:cNvCxnSpPr>
            <p:nvPr/>
          </p:nvCxnSpPr>
          <p:spPr>
            <a:xfrm>
              <a:off x="6930258" y="2313356"/>
              <a:ext cx="1389300" cy="6174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cxnSp>
          <p:nvCxnSpPr>
            <p:cNvPr id="1771" name="Google Shape;1771;p74"/>
            <p:cNvCxnSpPr>
              <a:stCxn id="1766" idx="6"/>
              <a:endCxn id="1764" idx="2"/>
            </p:cNvCxnSpPr>
            <p:nvPr/>
          </p:nvCxnSpPr>
          <p:spPr>
            <a:xfrm flipH="1" rot="10800000">
              <a:off x="6930258" y="2930671"/>
              <a:ext cx="1389300" cy="734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1772" name="Google Shape;1772;p74"/>
            <p:cNvSpPr txBox="1"/>
            <p:nvPr/>
          </p:nvSpPr>
          <p:spPr>
            <a:xfrm>
              <a:off x="5591401" y="2237165"/>
              <a:ext cx="4566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3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73" name="Google Shape;1773;p74"/>
            <p:cNvSpPr txBox="1"/>
            <p:nvPr/>
          </p:nvSpPr>
          <p:spPr>
            <a:xfrm>
              <a:off x="5591401" y="3289792"/>
              <a:ext cx="4566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2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74" name="Google Shape;1774;p74"/>
            <p:cNvSpPr txBox="1"/>
            <p:nvPr/>
          </p:nvSpPr>
          <p:spPr>
            <a:xfrm>
              <a:off x="7396637" y="2237165"/>
              <a:ext cx="4566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2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75" name="Google Shape;1775;p74"/>
            <p:cNvSpPr txBox="1"/>
            <p:nvPr/>
          </p:nvSpPr>
          <p:spPr>
            <a:xfrm>
              <a:off x="6256250" y="2792838"/>
              <a:ext cx="4566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4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76" name="Google Shape;1776;p74"/>
            <p:cNvSpPr txBox="1"/>
            <p:nvPr/>
          </p:nvSpPr>
          <p:spPr>
            <a:xfrm>
              <a:off x="7396637" y="3292508"/>
              <a:ext cx="4566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3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77" name="Google Shape;1777;p74"/>
            <p:cNvSpPr txBox="1"/>
            <p:nvPr/>
          </p:nvSpPr>
          <p:spPr>
            <a:xfrm>
              <a:off x="1520200" y="1247775"/>
              <a:ext cx="1389000" cy="4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Original Graph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78" name="Google Shape;1778;p74"/>
            <p:cNvSpPr txBox="1"/>
            <p:nvPr/>
          </p:nvSpPr>
          <p:spPr>
            <a:xfrm>
              <a:off x="5965150" y="1242125"/>
              <a:ext cx="1562400" cy="4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Residual Graph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779" name="Google Shape;1779;p74"/>
            <p:cNvCxnSpPr/>
            <p:nvPr/>
          </p:nvCxnSpPr>
          <p:spPr>
            <a:xfrm>
              <a:off x="4552625" y="1460725"/>
              <a:ext cx="0" cy="32934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0" name="Google Shape;1780;p74"/>
            <p:cNvCxnSpPr>
              <a:stCxn id="1765" idx="5"/>
              <a:endCxn id="1766" idx="7"/>
            </p:cNvCxnSpPr>
            <p:nvPr/>
          </p:nvCxnSpPr>
          <p:spPr>
            <a:xfrm>
              <a:off x="6873320" y="2450818"/>
              <a:ext cx="0" cy="1077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1781" name="Google Shape;1781;p74"/>
            <p:cNvSpPr txBox="1"/>
            <p:nvPr/>
          </p:nvSpPr>
          <p:spPr>
            <a:xfrm>
              <a:off x="6797125" y="2792850"/>
              <a:ext cx="4566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1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 Cut</a:t>
            </a:r>
            <a:endParaRPr/>
          </a:p>
        </p:txBody>
      </p:sp>
      <p:sp>
        <p:nvSpPr>
          <p:cNvPr id="1787" name="Google Shape;1787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The “</a:t>
            </a:r>
            <a:r>
              <a:rPr i="1" lang="en"/>
              <a:t>s</a:t>
            </a:r>
            <a:r>
              <a:rPr lang="en"/>
              <a:t>-side” of the partition is simply all nodes still reachable from </a:t>
            </a:r>
            <a:r>
              <a:rPr i="1" lang="en"/>
              <a:t>s</a:t>
            </a:r>
            <a:r>
              <a:rPr lang="en"/>
              <a:t> (including itself) in the residual graph at the end of Ford-Fulkerson. All other nodes are on the “</a:t>
            </a:r>
            <a:r>
              <a:rPr i="1" lang="en"/>
              <a:t>t</a:t>
            </a:r>
            <a:r>
              <a:rPr lang="en"/>
              <a:t>-side” of the partition.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Note, we know </a:t>
            </a:r>
            <a:r>
              <a:rPr i="1" lang="en"/>
              <a:t>s</a:t>
            </a:r>
            <a:r>
              <a:rPr lang="en"/>
              <a:t> and </a:t>
            </a:r>
            <a:r>
              <a:rPr i="1" lang="en"/>
              <a:t>t</a:t>
            </a:r>
            <a:r>
              <a:rPr lang="en"/>
              <a:t> will be in different partitions, since if </a:t>
            </a:r>
            <a:r>
              <a:rPr i="1" lang="en"/>
              <a:t>t</a:t>
            </a:r>
            <a:r>
              <a:rPr lang="en"/>
              <a:t> were reachable from </a:t>
            </a:r>
            <a:r>
              <a:rPr i="1" lang="en"/>
              <a:t>s</a:t>
            </a:r>
            <a:r>
              <a:rPr lang="en"/>
              <a:t> then Ford-Fulkerson could still find another path to augment the flow.</a:t>
            </a:r>
            <a:endParaRPr/>
          </a:p>
        </p:txBody>
      </p:sp>
      <p:grpSp>
        <p:nvGrpSpPr>
          <p:cNvPr id="1788" name="Google Shape;1788;p75"/>
          <p:cNvGrpSpPr/>
          <p:nvPr/>
        </p:nvGrpSpPr>
        <p:grpSpPr>
          <a:xfrm>
            <a:off x="871982" y="2743829"/>
            <a:ext cx="6949879" cy="2906882"/>
            <a:chOff x="311700" y="1242125"/>
            <a:chExt cx="8396616" cy="3512000"/>
          </a:xfrm>
        </p:grpSpPr>
        <p:sp>
          <p:nvSpPr>
            <p:cNvPr id="1789" name="Google Shape;1789;p75"/>
            <p:cNvSpPr/>
            <p:nvPr/>
          </p:nvSpPr>
          <p:spPr>
            <a:xfrm>
              <a:off x="311700" y="2736842"/>
              <a:ext cx="388800" cy="3888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s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790" name="Google Shape;1790;p75"/>
            <p:cNvSpPr/>
            <p:nvPr/>
          </p:nvSpPr>
          <p:spPr>
            <a:xfrm>
              <a:off x="3798316" y="2739456"/>
              <a:ext cx="388800" cy="3888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t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791" name="Google Shape;1791;p75"/>
            <p:cNvSpPr/>
            <p:nvPr/>
          </p:nvSpPr>
          <p:spPr>
            <a:xfrm>
              <a:off x="2020258" y="2122075"/>
              <a:ext cx="388800" cy="3888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v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792" name="Google Shape;1792;p75"/>
            <p:cNvSpPr/>
            <p:nvPr/>
          </p:nvSpPr>
          <p:spPr>
            <a:xfrm>
              <a:off x="2020258" y="3474090"/>
              <a:ext cx="388800" cy="3888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w</a:t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1793" name="Google Shape;1793;p75"/>
            <p:cNvCxnSpPr>
              <a:stCxn id="1789" idx="6"/>
              <a:endCxn id="1791" idx="2"/>
            </p:cNvCxnSpPr>
            <p:nvPr/>
          </p:nvCxnSpPr>
          <p:spPr>
            <a:xfrm flipH="1" rot="10800000">
              <a:off x="700500" y="2316542"/>
              <a:ext cx="1319700" cy="614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94" name="Google Shape;1794;p75"/>
            <p:cNvCxnSpPr>
              <a:stCxn id="1789" idx="6"/>
              <a:endCxn id="1792" idx="2"/>
            </p:cNvCxnSpPr>
            <p:nvPr/>
          </p:nvCxnSpPr>
          <p:spPr>
            <a:xfrm>
              <a:off x="700500" y="2931242"/>
              <a:ext cx="1319700" cy="737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95" name="Google Shape;1795;p75"/>
            <p:cNvCxnSpPr>
              <a:stCxn id="1791" idx="4"/>
              <a:endCxn id="1792" idx="0"/>
            </p:cNvCxnSpPr>
            <p:nvPr/>
          </p:nvCxnSpPr>
          <p:spPr>
            <a:xfrm>
              <a:off x="2214658" y="2510875"/>
              <a:ext cx="0" cy="963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96" name="Google Shape;1796;p75"/>
            <p:cNvCxnSpPr>
              <a:stCxn id="1791" idx="6"/>
              <a:endCxn id="1790" idx="2"/>
            </p:cNvCxnSpPr>
            <p:nvPr/>
          </p:nvCxnSpPr>
          <p:spPr>
            <a:xfrm>
              <a:off x="2409058" y="2316475"/>
              <a:ext cx="1389300" cy="6174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97" name="Google Shape;1797;p75"/>
            <p:cNvCxnSpPr>
              <a:stCxn id="1792" idx="6"/>
              <a:endCxn id="1790" idx="2"/>
            </p:cNvCxnSpPr>
            <p:nvPr/>
          </p:nvCxnSpPr>
          <p:spPr>
            <a:xfrm flipH="1" rot="10800000">
              <a:off x="2409058" y="2933790"/>
              <a:ext cx="1389300" cy="734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798" name="Google Shape;1798;p75"/>
            <p:cNvSpPr txBox="1"/>
            <p:nvPr/>
          </p:nvSpPr>
          <p:spPr>
            <a:xfrm>
              <a:off x="1016420" y="2237167"/>
              <a:ext cx="6384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3/3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99" name="Google Shape;1799;p75"/>
            <p:cNvSpPr txBox="1"/>
            <p:nvPr/>
          </p:nvSpPr>
          <p:spPr>
            <a:xfrm>
              <a:off x="1070215" y="3369098"/>
              <a:ext cx="7197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2/2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00" name="Google Shape;1800;p75"/>
            <p:cNvSpPr txBox="1"/>
            <p:nvPr/>
          </p:nvSpPr>
          <p:spPr>
            <a:xfrm>
              <a:off x="2902511" y="2237167"/>
              <a:ext cx="6384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2/2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01" name="Google Shape;1801;p75"/>
            <p:cNvSpPr txBox="1"/>
            <p:nvPr/>
          </p:nvSpPr>
          <p:spPr>
            <a:xfrm>
              <a:off x="2044026" y="2787124"/>
              <a:ext cx="7197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1/5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02" name="Google Shape;1802;p75"/>
            <p:cNvSpPr txBox="1"/>
            <p:nvPr/>
          </p:nvSpPr>
          <p:spPr>
            <a:xfrm>
              <a:off x="2875415" y="3279754"/>
              <a:ext cx="7197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3/3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03" name="Google Shape;1803;p75"/>
            <p:cNvSpPr/>
            <p:nvPr/>
          </p:nvSpPr>
          <p:spPr>
            <a:xfrm>
              <a:off x="4832900" y="2733723"/>
              <a:ext cx="388800" cy="3888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s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804" name="Google Shape;1804;p75"/>
            <p:cNvSpPr/>
            <p:nvPr/>
          </p:nvSpPr>
          <p:spPr>
            <a:xfrm>
              <a:off x="8319516" y="2736337"/>
              <a:ext cx="388800" cy="3888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t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805" name="Google Shape;1805;p75"/>
            <p:cNvSpPr/>
            <p:nvPr/>
          </p:nvSpPr>
          <p:spPr>
            <a:xfrm>
              <a:off x="6541458" y="2118956"/>
              <a:ext cx="388800" cy="3888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v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806" name="Google Shape;1806;p75"/>
            <p:cNvSpPr/>
            <p:nvPr/>
          </p:nvSpPr>
          <p:spPr>
            <a:xfrm>
              <a:off x="6541458" y="3470971"/>
              <a:ext cx="388800" cy="3888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w</a:t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1807" name="Google Shape;1807;p75"/>
            <p:cNvCxnSpPr>
              <a:stCxn id="1803" idx="6"/>
              <a:endCxn id="1805" idx="2"/>
            </p:cNvCxnSpPr>
            <p:nvPr/>
          </p:nvCxnSpPr>
          <p:spPr>
            <a:xfrm flipH="1" rot="10800000">
              <a:off x="5221700" y="2313423"/>
              <a:ext cx="1319700" cy="614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cxnSp>
          <p:nvCxnSpPr>
            <p:cNvPr id="1808" name="Google Shape;1808;p75"/>
            <p:cNvCxnSpPr>
              <a:stCxn id="1803" idx="6"/>
              <a:endCxn id="1806" idx="2"/>
            </p:cNvCxnSpPr>
            <p:nvPr/>
          </p:nvCxnSpPr>
          <p:spPr>
            <a:xfrm>
              <a:off x="5221700" y="2928123"/>
              <a:ext cx="1319700" cy="737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cxnSp>
          <p:nvCxnSpPr>
            <p:cNvPr id="1809" name="Google Shape;1809;p75"/>
            <p:cNvCxnSpPr>
              <a:stCxn id="1805" idx="3"/>
              <a:endCxn id="1806" idx="1"/>
            </p:cNvCxnSpPr>
            <p:nvPr/>
          </p:nvCxnSpPr>
          <p:spPr>
            <a:xfrm>
              <a:off x="6598397" y="2450818"/>
              <a:ext cx="0" cy="1077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810" name="Google Shape;1810;p75"/>
            <p:cNvCxnSpPr>
              <a:stCxn id="1805" idx="6"/>
              <a:endCxn id="1804" idx="2"/>
            </p:cNvCxnSpPr>
            <p:nvPr/>
          </p:nvCxnSpPr>
          <p:spPr>
            <a:xfrm>
              <a:off x="6930258" y="2313356"/>
              <a:ext cx="1389300" cy="6174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cxnSp>
          <p:nvCxnSpPr>
            <p:cNvPr id="1811" name="Google Shape;1811;p75"/>
            <p:cNvCxnSpPr>
              <a:stCxn id="1806" idx="6"/>
              <a:endCxn id="1804" idx="2"/>
            </p:cNvCxnSpPr>
            <p:nvPr/>
          </p:nvCxnSpPr>
          <p:spPr>
            <a:xfrm flipH="1" rot="10800000">
              <a:off x="6930258" y="2930671"/>
              <a:ext cx="1389300" cy="734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1812" name="Google Shape;1812;p75"/>
            <p:cNvSpPr txBox="1"/>
            <p:nvPr/>
          </p:nvSpPr>
          <p:spPr>
            <a:xfrm>
              <a:off x="5591401" y="2237165"/>
              <a:ext cx="4566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3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13" name="Google Shape;1813;p75"/>
            <p:cNvSpPr txBox="1"/>
            <p:nvPr/>
          </p:nvSpPr>
          <p:spPr>
            <a:xfrm>
              <a:off x="5591401" y="3289792"/>
              <a:ext cx="4566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2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14" name="Google Shape;1814;p75"/>
            <p:cNvSpPr txBox="1"/>
            <p:nvPr/>
          </p:nvSpPr>
          <p:spPr>
            <a:xfrm>
              <a:off x="7396637" y="2237165"/>
              <a:ext cx="4566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2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15" name="Google Shape;1815;p75"/>
            <p:cNvSpPr txBox="1"/>
            <p:nvPr/>
          </p:nvSpPr>
          <p:spPr>
            <a:xfrm>
              <a:off x="6256250" y="2792838"/>
              <a:ext cx="4566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4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16" name="Google Shape;1816;p75"/>
            <p:cNvSpPr txBox="1"/>
            <p:nvPr/>
          </p:nvSpPr>
          <p:spPr>
            <a:xfrm>
              <a:off x="7396637" y="3292508"/>
              <a:ext cx="4566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3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17" name="Google Shape;1817;p75"/>
            <p:cNvSpPr txBox="1"/>
            <p:nvPr/>
          </p:nvSpPr>
          <p:spPr>
            <a:xfrm>
              <a:off x="1520200" y="1247775"/>
              <a:ext cx="1389000" cy="4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Original Graph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18" name="Google Shape;1818;p75"/>
            <p:cNvSpPr txBox="1"/>
            <p:nvPr/>
          </p:nvSpPr>
          <p:spPr>
            <a:xfrm>
              <a:off x="5965150" y="1242125"/>
              <a:ext cx="1562400" cy="4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Residual Graph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819" name="Google Shape;1819;p75"/>
            <p:cNvCxnSpPr/>
            <p:nvPr/>
          </p:nvCxnSpPr>
          <p:spPr>
            <a:xfrm>
              <a:off x="4552625" y="1460725"/>
              <a:ext cx="0" cy="32934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0" name="Google Shape;1820;p75"/>
            <p:cNvCxnSpPr>
              <a:stCxn id="1805" idx="5"/>
              <a:endCxn id="1806" idx="7"/>
            </p:cNvCxnSpPr>
            <p:nvPr/>
          </p:nvCxnSpPr>
          <p:spPr>
            <a:xfrm>
              <a:off x="6873320" y="2450818"/>
              <a:ext cx="0" cy="1077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1821" name="Google Shape;1821;p75"/>
            <p:cNvSpPr txBox="1"/>
            <p:nvPr/>
          </p:nvSpPr>
          <p:spPr>
            <a:xfrm>
              <a:off x="6797125" y="2792850"/>
              <a:ext cx="4566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1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822" name="Google Shape;1822;p75"/>
          <p:cNvSpPr/>
          <p:nvPr/>
        </p:nvSpPr>
        <p:spPr>
          <a:xfrm>
            <a:off x="4953000" y="3641900"/>
            <a:ext cx="253325" cy="1008550"/>
          </a:xfrm>
          <a:custGeom>
            <a:rect b="b" l="l" r="r" t="t"/>
            <a:pathLst>
              <a:path extrusionOk="0" h="40342" w="10133">
                <a:moveTo>
                  <a:pt x="0" y="0"/>
                </a:moveTo>
                <a:cubicBezTo>
                  <a:pt x="2485" y="3730"/>
                  <a:pt x="6981" y="6409"/>
                  <a:pt x="8068" y="10758"/>
                </a:cubicBezTo>
                <a:cubicBezTo>
                  <a:pt x="10472" y="20379"/>
                  <a:pt x="11939" y="33326"/>
                  <a:pt x="4931" y="40342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3" name="Google Shape;1823;p75"/>
          <p:cNvSpPr/>
          <p:nvPr/>
        </p:nvSpPr>
        <p:spPr>
          <a:xfrm>
            <a:off x="1205750" y="3692988"/>
            <a:ext cx="253325" cy="1008550"/>
          </a:xfrm>
          <a:custGeom>
            <a:rect b="b" l="l" r="r" t="t"/>
            <a:pathLst>
              <a:path extrusionOk="0" h="40342" w="10133">
                <a:moveTo>
                  <a:pt x="0" y="0"/>
                </a:moveTo>
                <a:cubicBezTo>
                  <a:pt x="2485" y="3730"/>
                  <a:pt x="6981" y="6409"/>
                  <a:pt x="8068" y="10758"/>
                </a:cubicBezTo>
                <a:cubicBezTo>
                  <a:pt x="10472" y="20379"/>
                  <a:pt x="11939" y="33326"/>
                  <a:pt x="4931" y="40342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Flow: Applications</a:t>
            </a:r>
            <a:endParaRPr/>
          </a:p>
        </p:txBody>
      </p:sp>
      <p:sp>
        <p:nvSpPr>
          <p:cNvPr id="1829" name="Google Shape;1829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seemingly unrelated problems map nicely into a network flow equivalent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fact: If all edge capacities are integers, the max flow will also be an integer (and the flow along any given edge will also be an integer)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Known as the Integral Flow Theorem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Flow: Network Connectivity</a:t>
            </a:r>
            <a:endParaRPr/>
          </a:p>
        </p:txBody>
      </p:sp>
      <p:sp>
        <p:nvSpPr>
          <p:cNvPr id="1835" name="Google Shape;1835;p77"/>
          <p:cNvSpPr txBox="1"/>
          <p:nvPr>
            <p:ph idx="1" type="body"/>
          </p:nvPr>
        </p:nvSpPr>
        <p:spPr>
          <a:xfrm>
            <a:off x="311700" y="1152475"/>
            <a:ext cx="85206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have two computers that are indirectly connected through a network of other computer systems. How many internal network disconnections is your connection </a:t>
            </a:r>
            <a:r>
              <a:rPr lang="en"/>
              <a:t>resilient</a:t>
            </a:r>
            <a:r>
              <a:rPr lang="en"/>
              <a:t> to?</a:t>
            </a:r>
            <a:endParaRPr/>
          </a:p>
        </p:txBody>
      </p:sp>
      <p:grpSp>
        <p:nvGrpSpPr>
          <p:cNvPr id="1836" name="Google Shape;1836;p77"/>
          <p:cNvGrpSpPr/>
          <p:nvPr/>
        </p:nvGrpSpPr>
        <p:grpSpPr>
          <a:xfrm>
            <a:off x="1419475" y="2447021"/>
            <a:ext cx="6757000" cy="2423254"/>
            <a:chOff x="1419475" y="2447021"/>
            <a:chExt cx="6757000" cy="2423254"/>
          </a:xfrm>
        </p:grpSpPr>
        <p:grpSp>
          <p:nvGrpSpPr>
            <p:cNvPr id="1837" name="Google Shape;1837;p77"/>
            <p:cNvGrpSpPr/>
            <p:nvPr/>
          </p:nvGrpSpPr>
          <p:grpSpPr>
            <a:xfrm>
              <a:off x="1419475" y="2447021"/>
              <a:ext cx="6757000" cy="2423254"/>
              <a:chOff x="1419475" y="2447021"/>
              <a:chExt cx="6757000" cy="2423254"/>
            </a:xfrm>
          </p:grpSpPr>
          <p:sp>
            <p:nvSpPr>
              <p:cNvPr id="1838" name="Google Shape;1838;p77"/>
              <p:cNvSpPr/>
              <p:nvPr/>
            </p:nvSpPr>
            <p:spPr>
              <a:xfrm>
                <a:off x="1419475" y="3448300"/>
                <a:ext cx="572700" cy="572700"/>
              </a:xfrm>
              <a:prstGeom prst="ellipse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</a:rPr>
                  <a:t>s</a:t>
                </a:r>
                <a:endParaRPr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39" name="Google Shape;1839;p77"/>
              <p:cNvSpPr/>
              <p:nvPr/>
            </p:nvSpPr>
            <p:spPr>
              <a:xfrm>
                <a:off x="3185900" y="2492250"/>
                <a:ext cx="572700" cy="572700"/>
              </a:xfrm>
              <a:prstGeom prst="ellipse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40" name="Google Shape;1840;p77"/>
              <p:cNvSpPr/>
              <p:nvPr/>
            </p:nvSpPr>
            <p:spPr>
              <a:xfrm>
                <a:off x="3124375" y="4297575"/>
                <a:ext cx="572700" cy="572700"/>
              </a:xfrm>
              <a:prstGeom prst="ellipse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41" name="Google Shape;1841;p77"/>
              <p:cNvSpPr/>
              <p:nvPr/>
            </p:nvSpPr>
            <p:spPr>
              <a:xfrm>
                <a:off x="4424125" y="3448300"/>
                <a:ext cx="572700" cy="572700"/>
              </a:xfrm>
              <a:prstGeom prst="ellipse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42" name="Google Shape;1842;p77"/>
              <p:cNvSpPr/>
              <p:nvPr/>
            </p:nvSpPr>
            <p:spPr>
              <a:xfrm>
                <a:off x="5918300" y="2492250"/>
                <a:ext cx="572700" cy="572700"/>
              </a:xfrm>
              <a:prstGeom prst="ellipse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43" name="Google Shape;1843;p77"/>
              <p:cNvSpPr/>
              <p:nvPr/>
            </p:nvSpPr>
            <p:spPr>
              <a:xfrm>
                <a:off x="6002650" y="4297575"/>
                <a:ext cx="572700" cy="572700"/>
              </a:xfrm>
              <a:prstGeom prst="ellipse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44" name="Google Shape;1844;p77"/>
              <p:cNvSpPr/>
              <p:nvPr/>
            </p:nvSpPr>
            <p:spPr>
              <a:xfrm>
                <a:off x="7603775" y="3448300"/>
                <a:ext cx="572700" cy="572700"/>
              </a:xfrm>
              <a:prstGeom prst="ellipse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</a:rPr>
                  <a:t>t</a:t>
                </a:r>
                <a:endParaRPr sz="180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845" name="Google Shape;1845;p77"/>
              <p:cNvCxnSpPr>
                <a:stCxn id="1838" idx="6"/>
                <a:endCxn id="1839" idx="3"/>
              </p:cNvCxnSpPr>
              <p:nvPr/>
            </p:nvCxnSpPr>
            <p:spPr>
              <a:xfrm flipH="1" rot="10800000">
                <a:off x="1992175" y="2981050"/>
                <a:ext cx="1277700" cy="753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1846" name="Google Shape;1846;p77"/>
              <p:cNvCxnSpPr>
                <a:stCxn id="1838" idx="6"/>
                <a:endCxn id="1841" idx="2"/>
              </p:cNvCxnSpPr>
              <p:nvPr/>
            </p:nvCxnSpPr>
            <p:spPr>
              <a:xfrm>
                <a:off x="1992175" y="3734650"/>
                <a:ext cx="24321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1847" name="Google Shape;1847;p77"/>
              <p:cNvCxnSpPr>
                <a:stCxn id="1839" idx="5"/>
                <a:endCxn id="1841" idx="1"/>
              </p:cNvCxnSpPr>
              <p:nvPr/>
            </p:nvCxnSpPr>
            <p:spPr>
              <a:xfrm>
                <a:off x="3674730" y="2981080"/>
                <a:ext cx="833400" cy="5511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1848" name="Google Shape;1848;p77"/>
              <p:cNvCxnSpPr>
                <a:stCxn id="1839" idx="6"/>
                <a:endCxn id="1842" idx="2"/>
              </p:cNvCxnSpPr>
              <p:nvPr/>
            </p:nvCxnSpPr>
            <p:spPr>
              <a:xfrm>
                <a:off x="3758600" y="2778600"/>
                <a:ext cx="21597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1849" name="Google Shape;1849;p77"/>
              <p:cNvCxnSpPr>
                <a:stCxn id="1841" idx="3"/>
                <a:endCxn id="1840" idx="7"/>
              </p:cNvCxnSpPr>
              <p:nvPr/>
            </p:nvCxnSpPr>
            <p:spPr>
              <a:xfrm flipH="1">
                <a:off x="3613095" y="3937130"/>
                <a:ext cx="894900" cy="444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1850" name="Google Shape;1850;p77"/>
              <p:cNvCxnSpPr>
                <a:stCxn id="1841" idx="5"/>
                <a:endCxn id="1843" idx="2"/>
              </p:cNvCxnSpPr>
              <p:nvPr/>
            </p:nvCxnSpPr>
            <p:spPr>
              <a:xfrm>
                <a:off x="4912955" y="3937130"/>
                <a:ext cx="1089600" cy="646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1851" name="Google Shape;1851;p77"/>
              <p:cNvCxnSpPr>
                <a:stCxn id="1841" idx="6"/>
                <a:endCxn id="1842" idx="3"/>
              </p:cNvCxnSpPr>
              <p:nvPr/>
            </p:nvCxnSpPr>
            <p:spPr>
              <a:xfrm flipH="1" rot="10800000">
                <a:off x="4996825" y="2981050"/>
                <a:ext cx="1005300" cy="753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1852" name="Google Shape;1852;p77"/>
              <p:cNvCxnSpPr>
                <a:stCxn id="1843" idx="6"/>
                <a:endCxn id="1844" idx="3"/>
              </p:cNvCxnSpPr>
              <p:nvPr/>
            </p:nvCxnSpPr>
            <p:spPr>
              <a:xfrm flipH="1" rot="10800000">
                <a:off x="6575350" y="3937125"/>
                <a:ext cx="1112400" cy="646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1853" name="Google Shape;1853;p77"/>
              <p:cNvCxnSpPr>
                <a:stCxn id="1842" idx="6"/>
                <a:endCxn id="1844" idx="1"/>
              </p:cNvCxnSpPr>
              <p:nvPr/>
            </p:nvCxnSpPr>
            <p:spPr>
              <a:xfrm>
                <a:off x="6491000" y="2778600"/>
                <a:ext cx="1196700" cy="753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1854" name="Google Shape;1854;p77"/>
              <p:cNvCxnSpPr>
                <a:stCxn id="1841" idx="6"/>
                <a:endCxn id="1844" idx="2"/>
              </p:cNvCxnSpPr>
              <p:nvPr/>
            </p:nvCxnSpPr>
            <p:spPr>
              <a:xfrm>
                <a:off x="4996825" y="3734650"/>
                <a:ext cx="2607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1855" name="Google Shape;1855;p77"/>
              <p:cNvCxnSpPr>
                <a:stCxn id="1838" idx="6"/>
                <a:endCxn id="1840" idx="1"/>
              </p:cNvCxnSpPr>
              <p:nvPr/>
            </p:nvCxnSpPr>
            <p:spPr>
              <a:xfrm>
                <a:off x="1992175" y="3734650"/>
                <a:ext cx="1216200" cy="646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sp>
            <p:nvSpPr>
              <p:cNvPr id="1856" name="Google Shape;1856;p77"/>
              <p:cNvSpPr txBox="1"/>
              <p:nvPr/>
            </p:nvSpPr>
            <p:spPr>
              <a:xfrm>
                <a:off x="2266126" y="3014409"/>
                <a:ext cx="4566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0</a:t>
                </a:r>
                <a:r>
                  <a:rPr lang="en">
                    <a:solidFill>
                      <a:srgbClr val="FFFFFF"/>
                    </a:solidFill>
                  </a:rPr>
                  <a:t>/1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857" name="Google Shape;1857;p77"/>
              <p:cNvSpPr txBox="1"/>
              <p:nvPr/>
            </p:nvSpPr>
            <p:spPr>
              <a:xfrm>
                <a:off x="3182426" y="3360046"/>
                <a:ext cx="4566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0/1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858" name="Google Shape;1858;p77"/>
              <p:cNvSpPr txBox="1"/>
              <p:nvPr/>
            </p:nvSpPr>
            <p:spPr>
              <a:xfrm>
                <a:off x="2266126" y="4119521"/>
                <a:ext cx="4566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0/1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859" name="Google Shape;1859;p77"/>
              <p:cNvSpPr txBox="1"/>
              <p:nvPr/>
            </p:nvSpPr>
            <p:spPr>
              <a:xfrm>
                <a:off x="3967526" y="4200971"/>
                <a:ext cx="4566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0/1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860" name="Google Shape;1860;p77"/>
              <p:cNvSpPr txBox="1"/>
              <p:nvPr/>
            </p:nvSpPr>
            <p:spPr>
              <a:xfrm>
                <a:off x="4610151" y="2447021"/>
                <a:ext cx="4566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0/1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861" name="Google Shape;1861;p77"/>
              <p:cNvSpPr txBox="1"/>
              <p:nvPr/>
            </p:nvSpPr>
            <p:spPr>
              <a:xfrm>
                <a:off x="6990926" y="2729021"/>
                <a:ext cx="4566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0/1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862" name="Google Shape;1862;p77"/>
              <p:cNvSpPr txBox="1"/>
              <p:nvPr/>
            </p:nvSpPr>
            <p:spPr>
              <a:xfrm>
                <a:off x="5271263" y="3014396"/>
                <a:ext cx="4566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0/1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863" name="Google Shape;1863;p77"/>
              <p:cNvSpPr txBox="1"/>
              <p:nvPr/>
            </p:nvSpPr>
            <p:spPr>
              <a:xfrm>
                <a:off x="6204626" y="3360034"/>
                <a:ext cx="4566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0/1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864" name="Google Shape;1864;p77"/>
              <p:cNvSpPr txBox="1"/>
              <p:nvPr/>
            </p:nvSpPr>
            <p:spPr>
              <a:xfrm>
                <a:off x="5114576" y="4297571"/>
                <a:ext cx="4566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0/1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865" name="Google Shape;1865;p77"/>
              <p:cNvSpPr txBox="1"/>
              <p:nvPr/>
            </p:nvSpPr>
            <p:spPr>
              <a:xfrm>
                <a:off x="7104626" y="4297571"/>
                <a:ext cx="4566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0/1</a:t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66" name="Google Shape;1866;p77"/>
            <p:cNvSpPr txBox="1"/>
            <p:nvPr/>
          </p:nvSpPr>
          <p:spPr>
            <a:xfrm>
              <a:off x="4029201" y="2930946"/>
              <a:ext cx="4566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0/1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0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Flow: Network Connectivity</a:t>
            </a:r>
            <a:endParaRPr/>
          </a:p>
        </p:txBody>
      </p:sp>
      <p:sp>
        <p:nvSpPr>
          <p:cNvPr id="1872" name="Google Shape;1872;p78"/>
          <p:cNvSpPr txBox="1"/>
          <p:nvPr>
            <p:ph idx="1" type="body"/>
          </p:nvPr>
        </p:nvSpPr>
        <p:spPr>
          <a:xfrm>
            <a:off x="311700" y="1152475"/>
            <a:ext cx="85206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have two computers that are indirectly connected through a network of other computer systems. How many internal network disconnections is your connection resilient to?</a:t>
            </a:r>
            <a:endParaRPr/>
          </a:p>
        </p:txBody>
      </p:sp>
      <p:sp>
        <p:nvSpPr>
          <p:cNvPr id="1873" name="Google Shape;1873;p78"/>
          <p:cNvSpPr/>
          <p:nvPr/>
        </p:nvSpPr>
        <p:spPr>
          <a:xfrm>
            <a:off x="1419475" y="34483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74" name="Google Shape;1874;p78"/>
          <p:cNvSpPr/>
          <p:nvPr/>
        </p:nvSpPr>
        <p:spPr>
          <a:xfrm>
            <a:off x="3185900" y="24922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75" name="Google Shape;1875;p78"/>
          <p:cNvSpPr/>
          <p:nvPr/>
        </p:nvSpPr>
        <p:spPr>
          <a:xfrm>
            <a:off x="3124375" y="42975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76" name="Google Shape;1876;p78"/>
          <p:cNvSpPr/>
          <p:nvPr/>
        </p:nvSpPr>
        <p:spPr>
          <a:xfrm>
            <a:off x="4424125" y="34483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77" name="Google Shape;1877;p78"/>
          <p:cNvSpPr/>
          <p:nvPr/>
        </p:nvSpPr>
        <p:spPr>
          <a:xfrm>
            <a:off x="5918300" y="24922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78" name="Google Shape;1878;p78"/>
          <p:cNvSpPr/>
          <p:nvPr/>
        </p:nvSpPr>
        <p:spPr>
          <a:xfrm>
            <a:off x="6002650" y="42975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79" name="Google Shape;1879;p78"/>
          <p:cNvSpPr/>
          <p:nvPr/>
        </p:nvSpPr>
        <p:spPr>
          <a:xfrm>
            <a:off x="7603775" y="34483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880" name="Google Shape;1880;p78"/>
          <p:cNvCxnSpPr>
            <a:stCxn id="1873" idx="6"/>
            <a:endCxn id="1874" idx="3"/>
          </p:cNvCxnSpPr>
          <p:nvPr/>
        </p:nvCxnSpPr>
        <p:spPr>
          <a:xfrm flipH="1" rot="10800000">
            <a:off x="1992175" y="2981050"/>
            <a:ext cx="1277700" cy="753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81" name="Google Shape;1881;p78"/>
          <p:cNvCxnSpPr>
            <a:stCxn id="1873" idx="6"/>
            <a:endCxn id="1876" idx="2"/>
          </p:cNvCxnSpPr>
          <p:nvPr/>
        </p:nvCxnSpPr>
        <p:spPr>
          <a:xfrm>
            <a:off x="1992175" y="3734650"/>
            <a:ext cx="24321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82" name="Google Shape;1882;p78"/>
          <p:cNvCxnSpPr>
            <a:stCxn id="1874" idx="5"/>
            <a:endCxn id="1876" idx="1"/>
          </p:cNvCxnSpPr>
          <p:nvPr/>
        </p:nvCxnSpPr>
        <p:spPr>
          <a:xfrm>
            <a:off x="3674730" y="2981080"/>
            <a:ext cx="833400" cy="551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83" name="Google Shape;1883;p78"/>
          <p:cNvCxnSpPr>
            <a:stCxn id="1874" idx="6"/>
            <a:endCxn id="1877" idx="2"/>
          </p:cNvCxnSpPr>
          <p:nvPr/>
        </p:nvCxnSpPr>
        <p:spPr>
          <a:xfrm>
            <a:off x="3758600" y="2778600"/>
            <a:ext cx="2159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84" name="Google Shape;1884;p78"/>
          <p:cNvCxnSpPr>
            <a:stCxn id="1876" idx="3"/>
            <a:endCxn id="1875" idx="7"/>
          </p:cNvCxnSpPr>
          <p:nvPr/>
        </p:nvCxnSpPr>
        <p:spPr>
          <a:xfrm flipH="1">
            <a:off x="3613095" y="3937130"/>
            <a:ext cx="894900" cy="444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85" name="Google Shape;1885;p78"/>
          <p:cNvCxnSpPr>
            <a:stCxn id="1876" idx="5"/>
            <a:endCxn id="1878" idx="2"/>
          </p:cNvCxnSpPr>
          <p:nvPr/>
        </p:nvCxnSpPr>
        <p:spPr>
          <a:xfrm>
            <a:off x="4912955" y="3937130"/>
            <a:ext cx="1089600" cy="646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86" name="Google Shape;1886;p78"/>
          <p:cNvCxnSpPr>
            <a:stCxn id="1876" idx="6"/>
            <a:endCxn id="1877" idx="3"/>
          </p:cNvCxnSpPr>
          <p:nvPr/>
        </p:nvCxnSpPr>
        <p:spPr>
          <a:xfrm flipH="1" rot="10800000">
            <a:off x="4996825" y="2981050"/>
            <a:ext cx="1005300" cy="753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87" name="Google Shape;1887;p78"/>
          <p:cNvCxnSpPr>
            <a:stCxn id="1878" idx="6"/>
            <a:endCxn id="1879" idx="3"/>
          </p:cNvCxnSpPr>
          <p:nvPr/>
        </p:nvCxnSpPr>
        <p:spPr>
          <a:xfrm flipH="1" rot="10800000">
            <a:off x="6575350" y="3937125"/>
            <a:ext cx="1112400" cy="646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88" name="Google Shape;1888;p78"/>
          <p:cNvCxnSpPr>
            <a:stCxn id="1877" idx="6"/>
            <a:endCxn id="1879" idx="1"/>
          </p:cNvCxnSpPr>
          <p:nvPr/>
        </p:nvCxnSpPr>
        <p:spPr>
          <a:xfrm>
            <a:off x="6491000" y="2778600"/>
            <a:ext cx="1196700" cy="753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89" name="Google Shape;1889;p78"/>
          <p:cNvCxnSpPr>
            <a:stCxn id="1876" idx="6"/>
            <a:endCxn id="1879" idx="2"/>
          </p:cNvCxnSpPr>
          <p:nvPr/>
        </p:nvCxnSpPr>
        <p:spPr>
          <a:xfrm>
            <a:off x="4996825" y="3734650"/>
            <a:ext cx="2607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90" name="Google Shape;1890;p78"/>
          <p:cNvCxnSpPr>
            <a:stCxn id="1873" idx="6"/>
            <a:endCxn id="1875" idx="1"/>
          </p:cNvCxnSpPr>
          <p:nvPr/>
        </p:nvCxnSpPr>
        <p:spPr>
          <a:xfrm>
            <a:off x="1992175" y="3734650"/>
            <a:ext cx="1216200" cy="646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91" name="Google Shape;1891;p78"/>
          <p:cNvSpPr txBox="1"/>
          <p:nvPr/>
        </p:nvSpPr>
        <p:spPr>
          <a:xfrm>
            <a:off x="2266126" y="3014409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r>
              <a:rPr lang="en">
                <a:solidFill>
                  <a:srgbClr val="FFFFFF"/>
                </a:solidFill>
              </a:rPr>
              <a:t>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2" name="Google Shape;1892;p78"/>
          <p:cNvSpPr txBox="1"/>
          <p:nvPr/>
        </p:nvSpPr>
        <p:spPr>
          <a:xfrm>
            <a:off x="3182426" y="3360046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r>
              <a:rPr lang="en">
                <a:solidFill>
                  <a:srgbClr val="FFFFFF"/>
                </a:solidFill>
              </a:rPr>
              <a:t>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3" name="Google Shape;1893;p78"/>
          <p:cNvSpPr txBox="1"/>
          <p:nvPr/>
        </p:nvSpPr>
        <p:spPr>
          <a:xfrm>
            <a:off x="2266126" y="4119521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4" name="Google Shape;1894;p78"/>
          <p:cNvSpPr txBox="1"/>
          <p:nvPr/>
        </p:nvSpPr>
        <p:spPr>
          <a:xfrm>
            <a:off x="3967526" y="4200971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5" name="Google Shape;1895;p78"/>
          <p:cNvSpPr txBox="1"/>
          <p:nvPr/>
        </p:nvSpPr>
        <p:spPr>
          <a:xfrm>
            <a:off x="4610151" y="2447021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r>
              <a:rPr lang="en">
                <a:solidFill>
                  <a:srgbClr val="FFFFFF"/>
                </a:solidFill>
              </a:rPr>
              <a:t>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6" name="Google Shape;1896;p78"/>
          <p:cNvSpPr txBox="1"/>
          <p:nvPr/>
        </p:nvSpPr>
        <p:spPr>
          <a:xfrm>
            <a:off x="6990926" y="2729021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r>
              <a:rPr lang="en">
                <a:solidFill>
                  <a:srgbClr val="FFFFFF"/>
                </a:solidFill>
              </a:rPr>
              <a:t>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7" name="Google Shape;1897;p78"/>
          <p:cNvSpPr txBox="1"/>
          <p:nvPr/>
        </p:nvSpPr>
        <p:spPr>
          <a:xfrm>
            <a:off x="5271263" y="3014396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8" name="Google Shape;1898;p78"/>
          <p:cNvSpPr txBox="1"/>
          <p:nvPr/>
        </p:nvSpPr>
        <p:spPr>
          <a:xfrm>
            <a:off x="6204626" y="3360034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r>
              <a:rPr lang="en">
                <a:solidFill>
                  <a:srgbClr val="FFFFFF"/>
                </a:solidFill>
              </a:rPr>
              <a:t>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9" name="Google Shape;1899;p78"/>
          <p:cNvSpPr txBox="1"/>
          <p:nvPr/>
        </p:nvSpPr>
        <p:spPr>
          <a:xfrm>
            <a:off x="5114576" y="4297571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0" name="Google Shape;1900;p78"/>
          <p:cNvSpPr txBox="1"/>
          <p:nvPr/>
        </p:nvSpPr>
        <p:spPr>
          <a:xfrm>
            <a:off x="7104626" y="4297571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1" name="Google Shape;1901;p78"/>
          <p:cNvSpPr/>
          <p:nvPr/>
        </p:nvSpPr>
        <p:spPr>
          <a:xfrm>
            <a:off x="2557175" y="2856625"/>
            <a:ext cx="2119625" cy="1672375"/>
          </a:xfrm>
          <a:custGeom>
            <a:rect b="b" l="l" r="r" t="t"/>
            <a:pathLst>
              <a:path extrusionOk="0" h="66895" w="84785">
                <a:moveTo>
                  <a:pt x="0" y="0"/>
                </a:moveTo>
                <a:cubicBezTo>
                  <a:pt x="14234" y="3561"/>
                  <a:pt x="26311" y="13064"/>
                  <a:pt x="38892" y="20613"/>
                </a:cubicBezTo>
                <a:cubicBezTo>
                  <a:pt x="43140" y="23162"/>
                  <a:pt x="44972" y="28625"/>
                  <a:pt x="49004" y="31503"/>
                </a:cubicBezTo>
                <a:cubicBezTo>
                  <a:pt x="62657" y="41250"/>
                  <a:pt x="79480" y="50980"/>
                  <a:pt x="84785" y="66895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2" name="Google Shape;1902;p78"/>
          <p:cNvSpPr txBox="1"/>
          <p:nvPr/>
        </p:nvSpPr>
        <p:spPr>
          <a:xfrm>
            <a:off x="4042276" y="2923296"/>
            <a:ext cx="456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Flow: School Dance</a:t>
            </a:r>
            <a:endParaRPr/>
          </a:p>
        </p:txBody>
      </p:sp>
      <p:sp>
        <p:nvSpPr>
          <p:cNvPr id="1908" name="Google Shape;1908;p79"/>
          <p:cNvSpPr txBox="1"/>
          <p:nvPr>
            <p:ph idx="1" type="body"/>
          </p:nvPr>
        </p:nvSpPr>
        <p:spPr>
          <a:xfrm>
            <a:off x="311700" y="1152475"/>
            <a:ext cx="85206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Boys and girls need to be paired up for the school dance, but the kids only want to be paired with someone that they know. Is such a pairing possible? And if so, what’s the pairing?</a:t>
            </a:r>
            <a:endParaRPr/>
          </a:p>
        </p:txBody>
      </p:sp>
      <p:grpSp>
        <p:nvGrpSpPr>
          <p:cNvPr id="1909" name="Google Shape;1909;p79"/>
          <p:cNvGrpSpPr/>
          <p:nvPr/>
        </p:nvGrpSpPr>
        <p:grpSpPr>
          <a:xfrm>
            <a:off x="3082950" y="2269938"/>
            <a:ext cx="2856100" cy="2792488"/>
            <a:chOff x="3082950" y="2269938"/>
            <a:chExt cx="2856100" cy="2792488"/>
          </a:xfrm>
        </p:grpSpPr>
        <p:sp>
          <p:nvSpPr>
            <p:cNvPr id="1910" name="Google Shape;1910;p79"/>
            <p:cNvSpPr/>
            <p:nvPr/>
          </p:nvSpPr>
          <p:spPr>
            <a:xfrm>
              <a:off x="3082950" y="2285400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rgbClr val="FFFFFF"/>
                  </a:solidFill>
                </a:rPr>
                <a:t>b</a:t>
              </a:r>
              <a:r>
                <a:rPr baseline="-25000" i="1" lang="en" sz="1800">
                  <a:solidFill>
                    <a:srgbClr val="FFFFFF"/>
                  </a:solidFill>
                </a:rPr>
                <a:t>1</a:t>
              </a:r>
              <a:endParaRPr baseline="-25000" i="1" sz="1800">
                <a:solidFill>
                  <a:srgbClr val="FFFFFF"/>
                </a:solidFill>
              </a:endParaRPr>
            </a:p>
          </p:txBody>
        </p:sp>
        <p:sp>
          <p:nvSpPr>
            <p:cNvPr id="1911" name="Google Shape;1911;p79"/>
            <p:cNvSpPr/>
            <p:nvPr/>
          </p:nvSpPr>
          <p:spPr>
            <a:xfrm>
              <a:off x="3082950" y="2987875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chemeClr val="dk1"/>
                  </a:solidFill>
                </a:rPr>
                <a:t>b</a:t>
              </a:r>
              <a:r>
                <a:rPr baseline="-25000" i="1" lang="en" sz="1800">
                  <a:solidFill>
                    <a:schemeClr val="dk1"/>
                  </a:solidFill>
                </a:rPr>
                <a:t>2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912" name="Google Shape;1912;p79"/>
            <p:cNvSpPr/>
            <p:nvPr/>
          </p:nvSpPr>
          <p:spPr>
            <a:xfrm>
              <a:off x="3082950" y="3738800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chemeClr val="dk1"/>
                  </a:solidFill>
                </a:rPr>
                <a:t>b</a:t>
              </a:r>
              <a:r>
                <a:rPr baseline="-25000" i="1" lang="en" sz="1800">
                  <a:solidFill>
                    <a:schemeClr val="dk1"/>
                  </a:solidFill>
                </a:rPr>
                <a:t>3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913" name="Google Shape;1913;p79"/>
            <p:cNvSpPr/>
            <p:nvPr/>
          </p:nvSpPr>
          <p:spPr>
            <a:xfrm>
              <a:off x="3082950" y="4489725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chemeClr val="dk1"/>
                  </a:solidFill>
                </a:rPr>
                <a:t>b</a:t>
              </a:r>
              <a:r>
                <a:rPr baseline="-25000" i="1" lang="en" sz="1800">
                  <a:solidFill>
                    <a:schemeClr val="dk1"/>
                  </a:solidFill>
                </a:rPr>
                <a:t>4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914" name="Google Shape;1914;p79"/>
            <p:cNvSpPr/>
            <p:nvPr/>
          </p:nvSpPr>
          <p:spPr>
            <a:xfrm>
              <a:off x="5366350" y="2269938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rgbClr val="FFFFFF"/>
                  </a:solidFill>
                </a:rPr>
                <a:t>g</a:t>
              </a:r>
              <a:r>
                <a:rPr baseline="-25000" i="1" lang="en" sz="1800">
                  <a:solidFill>
                    <a:srgbClr val="FFFFFF"/>
                  </a:solidFill>
                </a:rPr>
                <a:t>1</a:t>
              </a:r>
              <a:endParaRPr baseline="-25000" i="1" sz="1800">
                <a:solidFill>
                  <a:srgbClr val="FFFFFF"/>
                </a:solidFill>
              </a:endParaRPr>
            </a:p>
          </p:txBody>
        </p:sp>
        <p:sp>
          <p:nvSpPr>
            <p:cNvPr id="1915" name="Google Shape;1915;p79"/>
            <p:cNvSpPr/>
            <p:nvPr/>
          </p:nvSpPr>
          <p:spPr>
            <a:xfrm>
              <a:off x="5366350" y="2972413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chemeClr val="dk1"/>
                  </a:solidFill>
                </a:rPr>
                <a:t>g</a:t>
              </a:r>
              <a:r>
                <a:rPr baseline="-25000" i="1" lang="en" sz="1800">
                  <a:solidFill>
                    <a:schemeClr val="dk1"/>
                  </a:solidFill>
                </a:rPr>
                <a:t>2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916" name="Google Shape;1916;p79"/>
            <p:cNvSpPr/>
            <p:nvPr/>
          </p:nvSpPr>
          <p:spPr>
            <a:xfrm>
              <a:off x="5366350" y="3723338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chemeClr val="dk1"/>
                  </a:solidFill>
                </a:rPr>
                <a:t>g</a:t>
              </a:r>
              <a:r>
                <a:rPr baseline="-25000" i="1" lang="en" sz="1800">
                  <a:solidFill>
                    <a:schemeClr val="dk1"/>
                  </a:solidFill>
                </a:rPr>
                <a:t>3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917" name="Google Shape;1917;p79"/>
            <p:cNvSpPr/>
            <p:nvPr/>
          </p:nvSpPr>
          <p:spPr>
            <a:xfrm>
              <a:off x="5366350" y="4474263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chemeClr val="dk1"/>
                  </a:solidFill>
                </a:rPr>
                <a:t>g</a:t>
              </a:r>
              <a:r>
                <a:rPr baseline="-25000" i="1" lang="en" sz="1800">
                  <a:solidFill>
                    <a:schemeClr val="dk1"/>
                  </a:solidFill>
                </a:rPr>
                <a:t>4</a:t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1918" name="Google Shape;1918;p79"/>
            <p:cNvCxnSpPr>
              <a:stCxn id="1910" idx="6"/>
              <a:endCxn id="1914" idx="2"/>
            </p:cNvCxnSpPr>
            <p:nvPr/>
          </p:nvCxnSpPr>
          <p:spPr>
            <a:xfrm flipH="1" rot="10800000">
              <a:off x="3655650" y="2556150"/>
              <a:ext cx="1710600" cy="15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19" name="Google Shape;1919;p79"/>
            <p:cNvCxnSpPr>
              <a:stCxn id="1910" idx="6"/>
              <a:endCxn id="1916" idx="2"/>
            </p:cNvCxnSpPr>
            <p:nvPr/>
          </p:nvCxnSpPr>
          <p:spPr>
            <a:xfrm>
              <a:off x="3655650" y="2571750"/>
              <a:ext cx="1710600" cy="14379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20" name="Google Shape;1920;p79"/>
            <p:cNvCxnSpPr>
              <a:stCxn id="1911" idx="6"/>
              <a:endCxn id="1914" idx="2"/>
            </p:cNvCxnSpPr>
            <p:nvPr/>
          </p:nvCxnSpPr>
          <p:spPr>
            <a:xfrm flipH="1" rot="10800000">
              <a:off x="3655650" y="2556325"/>
              <a:ext cx="1710600" cy="7179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21" name="Google Shape;1921;p79"/>
            <p:cNvCxnSpPr>
              <a:stCxn id="1911" idx="6"/>
              <a:endCxn id="1916" idx="2"/>
            </p:cNvCxnSpPr>
            <p:nvPr/>
          </p:nvCxnSpPr>
          <p:spPr>
            <a:xfrm>
              <a:off x="3655650" y="3274225"/>
              <a:ext cx="1710600" cy="735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22" name="Google Shape;1922;p79"/>
            <p:cNvCxnSpPr>
              <a:stCxn id="1912" idx="6"/>
              <a:endCxn id="1917" idx="2"/>
            </p:cNvCxnSpPr>
            <p:nvPr/>
          </p:nvCxnSpPr>
          <p:spPr>
            <a:xfrm>
              <a:off x="3655650" y="4025150"/>
              <a:ext cx="1710600" cy="735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23" name="Google Shape;1923;p79"/>
            <p:cNvCxnSpPr>
              <a:stCxn id="1913" idx="6"/>
              <a:endCxn id="1915" idx="2"/>
            </p:cNvCxnSpPr>
            <p:nvPr/>
          </p:nvCxnSpPr>
          <p:spPr>
            <a:xfrm flipH="1" rot="10800000">
              <a:off x="3655650" y="3258675"/>
              <a:ext cx="1710600" cy="15174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24" name="Google Shape;1924;p79"/>
            <p:cNvCxnSpPr>
              <a:stCxn id="1913" idx="6"/>
              <a:endCxn id="1916" idx="2"/>
            </p:cNvCxnSpPr>
            <p:nvPr/>
          </p:nvCxnSpPr>
          <p:spPr>
            <a:xfrm flipH="1" rot="10800000">
              <a:off x="3655650" y="4009575"/>
              <a:ext cx="1710600" cy="7665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25" name="Google Shape;1925;p79"/>
            <p:cNvCxnSpPr>
              <a:stCxn id="1912" idx="6"/>
              <a:endCxn id="1915" idx="2"/>
            </p:cNvCxnSpPr>
            <p:nvPr/>
          </p:nvCxnSpPr>
          <p:spPr>
            <a:xfrm flipH="1" rot="10800000">
              <a:off x="3655650" y="3258650"/>
              <a:ext cx="1710600" cy="7665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926" name="Google Shape;1926;p79"/>
          <p:cNvGrpSpPr/>
          <p:nvPr/>
        </p:nvGrpSpPr>
        <p:grpSpPr>
          <a:xfrm>
            <a:off x="1419475" y="2556288"/>
            <a:ext cx="6381975" cy="2219663"/>
            <a:chOff x="1419475" y="2556288"/>
            <a:chExt cx="6381975" cy="2219663"/>
          </a:xfrm>
        </p:grpSpPr>
        <p:sp>
          <p:nvSpPr>
            <p:cNvPr id="1927" name="Google Shape;1927;p79"/>
            <p:cNvSpPr/>
            <p:nvPr/>
          </p:nvSpPr>
          <p:spPr>
            <a:xfrm>
              <a:off x="1419475" y="3448300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s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928" name="Google Shape;1928;p79"/>
            <p:cNvSpPr/>
            <p:nvPr/>
          </p:nvSpPr>
          <p:spPr>
            <a:xfrm>
              <a:off x="7228750" y="3448300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t</a:t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1929" name="Google Shape;1929;p79"/>
            <p:cNvCxnSpPr>
              <a:stCxn id="1927" idx="6"/>
              <a:endCxn id="1910" idx="2"/>
            </p:cNvCxnSpPr>
            <p:nvPr/>
          </p:nvCxnSpPr>
          <p:spPr>
            <a:xfrm flipH="1" rot="10800000">
              <a:off x="1992175" y="2571850"/>
              <a:ext cx="1090800" cy="1162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30" name="Google Shape;1930;p79"/>
            <p:cNvCxnSpPr>
              <a:stCxn id="1927" idx="6"/>
              <a:endCxn id="1911" idx="2"/>
            </p:cNvCxnSpPr>
            <p:nvPr/>
          </p:nvCxnSpPr>
          <p:spPr>
            <a:xfrm flipH="1" rot="10800000">
              <a:off x="1992175" y="3274150"/>
              <a:ext cx="1090800" cy="4605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31" name="Google Shape;1931;p79"/>
            <p:cNvCxnSpPr>
              <a:stCxn id="1927" idx="6"/>
              <a:endCxn id="1912" idx="2"/>
            </p:cNvCxnSpPr>
            <p:nvPr/>
          </p:nvCxnSpPr>
          <p:spPr>
            <a:xfrm>
              <a:off x="1992175" y="3734650"/>
              <a:ext cx="1090800" cy="2904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32" name="Google Shape;1932;p79"/>
            <p:cNvCxnSpPr>
              <a:stCxn id="1927" idx="6"/>
              <a:endCxn id="1913" idx="2"/>
            </p:cNvCxnSpPr>
            <p:nvPr/>
          </p:nvCxnSpPr>
          <p:spPr>
            <a:xfrm>
              <a:off x="1992175" y="3734650"/>
              <a:ext cx="1090800" cy="104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33" name="Google Shape;1933;p79"/>
            <p:cNvCxnSpPr>
              <a:stCxn id="1915" idx="6"/>
              <a:endCxn id="1928" idx="2"/>
            </p:cNvCxnSpPr>
            <p:nvPr/>
          </p:nvCxnSpPr>
          <p:spPr>
            <a:xfrm>
              <a:off x="5939050" y="3258763"/>
              <a:ext cx="1289700" cy="475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34" name="Google Shape;1934;p79"/>
            <p:cNvCxnSpPr>
              <a:stCxn id="1914" idx="6"/>
              <a:endCxn id="1928" idx="2"/>
            </p:cNvCxnSpPr>
            <p:nvPr/>
          </p:nvCxnSpPr>
          <p:spPr>
            <a:xfrm>
              <a:off x="5939050" y="2556288"/>
              <a:ext cx="1289700" cy="11784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35" name="Google Shape;1935;p79"/>
            <p:cNvCxnSpPr>
              <a:stCxn id="1916" idx="6"/>
              <a:endCxn id="1928" idx="2"/>
            </p:cNvCxnSpPr>
            <p:nvPr/>
          </p:nvCxnSpPr>
          <p:spPr>
            <a:xfrm flipH="1" rot="10800000">
              <a:off x="5939050" y="3734588"/>
              <a:ext cx="1289700" cy="275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36" name="Google Shape;1936;p79"/>
            <p:cNvCxnSpPr>
              <a:stCxn id="1917" idx="6"/>
              <a:endCxn id="1928" idx="2"/>
            </p:cNvCxnSpPr>
            <p:nvPr/>
          </p:nvCxnSpPr>
          <p:spPr>
            <a:xfrm flipH="1" rot="10800000">
              <a:off x="5939050" y="3734613"/>
              <a:ext cx="1289700" cy="1026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937" name="Google Shape;1937;p79"/>
          <p:cNvSpPr txBox="1"/>
          <p:nvPr/>
        </p:nvSpPr>
        <p:spPr>
          <a:xfrm>
            <a:off x="6896750" y="4571175"/>
            <a:ext cx="18114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(all capacities = 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 Cut: Project Selection</a:t>
            </a:r>
            <a:endParaRPr/>
          </a:p>
        </p:txBody>
      </p:sp>
      <p:sp>
        <p:nvSpPr>
          <p:cNvPr id="1943" name="Google Shape;1943;p80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have a set of projects </a:t>
            </a:r>
            <a:r>
              <a:rPr i="1" lang="en"/>
              <a:t>p</a:t>
            </a:r>
            <a:r>
              <a:rPr baseline="-25000" i="1" lang="en"/>
              <a:t>i</a:t>
            </a:r>
            <a:r>
              <a:rPr baseline="-25000" lang="en"/>
              <a:t> </a:t>
            </a:r>
            <a:r>
              <a:rPr lang="en"/>
              <a:t>which will each net a revenue of </a:t>
            </a:r>
            <a:r>
              <a:rPr i="1" lang="en"/>
              <a:t>r(p</a:t>
            </a:r>
            <a:r>
              <a:rPr baseline="-25000" i="1" lang="en"/>
              <a:t>i</a:t>
            </a:r>
            <a:r>
              <a:rPr i="1" lang="en"/>
              <a:t>)</a:t>
            </a:r>
            <a:r>
              <a:rPr lang="en"/>
              <a:t>. Each project will require purchasing one or more machines </a:t>
            </a:r>
            <a:r>
              <a:rPr i="1" lang="en"/>
              <a:t>q</a:t>
            </a:r>
            <a:r>
              <a:rPr baseline="-25000" i="1" lang="en"/>
              <a:t>j</a:t>
            </a:r>
            <a:r>
              <a:rPr i="1" lang="en"/>
              <a:t> </a:t>
            </a:r>
            <a:r>
              <a:rPr lang="en"/>
              <a:t>each of which costs </a:t>
            </a:r>
            <a:r>
              <a:rPr i="1" lang="en"/>
              <a:t>c(q</a:t>
            </a:r>
            <a:r>
              <a:rPr baseline="-25000" i="1" lang="en"/>
              <a:t>j</a:t>
            </a:r>
            <a:r>
              <a:rPr i="1" lang="en"/>
              <a:t>)</a:t>
            </a:r>
            <a:r>
              <a:rPr lang="en"/>
              <a:t>. Machines can be shared by multiple projects. The goal is to maximize profit.</a:t>
            </a:r>
            <a:endParaRPr/>
          </a:p>
        </p:txBody>
      </p:sp>
      <p:sp>
        <p:nvSpPr>
          <p:cNvPr id="1944" name="Google Shape;1944;p80"/>
          <p:cNvSpPr txBox="1"/>
          <p:nvPr/>
        </p:nvSpPr>
        <p:spPr>
          <a:xfrm>
            <a:off x="765225" y="2706525"/>
            <a:ext cx="74295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Let </a:t>
            </a:r>
            <a:r>
              <a:rPr i="1" lang="en">
                <a:solidFill>
                  <a:srgbClr val="999999"/>
                </a:solidFill>
              </a:rPr>
              <a:t>P̄</a:t>
            </a:r>
            <a:r>
              <a:rPr lang="en">
                <a:solidFill>
                  <a:srgbClr val="999999"/>
                </a:solidFill>
              </a:rPr>
              <a:t> be the set of projects NOT taken, and </a:t>
            </a:r>
            <a:r>
              <a:rPr i="1" lang="en">
                <a:solidFill>
                  <a:srgbClr val="999999"/>
                </a:solidFill>
              </a:rPr>
              <a:t>Q </a:t>
            </a:r>
            <a:r>
              <a:rPr lang="en">
                <a:solidFill>
                  <a:srgbClr val="999999"/>
                </a:solidFill>
              </a:rPr>
              <a:t>be the set of machines purchased. Then we want:</a:t>
            </a:r>
            <a:endParaRPr/>
          </a:p>
        </p:txBody>
      </p:sp>
      <p:sp>
        <p:nvSpPr>
          <p:cNvPr id="1945" name="Google Shape;1945;p80"/>
          <p:cNvSpPr txBox="1"/>
          <p:nvPr/>
        </p:nvSpPr>
        <p:spPr>
          <a:xfrm>
            <a:off x="1385150" y="3262400"/>
            <a:ext cx="55794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</a:rPr>
              <a:t>m</a:t>
            </a:r>
            <a:r>
              <a:rPr lang="en" sz="2400">
                <a:solidFill>
                  <a:srgbClr val="999999"/>
                </a:solidFill>
              </a:rPr>
              <a:t>ax [ ∑</a:t>
            </a:r>
            <a:r>
              <a:rPr baseline="-25000" i="1" lang="en" sz="2400">
                <a:solidFill>
                  <a:srgbClr val="999999"/>
                </a:solidFill>
              </a:rPr>
              <a:t>i</a:t>
            </a:r>
            <a:r>
              <a:rPr lang="en" sz="2400">
                <a:solidFill>
                  <a:srgbClr val="999999"/>
                </a:solidFill>
              </a:rPr>
              <a:t> </a:t>
            </a:r>
            <a:r>
              <a:rPr i="1" lang="en" sz="2400">
                <a:solidFill>
                  <a:srgbClr val="999999"/>
                </a:solidFill>
              </a:rPr>
              <a:t>r(p</a:t>
            </a:r>
            <a:r>
              <a:rPr baseline="-25000" i="1" lang="en" sz="2400">
                <a:solidFill>
                  <a:srgbClr val="999999"/>
                </a:solidFill>
              </a:rPr>
              <a:t>i</a:t>
            </a:r>
            <a:r>
              <a:rPr i="1" lang="en" sz="2400">
                <a:solidFill>
                  <a:srgbClr val="999999"/>
                </a:solidFill>
              </a:rPr>
              <a:t>)</a:t>
            </a:r>
            <a:r>
              <a:rPr lang="en" sz="2400">
                <a:solidFill>
                  <a:srgbClr val="999999"/>
                </a:solidFill>
              </a:rPr>
              <a:t> - </a:t>
            </a:r>
            <a:r>
              <a:rPr lang="en" sz="2400">
                <a:solidFill>
                  <a:srgbClr val="999999"/>
                </a:solidFill>
              </a:rPr>
              <a:t>∑</a:t>
            </a:r>
            <a:r>
              <a:rPr baseline="-25000" i="1" lang="en" sz="2400">
                <a:solidFill>
                  <a:srgbClr val="999999"/>
                </a:solidFill>
              </a:rPr>
              <a:t>pi∈ P̄</a:t>
            </a:r>
            <a:r>
              <a:rPr lang="en" sz="2400">
                <a:solidFill>
                  <a:srgbClr val="999999"/>
                </a:solidFill>
              </a:rPr>
              <a:t> </a:t>
            </a:r>
            <a:r>
              <a:rPr i="1" lang="en" sz="2400">
                <a:solidFill>
                  <a:srgbClr val="999999"/>
                </a:solidFill>
              </a:rPr>
              <a:t>r(p</a:t>
            </a:r>
            <a:r>
              <a:rPr baseline="-25000" i="1" lang="en" sz="2400">
                <a:solidFill>
                  <a:srgbClr val="999999"/>
                </a:solidFill>
              </a:rPr>
              <a:t>i</a:t>
            </a:r>
            <a:r>
              <a:rPr i="1" lang="en" sz="2400">
                <a:solidFill>
                  <a:srgbClr val="999999"/>
                </a:solidFill>
              </a:rPr>
              <a:t>)</a:t>
            </a:r>
            <a:r>
              <a:rPr lang="en" sz="2400">
                <a:solidFill>
                  <a:srgbClr val="999999"/>
                </a:solidFill>
              </a:rPr>
              <a:t> - ∑</a:t>
            </a:r>
            <a:r>
              <a:rPr baseline="-25000" i="1" lang="en" sz="2400">
                <a:solidFill>
                  <a:srgbClr val="999999"/>
                </a:solidFill>
              </a:rPr>
              <a:t>qj∈ Q</a:t>
            </a:r>
            <a:r>
              <a:rPr lang="en" sz="2400">
                <a:solidFill>
                  <a:srgbClr val="999999"/>
                </a:solidFill>
              </a:rPr>
              <a:t> </a:t>
            </a:r>
            <a:r>
              <a:rPr i="1" lang="en" sz="2400">
                <a:solidFill>
                  <a:srgbClr val="999999"/>
                </a:solidFill>
              </a:rPr>
              <a:t>c(q</a:t>
            </a:r>
            <a:r>
              <a:rPr baseline="-25000" i="1" lang="en" sz="2400">
                <a:solidFill>
                  <a:srgbClr val="999999"/>
                </a:solidFill>
              </a:rPr>
              <a:t>j</a:t>
            </a:r>
            <a:r>
              <a:rPr i="1" lang="en" sz="2400">
                <a:solidFill>
                  <a:srgbClr val="999999"/>
                </a:solidFill>
              </a:rPr>
              <a:t>)</a:t>
            </a:r>
            <a:r>
              <a:rPr lang="en" sz="2400">
                <a:solidFill>
                  <a:srgbClr val="999999"/>
                </a:solidFill>
              </a:rPr>
              <a:t> ]</a:t>
            </a:r>
            <a:endParaRPr b="1" sz="2400">
              <a:solidFill>
                <a:srgbClr val="999999"/>
              </a:solidFill>
            </a:endParaRPr>
          </a:p>
        </p:txBody>
      </p:sp>
      <p:sp>
        <p:nvSpPr>
          <p:cNvPr id="1946" name="Google Shape;1946;p80"/>
          <p:cNvSpPr txBox="1"/>
          <p:nvPr/>
        </p:nvSpPr>
        <p:spPr>
          <a:xfrm>
            <a:off x="1385150" y="4274300"/>
            <a:ext cx="55794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</a:rPr>
              <a:t>∑</a:t>
            </a:r>
            <a:r>
              <a:rPr baseline="-25000" i="1" lang="en" sz="2400">
                <a:solidFill>
                  <a:srgbClr val="999999"/>
                </a:solidFill>
              </a:rPr>
              <a:t>i</a:t>
            </a:r>
            <a:r>
              <a:rPr lang="en" sz="2400">
                <a:solidFill>
                  <a:srgbClr val="999999"/>
                </a:solidFill>
              </a:rPr>
              <a:t> </a:t>
            </a:r>
            <a:r>
              <a:rPr i="1" lang="en" sz="2400">
                <a:solidFill>
                  <a:srgbClr val="999999"/>
                </a:solidFill>
              </a:rPr>
              <a:t>r(p</a:t>
            </a:r>
            <a:r>
              <a:rPr baseline="-25000" i="1" lang="en" sz="2400">
                <a:solidFill>
                  <a:srgbClr val="999999"/>
                </a:solidFill>
              </a:rPr>
              <a:t>i</a:t>
            </a:r>
            <a:r>
              <a:rPr i="1" lang="en" sz="2400">
                <a:solidFill>
                  <a:srgbClr val="999999"/>
                </a:solidFill>
              </a:rPr>
              <a:t>) - </a:t>
            </a:r>
            <a:r>
              <a:rPr lang="en" sz="2400">
                <a:solidFill>
                  <a:srgbClr val="999999"/>
                </a:solidFill>
              </a:rPr>
              <a:t>min </a:t>
            </a:r>
            <a:r>
              <a:rPr lang="en" sz="2400">
                <a:solidFill>
                  <a:srgbClr val="999999"/>
                </a:solidFill>
              </a:rPr>
              <a:t>[ ∑</a:t>
            </a:r>
            <a:r>
              <a:rPr baseline="-25000" i="1" lang="en" sz="2400">
                <a:solidFill>
                  <a:srgbClr val="999999"/>
                </a:solidFill>
              </a:rPr>
              <a:t>pi∈ P̄</a:t>
            </a:r>
            <a:r>
              <a:rPr lang="en" sz="2400">
                <a:solidFill>
                  <a:srgbClr val="999999"/>
                </a:solidFill>
              </a:rPr>
              <a:t> </a:t>
            </a:r>
            <a:r>
              <a:rPr i="1" lang="en" sz="2400">
                <a:solidFill>
                  <a:srgbClr val="999999"/>
                </a:solidFill>
              </a:rPr>
              <a:t>r(p</a:t>
            </a:r>
            <a:r>
              <a:rPr baseline="-25000" i="1" lang="en" sz="2400">
                <a:solidFill>
                  <a:srgbClr val="999999"/>
                </a:solidFill>
              </a:rPr>
              <a:t>i</a:t>
            </a:r>
            <a:r>
              <a:rPr i="1" lang="en" sz="2400">
                <a:solidFill>
                  <a:srgbClr val="999999"/>
                </a:solidFill>
              </a:rPr>
              <a:t>)</a:t>
            </a:r>
            <a:r>
              <a:rPr lang="en" sz="2400">
                <a:solidFill>
                  <a:srgbClr val="999999"/>
                </a:solidFill>
              </a:rPr>
              <a:t> + ∑</a:t>
            </a:r>
            <a:r>
              <a:rPr baseline="-25000" i="1" lang="en" sz="2400">
                <a:solidFill>
                  <a:srgbClr val="999999"/>
                </a:solidFill>
              </a:rPr>
              <a:t>q</a:t>
            </a:r>
            <a:r>
              <a:rPr baseline="-25000" i="1" lang="en" sz="2400">
                <a:solidFill>
                  <a:srgbClr val="999999"/>
                </a:solidFill>
              </a:rPr>
              <a:t>j∈ Q</a:t>
            </a:r>
            <a:r>
              <a:rPr lang="en" sz="2400">
                <a:solidFill>
                  <a:srgbClr val="999999"/>
                </a:solidFill>
              </a:rPr>
              <a:t> </a:t>
            </a:r>
            <a:r>
              <a:rPr i="1" lang="en" sz="2400">
                <a:solidFill>
                  <a:srgbClr val="999999"/>
                </a:solidFill>
              </a:rPr>
              <a:t>c(q</a:t>
            </a:r>
            <a:r>
              <a:rPr baseline="-25000" i="1" lang="en" sz="2400">
                <a:solidFill>
                  <a:srgbClr val="999999"/>
                </a:solidFill>
              </a:rPr>
              <a:t>j</a:t>
            </a:r>
            <a:r>
              <a:rPr i="1" lang="en" sz="2400">
                <a:solidFill>
                  <a:srgbClr val="999999"/>
                </a:solidFill>
              </a:rPr>
              <a:t>)</a:t>
            </a:r>
            <a:r>
              <a:rPr lang="en" sz="2400">
                <a:solidFill>
                  <a:srgbClr val="999999"/>
                </a:solidFill>
              </a:rPr>
              <a:t> ]</a:t>
            </a:r>
            <a:endParaRPr b="1" sz="2400">
              <a:solidFill>
                <a:srgbClr val="999999"/>
              </a:solidFill>
            </a:endParaRPr>
          </a:p>
        </p:txBody>
      </p:sp>
      <p:sp>
        <p:nvSpPr>
          <p:cNvPr id="1947" name="Google Shape;1947;p80"/>
          <p:cNvSpPr txBox="1"/>
          <p:nvPr/>
        </p:nvSpPr>
        <p:spPr>
          <a:xfrm>
            <a:off x="765225" y="3835925"/>
            <a:ext cx="55794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Which can be reformulated as: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 Cut: Project Selection</a:t>
            </a:r>
            <a:endParaRPr/>
          </a:p>
        </p:txBody>
      </p:sp>
      <p:grpSp>
        <p:nvGrpSpPr>
          <p:cNvPr id="1953" name="Google Shape;1953;p81"/>
          <p:cNvGrpSpPr/>
          <p:nvPr/>
        </p:nvGrpSpPr>
        <p:grpSpPr>
          <a:xfrm>
            <a:off x="1090150" y="2098950"/>
            <a:ext cx="6422800" cy="2771825"/>
            <a:chOff x="1419475" y="2282975"/>
            <a:chExt cx="6422800" cy="2771825"/>
          </a:xfrm>
        </p:grpSpPr>
        <p:sp>
          <p:nvSpPr>
            <p:cNvPr id="1954" name="Google Shape;1954;p81"/>
            <p:cNvSpPr/>
            <p:nvPr/>
          </p:nvSpPr>
          <p:spPr>
            <a:xfrm>
              <a:off x="1419475" y="3448300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s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955" name="Google Shape;1955;p81"/>
            <p:cNvSpPr/>
            <p:nvPr/>
          </p:nvSpPr>
          <p:spPr>
            <a:xfrm>
              <a:off x="3117850" y="2414500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rgbClr val="FFFFFF"/>
                  </a:solidFill>
                </a:rPr>
                <a:t>p</a:t>
              </a:r>
              <a:r>
                <a:rPr baseline="-25000" i="1" lang="en" sz="1800">
                  <a:solidFill>
                    <a:srgbClr val="FFFFFF"/>
                  </a:solidFill>
                </a:rPr>
                <a:t>1</a:t>
              </a:r>
              <a:endParaRPr baseline="-25000" i="1" sz="1800">
                <a:solidFill>
                  <a:srgbClr val="FFFFFF"/>
                </a:solidFill>
              </a:endParaRPr>
            </a:p>
          </p:txBody>
        </p:sp>
        <p:sp>
          <p:nvSpPr>
            <p:cNvPr id="1956" name="Google Shape;1956;p81"/>
            <p:cNvSpPr/>
            <p:nvPr/>
          </p:nvSpPr>
          <p:spPr>
            <a:xfrm>
              <a:off x="3117850" y="3448300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chemeClr val="dk1"/>
                  </a:solidFill>
                </a:rPr>
                <a:t>p</a:t>
              </a:r>
              <a:r>
                <a:rPr baseline="-25000" i="1" lang="en" sz="1800">
                  <a:solidFill>
                    <a:schemeClr val="dk1"/>
                  </a:solidFill>
                </a:rPr>
                <a:t>2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957" name="Google Shape;1957;p81"/>
            <p:cNvSpPr/>
            <p:nvPr/>
          </p:nvSpPr>
          <p:spPr>
            <a:xfrm>
              <a:off x="3117850" y="4482100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chemeClr val="dk1"/>
                  </a:solidFill>
                </a:rPr>
                <a:t>p</a:t>
              </a:r>
              <a:r>
                <a:rPr baseline="-25000" i="1" lang="en" sz="1800">
                  <a:solidFill>
                    <a:schemeClr val="dk1"/>
                  </a:solidFill>
                </a:rPr>
                <a:t>3</a:t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1958" name="Google Shape;1958;p81"/>
            <p:cNvCxnSpPr>
              <a:stCxn id="1954" idx="7"/>
              <a:endCxn id="1955" idx="2"/>
            </p:cNvCxnSpPr>
            <p:nvPr/>
          </p:nvCxnSpPr>
          <p:spPr>
            <a:xfrm flipH="1" rot="10800000">
              <a:off x="1908305" y="2700870"/>
              <a:ext cx="1209600" cy="83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59" name="Google Shape;1959;p81"/>
            <p:cNvCxnSpPr>
              <a:stCxn id="1954" idx="6"/>
              <a:endCxn id="1956" idx="2"/>
            </p:cNvCxnSpPr>
            <p:nvPr/>
          </p:nvCxnSpPr>
          <p:spPr>
            <a:xfrm>
              <a:off x="1992175" y="3734650"/>
              <a:ext cx="11256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60" name="Google Shape;1960;p81"/>
            <p:cNvCxnSpPr>
              <a:stCxn id="1954" idx="5"/>
              <a:endCxn id="1957" idx="2"/>
            </p:cNvCxnSpPr>
            <p:nvPr/>
          </p:nvCxnSpPr>
          <p:spPr>
            <a:xfrm>
              <a:off x="1908305" y="3937130"/>
              <a:ext cx="1209600" cy="83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61" name="Google Shape;1961;p81"/>
            <p:cNvSpPr/>
            <p:nvPr/>
          </p:nvSpPr>
          <p:spPr>
            <a:xfrm>
              <a:off x="5292650" y="2414500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rgbClr val="FFFFFF"/>
                  </a:solidFill>
                </a:rPr>
                <a:t>q</a:t>
              </a:r>
              <a:r>
                <a:rPr baseline="-25000" i="1" lang="en" sz="1800">
                  <a:solidFill>
                    <a:srgbClr val="FFFFFF"/>
                  </a:solidFill>
                </a:rPr>
                <a:t>1</a:t>
              </a:r>
              <a:endParaRPr baseline="-25000" i="1" sz="1800">
                <a:solidFill>
                  <a:srgbClr val="FFFFFF"/>
                </a:solidFill>
              </a:endParaRPr>
            </a:p>
          </p:txBody>
        </p:sp>
        <p:sp>
          <p:nvSpPr>
            <p:cNvPr id="1962" name="Google Shape;1962;p81"/>
            <p:cNvSpPr/>
            <p:nvPr/>
          </p:nvSpPr>
          <p:spPr>
            <a:xfrm>
              <a:off x="5292650" y="3448300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chemeClr val="dk1"/>
                  </a:solidFill>
                </a:rPr>
                <a:t>q</a:t>
              </a:r>
              <a:r>
                <a:rPr baseline="-25000" i="1" lang="en" sz="1800">
                  <a:solidFill>
                    <a:schemeClr val="dk1"/>
                  </a:solidFill>
                </a:rPr>
                <a:t>2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963" name="Google Shape;1963;p81"/>
            <p:cNvSpPr/>
            <p:nvPr/>
          </p:nvSpPr>
          <p:spPr>
            <a:xfrm>
              <a:off x="5292650" y="4482100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chemeClr val="dk1"/>
                  </a:solidFill>
                </a:rPr>
                <a:t>q</a:t>
              </a:r>
              <a:r>
                <a:rPr baseline="-25000" i="1" lang="en" sz="1800">
                  <a:solidFill>
                    <a:schemeClr val="dk1"/>
                  </a:solidFill>
                </a:rPr>
                <a:t>3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964" name="Google Shape;1964;p81"/>
            <p:cNvSpPr/>
            <p:nvPr/>
          </p:nvSpPr>
          <p:spPr>
            <a:xfrm>
              <a:off x="7269575" y="3448300"/>
              <a:ext cx="572700" cy="5727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t</a:t>
              </a:r>
              <a:endParaRPr sz="1800">
                <a:solidFill>
                  <a:srgbClr val="FFFFFF"/>
                </a:solidFill>
              </a:endParaRPr>
            </a:p>
          </p:txBody>
        </p:sp>
        <p:cxnSp>
          <p:nvCxnSpPr>
            <p:cNvPr id="1965" name="Google Shape;1965;p81"/>
            <p:cNvCxnSpPr>
              <a:stCxn id="1961" idx="6"/>
              <a:endCxn id="1964" idx="1"/>
            </p:cNvCxnSpPr>
            <p:nvPr/>
          </p:nvCxnSpPr>
          <p:spPr>
            <a:xfrm>
              <a:off x="5865350" y="2700850"/>
              <a:ext cx="1488000" cy="83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66" name="Google Shape;1966;p81"/>
            <p:cNvCxnSpPr>
              <a:stCxn id="1962" idx="6"/>
              <a:endCxn id="1964" idx="2"/>
            </p:cNvCxnSpPr>
            <p:nvPr/>
          </p:nvCxnSpPr>
          <p:spPr>
            <a:xfrm>
              <a:off x="5865350" y="3734650"/>
              <a:ext cx="14043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67" name="Google Shape;1967;p81"/>
            <p:cNvCxnSpPr>
              <a:stCxn id="1963" idx="6"/>
              <a:endCxn id="1964" idx="3"/>
            </p:cNvCxnSpPr>
            <p:nvPr/>
          </p:nvCxnSpPr>
          <p:spPr>
            <a:xfrm flipH="1" rot="10800000">
              <a:off x="5865350" y="3937150"/>
              <a:ext cx="1488000" cy="83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68" name="Google Shape;1968;p81"/>
            <p:cNvCxnSpPr>
              <a:stCxn id="1955" idx="6"/>
              <a:endCxn id="1961" idx="2"/>
            </p:cNvCxnSpPr>
            <p:nvPr/>
          </p:nvCxnSpPr>
          <p:spPr>
            <a:xfrm>
              <a:off x="3690550" y="2700850"/>
              <a:ext cx="16020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69" name="Google Shape;1969;p81"/>
            <p:cNvCxnSpPr>
              <a:stCxn id="1955" idx="6"/>
              <a:endCxn id="1962" idx="2"/>
            </p:cNvCxnSpPr>
            <p:nvPr/>
          </p:nvCxnSpPr>
          <p:spPr>
            <a:xfrm>
              <a:off x="3690550" y="2700850"/>
              <a:ext cx="1602000" cy="1033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70" name="Google Shape;1970;p81"/>
            <p:cNvCxnSpPr>
              <a:stCxn id="1956" idx="6"/>
              <a:endCxn id="1962" idx="2"/>
            </p:cNvCxnSpPr>
            <p:nvPr/>
          </p:nvCxnSpPr>
          <p:spPr>
            <a:xfrm>
              <a:off x="3690550" y="3734650"/>
              <a:ext cx="16020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71" name="Google Shape;1971;p81"/>
            <p:cNvCxnSpPr>
              <a:stCxn id="1957" idx="6"/>
              <a:endCxn id="1963" idx="2"/>
            </p:cNvCxnSpPr>
            <p:nvPr/>
          </p:nvCxnSpPr>
          <p:spPr>
            <a:xfrm>
              <a:off x="3690550" y="4768450"/>
              <a:ext cx="16020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72" name="Google Shape;1972;p81"/>
            <p:cNvSpPr txBox="1"/>
            <p:nvPr/>
          </p:nvSpPr>
          <p:spPr>
            <a:xfrm>
              <a:off x="4120625" y="2282975"/>
              <a:ext cx="66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</a:rPr>
                <a:t>∞</a:t>
              </a:r>
              <a:endParaRPr/>
            </a:p>
          </p:txBody>
        </p:sp>
        <p:sp>
          <p:nvSpPr>
            <p:cNvPr id="1973" name="Google Shape;1973;p81"/>
            <p:cNvSpPr txBox="1"/>
            <p:nvPr/>
          </p:nvSpPr>
          <p:spPr>
            <a:xfrm>
              <a:off x="4379300" y="2918600"/>
              <a:ext cx="66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</a:rPr>
                <a:t>∞</a:t>
              </a:r>
              <a:endParaRPr/>
            </a:p>
          </p:txBody>
        </p:sp>
        <p:sp>
          <p:nvSpPr>
            <p:cNvPr id="1974" name="Google Shape;1974;p81"/>
            <p:cNvSpPr txBox="1"/>
            <p:nvPr/>
          </p:nvSpPr>
          <p:spPr>
            <a:xfrm>
              <a:off x="4017050" y="3326725"/>
              <a:ext cx="66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</a:rPr>
                <a:t>∞</a:t>
              </a:r>
              <a:endParaRPr/>
            </a:p>
          </p:txBody>
        </p:sp>
        <p:sp>
          <p:nvSpPr>
            <p:cNvPr id="1975" name="Google Shape;1975;p81"/>
            <p:cNvSpPr txBox="1"/>
            <p:nvPr/>
          </p:nvSpPr>
          <p:spPr>
            <a:xfrm>
              <a:off x="4120625" y="4370475"/>
              <a:ext cx="66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</a:rPr>
                <a:t>∞</a:t>
              </a:r>
              <a:endParaRPr/>
            </a:p>
          </p:txBody>
        </p:sp>
        <p:sp>
          <p:nvSpPr>
            <p:cNvPr id="1976" name="Google Shape;1976;p81"/>
            <p:cNvSpPr txBox="1"/>
            <p:nvPr/>
          </p:nvSpPr>
          <p:spPr>
            <a:xfrm>
              <a:off x="1908299" y="2706525"/>
              <a:ext cx="7014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rgbClr val="FFFFFF"/>
                  </a:solidFill>
                </a:rPr>
                <a:t>r(p</a:t>
              </a:r>
              <a:r>
                <a:rPr baseline="-25000" i="1" lang="en">
                  <a:solidFill>
                    <a:srgbClr val="FFFFFF"/>
                  </a:solidFill>
                </a:rPr>
                <a:t>1</a:t>
              </a:r>
              <a:r>
                <a:rPr i="1" lang="en">
                  <a:solidFill>
                    <a:srgbClr val="FFFFFF"/>
                  </a:solidFill>
                </a:rPr>
                <a:t>)</a:t>
              </a:r>
              <a:endParaRPr i="1">
                <a:solidFill>
                  <a:srgbClr val="FFFFFF"/>
                </a:solidFill>
              </a:endParaRPr>
            </a:p>
          </p:txBody>
        </p:sp>
        <p:sp>
          <p:nvSpPr>
            <p:cNvPr id="1977" name="Google Shape;1977;p81"/>
            <p:cNvSpPr txBox="1"/>
            <p:nvPr/>
          </p:nvSpPr>
          <p:spPr>
            <a:xfrm>
              <a:off x="2204312" y="3387800"/>
              <a:ext cx="7014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rgbClr val="FFFFFF"/>
                  </a:solidFill>
                </a:rPr>
                <a:t>r(p</a:t>
              </a:r>
              <a:r>
                <a:rPr baseline="-25000" i="1" lang="en">
                  <a:solidFill>
                    <a:srgbClr val="FFFFFF"/>
                  </a:solidFill>
                </a:rPr>
                <a:t>2</a:t>
              </a:r>
              <a:r>
                <a:rPr i="1" lang="en">
                  <a:solidFill>
                    <a:srgbClr val="FFFFFF"/>
                  </a:solidFill>
                </a:rPr>
                <a:t>)</a:t>
              </a:r>
              <a:endParaRPr i="1">
                <a:solidFill>
                  <a:srgbClr val="FFFFFF"/>
                </a:solidFill>
              </a:endParaRPr>
            </a:p>
          </p:txBody>
        </p:sp>
        <p:sp>
          <p:nvSpPr>
            <p:cNvPr id="1978" name="Google Shape;1978;p81"/>
            <p:cNvSpPr txBox="1"/>
            <p:nvPr/>
          </p:nvSpPr>
          <p:spPr>
            <a:xfrm>
              <a:off x="1986387" y="4370475"/>
              <a:ext cx="7014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rgbClr val="FFFFFF"/>
                  </a:solidFill>
                </a:rPr>
                <a:t>r(p</a:t>
              </a:r>
              <a:r>
                <a:rPr baseline="-25000" i="1" lang="en">
                  <a:solidFill>
                    <a:srgbClr val="FFFFFF"/>
                  </a:solidFill>
                </a:rPr>
                <a:t>3</a:t>
              </a:r>
              <a:r>
                <a:rPr i="1" lang="en">
                  <a:solidFill>
                    <a:srgbClr val="FFFFFF"/>
                  </a:solidFill>
                </a:rPr>
                <a:t>)</a:t>
              </a:r>
              <a:endParaRPr i="1">
                <a:solidFill>
                  <a:srgbClr val="FFFFFF"/>
                </a:solidFill>
              </a:endParaRPr>
            </a:p>
          </p:txBody>
        </p:sp>
        <p:sp>
          <p:nvSpPr>
            <p:cNvPr id="1979" name="Google Shape;1979;p81"/>
            <p:cNvSpPr txBox="1"/>
            <p:nvPr/>
          </p:nvSpPr>
          <p:spPr>
            <a:xfrm>
              <a:off x="6376187" y="2706525"/>
              <a:ext cx="7014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rgbClr val="FFFFFF"/>
                  </a:solidFill>
                </a:rPr>
                <a:t>c(q</a:t>
              </a:r>
              <a:r>
                <a:rPr baseline="-25000" i="1" lang="en">
                  <a:solidFill>
                    <a:srgbClr val="FFFFFF"/>
                  </a:solidFill>
                </a:rPr>
                <a:t>1</a:t>
              </a:r>
              <a:r>
                <a:rPr i="1" lang="en">
                  <a:solidFill>
                    <a:srgbClr val="FFFFFF"/>
                  </a:solidFill>
                </a:rPr>
                <a:t>)</a:t>
              </a:r>
              <a:endParaRPr i="1">
                <a:solidFill>
                  <a:srgbClr val="FFFFFF"/>
                </a:solidFill>
              </a:endParaRPr>
            </a:p>
          </p:txBody>
        </p:sp>
        <p:sp>
          <p:nvSpPr>
            <p:cNvPr id="1980" name="Google Shape;1980;p81"/>
            <p:cNvSpPr txBox="1"/>
            <p:nvPr/>
          </p:nvSpPr>
          <p:spPr>
            <a:xfrm>
              <a:off x="6168837" y="3387800"/>
              <a:ext cx="7014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rgbClr val="FFFFFF"/>
                  </a:solidFill>
                </a:rPr>
                <a:t>c(q</a:t>
              </a:r>
              <a:r>
                <a:rPr baseline="-25000" i="1" lang="en">
                  <a:solidFill>
                    <a:srgbClr val="FFFFFF"/>
                  </a:solidFill>
                </a:rPr>
                <a:t>2</a:t>
              </a:r>
              <a:r>
                <a:rPr i="1" lang="en">
                  <a:solidFill>
                    <a:srgbClr val="FFFFFF"/>
                  </a:solidFill>
                </a:rPr>
                <a:t>)</a:t>
              </a:r>
              <a:endParaRPr i="1">
                <a:solidFill>
                  <a:srgbClr val="FFFFFF"/>
                </a:solidFill>
              </a:endParaRPr>
            </a:p>
          </p:txBody>
        </p:sp>
        <p:sp>
          <p:nvSpPr>
            <p:cNvPr id="1981" name="Google Shape;1981;p81"/>
            <p:cNvSpPr txBox="1"/>
            <p:nvPr/>
          </p:nvSpPr>
          <p:spPr>
            <a:xfrm>
              <a:off x="6376187" y="4370475"/>
              <a:ext cx="7014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rgbClr val="FFFFFF"/>
                  </a:solidFill>
                </a:rPr>
                <a:t>c(q</a:t>
              </a:r>
              <a:r>
                <a:rPr baseline="-25000" i="1" lang="en">
                  <a:solidFill>
                    <a:srgbClr val="FFFFFF"/>
                  </a:solidFill>
                </a:rPr>
                <a:t>3</a:t>
              </a:r>
              <a:r>
                <a:rPr i="1" lang="en">
                  <a:solidFill>
                    <a:srgbClr val="FFFFFF"/>
                  </a:solidFill>
                </a:rPr>
                <a:t>)</a:t>
              </a:r>
              <a:endParaRPr i="1">
                <a:solidFill>
                  <a:srgbClr val="FFFFFF"/>
                </a:solidFill>
              </a:endParaRPr>
            </a:p>
          </p:txBody>
        </p:sp>
      </p:grpSp>
      <p:sp>
        <p:nvSpPr>
          <p:cNvPr id="1982" name="Google Shape;1982;p81"/>
          <p:cNvSpPr txBox="1"/>
          <p:nvPr/>
        </p:nvSpPr>
        <p:spPr>
          <a:xfrm>
            <a:off x="1657125" y="1097175"/>
            <a:ext cx="55794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</a:rPr>
              <a:t>∑</a:t>
            </a:r>
            <a:r>
              <a:rPr baseline="-25000" i="1" lang="en" sz="2400">
                <a:solidFill>
                  <a:srgbClr val="999999"/>
                </a:solidFill>
              </a:rPr>
              <a:t>i</a:t>
            </a:r>
            <a:r>
              <a:rPr lang="en" sz="2400">
                <a:solidFill>
                  <a:srgbClr val="999999"/>
                </a:solidFill>
              </a:rPr>
              <a:t> </a:t>
            </a:r>
            <a:r>
              <a:rPr i="1" lang="en" sz="2400">
                <a:solidFill>
                  <a:srgbClr val="999999"/>
                </a:solidFill>
              </a:rPr>
              <a:t>r(p</a:t>
            </a:r>
            <a:r>
              <a:rPr baseline="-25000" i="1" lang="en" sz="2400">
                <a:solidFill>
                  <a:srgbClr val="999999"/>
                </a:solidFill>
              </a:rPr>
              <a:t>i</a:t>
            </a:r>
            <a:r>
              <a:rPr i="1" lang="en" sz="2400">
                <a:solidFill>
                  <a:srgbClr val="999999"/>
                </a:solidFill>
              </a:rPr>
              <a:t>) - </a:t>
            </a:r>
            <a:r>
              <a:rPr lang="en" sz="2400">
                <a:solidFill>
                  <a:srgbClr val="999999"/>
                </a:solidFill>
              </a:rPr>
              <a:t>min [ ∑</a:t>
            </a:r>
            <a:r>
              <a:rPr baseline="-25000" i="1" lang="en" sz="2400">
                <a:solidFill>
                  <a:srgbClr val="999999"/>
                </a:solidFill>
              </a:rPr>
              <a:t>pi∈ P̄</a:t>
            </a:r>
            <a:r>
              <a:rPr lang="en" sz="2400">
                <a:solidFill>
                  <a:srgbClr val="999999"/>
                </a:solidFill>
              </a:rPr>
              <a:t> </a:t>
            </a:r>
            <a:r>
              <a:rPr i="1" lang="en" sz="2400">
                <a:solidFill>
                  <a:srgbClr val="999999"/>
                </a:solidFill>
              </a:rPr>
              <a:t>r(p</a:t>
            </a:r>
            <a:r>
              <a:rPr baseline="-25000" i="1" lang="en" sz="2400">
                <a:solidFill>
                  <a:srgbClr val="999999"/>
                </a:solidFill>
              </a:rPr>
              <a:t>i</a:t>
            </a:r>
            <a:r>
              <a:rPr i="1" lang="en" sz="2400">
                <a:solidFill>
                  <a:srgbClr val="999999"/>
                </a:solidFill>
              </a:rPr>
              <a:t>)</a:t>
            </a:r>
            <a:r>
              <a:rPr lang="en" sz="2400">
                <a:solidFill>
                  <a:srgbClr val="999999"/>
                </a:solidFill>
              </a:rPr>
              <a:t> + ∑</a:t>
            </a:r>
            <a:r>
              <a:rPr baseline="-25000" i="1" lang="en" sz="2400">
                <a:solidFill>
                  <a:srgbClr val="999999"/>
                </a:solidFill>
              </a:rPr>
              <a:t>q</a:t>
            </a:r>
            <a:r>
              <a:rPr baseline="-25000" i="1" lang="en" sz="2400">
                <a:solidFill>
                  <a:srgbClr val="999999"/>
                </a:solidFill>
              </a:rPr>
              <a:t>j∈ Q</a:t>
            </a:r>
            <a:r>
              <a:rPr lang="en" sz="2400">
                <a:solidFill>
                  <a:srgbClr val="999999"/>
                </a:solidFill>
              </a:rPr>
              <a:t> </a:t>
            </a:r>
            <a:r>
              <a:rPr i="1" lang="en" sz="2400">
                <a:solidFill>
                  <a:srgbClr val="999999"/>
                </a:solidFill>
              </a:rPr>
              <a:t>c(q</a:t>
            </a:r>
            <a:r>
              <a:rPr baseline="-25000" i="1" lang="en" sz="2400">
                <a:solidFill>
                  <a:srgbClr val="999999"/>
                </a:solidFill>
              </a:rPr>
              <a:t>j</a:t>
            </a:r>
            <a:r>
              <a:rPr i="1" lang="en" sz="2400">
                <a:solidFill>
                  <a:srgbClr val="999999"/>
                </a:solidFill>
              </a:rPr>
              <a:t>)</a:t>
            </a:r>
            <a:r>
              <a:rPr lang="en" sz="2400">
                <a:solidFill>
                  <a:srgbClr val="999999"/>
                </a:solidFill>
              </a:rPr>
              <a:t> ]</a:t>
            </a:r>
            <a:endParaRPr b="1" sz="2400">
              <a:solidFill>
                <a:srgbClr val="999999"/>
              </a:solidFill>
            </a:endParaRPr>
          </a:p>
        </p:txBody>
      </p:sp>
      <p:sp>
        <p:nvSpPr>
          <p:cNvPr id="1983" name="Google Shape;1983;p81"/>
          <p:cNvSpPr/>
          <p:nvPr/>
        </p:nvSpPr>
        <p:spPr>
          <a:xfrm>
            <a:off x="1259225" y="2690900"/>
            <a:ext cx="6170275" cy="1898525"/>
          </a:xfrm>
          <a:custGeom>
            <a:rect b="b" l="l" r="r" t="t"/>
            <a:pathLst>
              <a:path extrusionOk="0" h="75941" w="246811">
                <a:moveTo>
                  <a:pt x="0" y="75941"/>
                </a:moveTo>
                <a:cubicBezTo>
                  <a:pt x="3413" y="69969"/>
                  <a:pt x="9987" y="66307"/>
                  <a:pt x="15886" y="62768"/>
                </a:cubicBezTo>
                <a:cubicBezTo>
                  <a:pt x="19480" y="60612"/>
                  <a:pt x="22282" y="56809"/>
                  <a:pt x="26348" y="55794"/>
                </a:cubicBezTo>
                <a:cubicBezTo>
                  <a:pt x="30232" y="54824"/>
                  <a:pt x="34420" y="56510"/>
                  <a:pt x="38359" y="55794"/>
                </a:cubicBezTo>
                <a:cubicBezTo>
                  <a:pt x="52880" y="53153"/>
                  <a:pt x="67970" y="50271"/>
                  <a:pt x="82529" y="52694"/>
                </a:cubicBezTo>
                <a:cubicBezTo>
                  <a:pt x="92943" y="54427"/>
                  <a:pt x="103356" y="56956"/>
                  <a:pt x="113913" y="56956"/>
                </a:cubicBezTo>
                <a:cubicBezTo>
                  <a:pt x="125495" y="56956"/>
                  <a:pt x="136972" y="54596"/>
                  <a:pt x="148397" y="52694"/>
                </a:cubicBezTo>
                <a:cubicBezTo>
                  <a:pt x="152736" y="51972"/>
                  <a:pt x="157184" y="53807"/>
                  <a:pt x="161570" y="53469"/>
                </a:cubicBezTo>
                <a:cubicBezTo>
                  <a:pt x="163874" y="53292"/>
                  <a:pt x="165703" y="51403"/>
                  <a:pt x="167770" y="50369"/>
                </a:cubicBezTo>
                <a:cubicBezTo>
                  <a:pt x="175080" y="46713"/>
                  <a:pt x="184088" y="49199"/>
                  <a:pt x="192179" y="48044"/>
                </a:cubicBezTo>
                <a:cubicBezTo>
                  <a:pt x="200584" y="46845"/>
                  <a:pt x="206860" y="39398"/>
                  <a:pt x="213490" y="34096"/>
                </a:cubicBezTo>
                <a:cubicBezTo>
                  <a:pt x="222866" y="26598"/>
                  <a:pt x="227131" y="13788"/>
                  <a:pt x="236737" y="6587"/>
                </a:cubicBezTo>
                <a:cubicBezTo>
                  <a:pt x="239947" y="4180"/>
                  <a:pt x="242799" y="0"/>
                  <a:pt x="246811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22" name="Google Shape;122;p19"/>
          <p:cNvCxnSpPr>
            <a:endCxn id="123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3" name="Google Shape;123;p19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30" name="Google Shape;130;p19"/>
          <p:cNvCxnSpPr>
            <a:stCxn id="123" idx="6"/>
            <a:endCxn id="125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1" name="Google Shape;131;p19"/>
          <p:cNvCxnSpPr>
            <a:stCxn id="123" idx="6"/>
            <a:endCxn id="126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2" name="Google Shape;132;p19"/>
          <p:cNvCxnSpPr>
            <a:stCxn id="124" idx="6"/>
            <a:endCxn id="127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3" name="Google Shape;133;p19"/>
          <p:cNvCxnSpPr>
            <a:stCxn id="124" idx="6"/>
            <a:endCxn id="128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4" name="Google Shape;134;p19"/>
          <p:cNvCxnSpPr>
            <a:stCxn id="127" idx="6"/>
            <a:endCxn id="129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5" name="Google Shape;135;p19"/>
          <p:cNvCxnSpPr>
            <a:stCxn id="128" idx="6"/>
            <a:endCxn id="129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6" name="Google Shape;136;p19"/>
          <p:cNvCxnSpPr>
            <a:stCxn id="126" idx="6"/>
            <a:endCxn id="129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7" name="Google Shape;137;p19"/>
          <p:cNvCxnSpPr>
            <a:stCxn id="125" idx="6"/>
            <a:endCxn id="129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8" name="Google Shape;138;p19"/>
          <p:cNvCxnSpPr>
            <a:stCxn id="121" idx="6"/>
            <a:endCxn id="124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9" name="Google Shape;139;p19"/>
          <p:cNvCxnSpPr>
            <a:stCxn id="124" idx="0"/>
            <a:endCxn id="123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0" name="Google Shape;140;p19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2" name="Google Shape;152;p19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59" name="Google Shape;159;p20"/>
          <p:cNvCxnSpPr>
            <a:endCxn id="160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0" name="Google Shape;160;p20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67" name="Google Shape;167;p20"/>
          <p:cNvCxnSpPr>
            <a:stCxn id="160" idx="6"/>
            <a:endCxn id="162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8" name="Google Shape;168;p20"/>
          <p:cNvCxnSpPr>
            <a:stCxn id="160" idx="6"/>
            <a:endCxn id="163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9" name="Google Shape;169;p20"/>
          <p:cNvCxnSpPr>
            <a:stCxn id="161" idx="6"/>
            <a:endCxn id="164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0" name="Google Shape;170;p20"/>
          <p:cNvCxnSpPr>
            <a:stCxn id="161" idx="6"/>
            <a:endCxn id="165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1" name="Google Shape;171;p20"/>
          <p:cNvCxnSpPr>
            <a:stCxn id="164" idx="6"/>
            <a:endCxn id="166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2" name="Google Shape;172;p20"/>
          <p:cNvCxnSpPr>
            <a:stCxn id="165" idx="6"/>
            <a:endCxn id="166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3" name="Google Shape;173;p20"/>
          <p:cNvCxnSpPr>
            <a:stCxn id="163" idx="6"/>
            <a:endCxn id="166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4" name="Google Shape;174;p20"/>
          <p:cNvCxnSpPr>
            <a:stCxn id="162" idx="6"/>
            <a:endCxn id="166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5" name="Google Shape;175;p20"/>
          <p:cNvCxnSpPr>
            <a:stCxn id="158" idx="6"/>
            <a:endCxn id="161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6" name="Google Shape;176;p20"/>
          <p:cNvCxnSpPr>
            <a:stCxn id="161" idx="0"/>
            <a:endCxn id="160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7" name="Google Shape;177;p20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15</a:t>
            </a:r>
            <a:r>
              <a:rPr lang="en">
                <a:solidFill>
                  <a:srgbClr val="FFFFFF"/>
                </a:solidFill>
              </a:rPr>
              <a:t>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9" name="Google Shape;189;p20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</a:t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105270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96" name="Google Shape;196;p21"/>
          <p:cNvCxnSpPr>
            <a:endCxn id="197" idx="2"/>
          </p:cNvCxnSpPr>
          <p:nvPr/>
        </p:nvCxnSpPr>
        <p:spPr>
          <a:xfrm flipH="1" rot="10800000">
            <a:off x="1625525" y="2112000"/>
            <a:ext cx="1410300" cy="6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7" name="Google Shape;197;p21"/>
          <p:cNvSpPr/>
          <p:nvPr/>
        </p:nvSpPr>
        <p:spPr>
          <a:xfrm>
            <a:off x="3035825" y="182565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8" name="Google Shape;198;p21"/>
          <p:cNvSpPr/>
          <p:nvPr/>
        </p:nvSpPr>
        <p:spPr>
          <a:xfrm>
            <a:off x="3035825" y="32062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5201825" y="9758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5187888" y="2091038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5201825" y="31123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5201825" y="4133600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3" name="Google Shape;203;p21"/>
          <p:cNvSpPr/>
          <p:nvPr/>
        </p:nvSpPr>
        <p:spPr>
          <a:xfrm>
            <a:off x="7339950" y="251402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04" name="Google Shape;204;p21"/>
          <p:cNvCxnSpPr>
            <a:stCxn id="197" idx="6"/>
            <a:endCxn id="199" idx="2"/>
          </p:cNvCxnSpPr>
          <p:nvPr/>
        </p:nvCxnSpPr>
        <p:spPr>
          <a:xfrm flipH="1" rot="10800000">
            <a:off x="3608525" y="1262100"/>
            <a:ext cx="1593300" cy="84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5" name="Google Shape;205;p21"/>
          <p:cNvCxnSpPr>
            <a:stCxn id="197" idx="6"/>
            <a:endCxn id="200" idx="2"/>
          </p:cNvCxnSpPr>
          <p:nvPr/>
        </p:nvCxnSpPr>
        <p:spPr>
          <a:xfrm>
            <a:off x="3608525" y="2112000"/>
            <a:ext cx="1579500" cy="265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6" name="Google Shape;206;p21"/>
          <p:cNvCxnSpPr>
            <a:stCxn id="198" idx="6"/>
            <a:endCxn id="201" idx="2"/>
          </p:cNvCxnSpPr>
          <p:nvPr/>
        </p:nvCxnSpPr>
        <p:spPr>
          <a:xfrm flipH="1" rot="10800000">
            <a:off x="3608525" y="3398725"/>
            <a:ext cx="1593300" cy="93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7" name="Google Shape;207;p21"/>
          <p:cNvCxnSpPr>
            <a:stCxn id="198" idx="6"/>
            <a:endCxn id="202" idx="2"/>
          </p:cNvCxnSpPr>
          <p:nvPr/>
        </p:nvCxnSpPr>
        <p:spPr>
          <a:xfrm>
            <a:off x="3608525" y="3492625"/>
            <a:ext cx="1593300" cy="9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8" name="Google Shape;208;p21"/>
          <p:cNvCxnSpPr>
            <a:stCxn id="201" idx="6"/>
            <a:endCxn id="203" idx="2"/>
          </p:cNvCxnSpPr>
          <p:nvPr/>
        </p:nvCxnSpPr>
        <p:spPr>
          <a:xfrm flipH="1" rot="10800000">
            <a:off x="5774525" y="2800475"/>
            <a:ext cx="1565400" cy="598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9" name="Google Shape;209;p21"/>
          <p:cNvCxnSpPr>
            <a:stCxn id="202" idx="6"/>
            <a:endCxn id="203" idx="2"/>
          </p:cNvCxnSpPr>
          <p:nvPr/>
        </p:nvCxnSpPr>
        <p:spPr>
          <a:xfrm flipH="1" rot="10800000">
            <a:off x="5774525" y="2800250"/>
            <a:ext cx="1565400" cy="161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0" name="Google Shape;210;p21"/>
          <p:cNvCxnSpPr>
            <a:stCxn id="200" idx="6"/>
            <a:endCxn id="203" idx="2"/>
          </p:cNvCxnSpPr>
          <p:nvPr/>
        </p:nvCxnSpPr>
        <p:spPr>
          <a:xfrm>
            <a:off x="5760588" y="2377388"/>
            <a:ext cx="1579500" cy="42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1" name="Google Shape;211;p21"/>
          <p:cNvCxnSpPr>
            <a:stCxn id="199" idx="6"/>
            <a:endCxn id="203" idx="2"/>
          </p:cNvCxnSpPr>
          <p:nvPr/>
        </p:nvCxnSpPr>
        <p:spPr>
          <a:xfrm>
            <a:off x="5774525" y="1262150"/>
            <a:ext cx="1565400" cy="153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2" name="Google Shape;212;p21"/>
          <p:cNvCxnSpPr>
            <a:stCxn id="195" idx="6"/>
            <a:endCxn id="198" idx="2"/>
          </p:cNvCxnSpPr>
          <p:nvPr/>
        </p:nvCxnSpPr>
        <p:spPr>
          <a:xfrm>
            <a:off x="1625400" y="2800375"/>
            <a:ext cx="1410300" cy="69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3" name="Google Shape;213;p21"/>
          <p:cNvCxnSpPr>
            <a:stCxn id="198" idx="0"/>
            <a:endCxn id="197" idx="4"/>
          </p:cNvCxnSpPr>
          <p:nvPr/>
        </p:nvCxnSpPr>
        <p:spPr>
          <a:xfrm rot="10800000">
            <a:off x="3322175" y="2398375"/>
            <a:ext cx="0" cy="80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4" name="Google Shape;214;p21"/>
          <p:cNvSpPr txBox="1"/>
          <p:nvPr/>
        </p:nvSpPr>
        <p:spPr>
          <a:xfrm>
            <a:off x="1946925" y="19831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1946925" y="32380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15</a:t>
            </a:r>
            <a:r>
              <a:rPr lang="en">
                <a:solidFill>
                  <a:srgbClr val="FFFFFF"/>
                </a:solidFill>
              </a:rPr>
              <a:t>/15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6" name="Google Shape;216;p21"/>
          <p:cNvSpPr txBox="1"/>
          <p:nvPr/>
        </p:nvSpPr>
        <p:spPr>
          <a:xfrm>
            <a:off x="3192175" y="25947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7" name="Google Shape;217;p21"/>
          <p:cNvSpPr txBox="1"/>
          <p:nvPr/>
        </p:nvSpPr>
        <p:spPr>
          <a:xfrm>
            <a:off x="3864475" y="11972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4062050" y="229800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9" name="Google Shape;219;p21"/>
          <p:cNvSpPr txBox="1"/>
          <p:nvPr/>
        </p:nvSpPr>
        <p:spPr>
          <a:xfrm>
            <a:off x="4069025" y="308672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4018000" y="40047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1" name="Google Shape;221;p21"/>
          <p:cNvSpPr txBox="1"/>
          <p:nvPr/>
        </p:nvSpPr>
        <p:spPr>
          <a:xfrm>
            <a:off x="6301425" y="3748675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2" name="Google Shape;222;p21"/>
          <p:cNvSpPr txBox="1"/>
          <p:nvPr/>
        </p:nvSpPr>
        <p:spPr>
          <a:xfrm>
            <a:off x="5940450" y="28002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3" name="Google Shape;223;p21"/>
          <p:cNvSpPr txBox="1"/>
          <p:nvPr/>
        </p:nvSpPr>
        <p:spPr>
          <a:xfrm>
            <a:off x="5879750" y="2091050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4" name="Google Shape;224;p21"/>
          <p:cNvSpPr txBox="1"/>
          <p:nvPr/>
        </p:nvSpPr>
        <p:spPr>
          <a:xfrm>
            <a:off x="6371150" y="1548488"/>
            <a:ext cx="672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</a:t>
            </a:r>
            <a:r>
              <a:rPr lang="en" sz="1800">
                <a:solidFill>
                  <a:srgbClr val="FFFFFF"/>
                </a:solidFill>
              </a:rPr>
              <a:t>∞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5" name="Google Shape;225;p21"/>
          <p:cNvSpPr txBox="1"/>
          <p:nvPr/>
        </p:nvSpPr>
        <p:spPr>
          <a:xfrm>
            <a:off x="5476377" y="1612175"/>
            <a:ext cx="572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0/4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26" name="Google Shape;226;p21"/>
          <p:cNvCxnSpPr/>
          <p:nvPr/>
        </p:nvCxnSpPr>
        <p:spPr>
          <a:xfrm flipH="1" rot="10800000">
            <a:off x="5474238" y="1548638"/>
            <a:ext cx="13800" cy="54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