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01a518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01a518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01a518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01a518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250fd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250fd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s.cornell.edu/courses/cs312/2002sp/handouts/induction/induct-examples.html" TargetMode="External"/><Relationship Id="rId4" Type="http://schemas.openxmlformats.org/officeDocument/2006/relationships/hyperlink" Target="https://en.wikipedia.org/wiki/Sorites_paradox" TargetMode="External"/><Relationship Id="rId5" Type="http://schemas.openxmlformats.org/officeDocument/2006/relationships/hyperlink" Target="http://tandy.cs.illinois.edu/Kruskal-analysi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Induction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State the property </a:t>
            </a:r>
            <a:r>
              <a:rPr i="1"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that you want to prove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This includes stating what </a:t>
            </a:r>
            <a:r>
              <a:rPr i="1" lang="en">
                <a:solidFill>
                  <a:srgbClr val="FFFFFF"/>
                </a:solidFill>
              </a:rPr>
              <a:t>n </a:t>
            </a:r>
            <a:r>
              <a:rPr lang="en">
                <a:solidFill>
                  <a:srgbClr val="FFFFFF"/>
                </a:solidFill>
              </a:rPr>
              <a:t>represents and for which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you are proving the statement         (i.e. </a:t>
            </a:r>
            <a:r>
              <a:rPr i="1" lang="en">
                <a:solidFill>
                  <a:srgbClr val="FFFFFF"/>
                </a:solidFill>
              </a:rPr>
              <a:t>n ≥ 0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Prove the base case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Often </a:t>
            </a:r>
            <a:r>
              <a:rPr i="1"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(0) or </a:t>
            </a:r>
            <a:r>
              <a:rPr i="1"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(1), but depends on what you’re proving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Assume </a:t>
            </a:r>
            <a:r>
              <a:rPr i="1"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is true, and use it to prove </a:t>
            </a:r>
            <a:r>
              <a:rPr i="1"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+1)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assumption of </a:t>
            </a:r>
            <a:r>
              <a:rPr i="1"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being true in this step is called the Induction Hypothesis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This step (proving </a:t>
            </a:r>
            <a:r>
              <a:rPr i="1"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n+</a:t>
            </a:r>
            <a:r>
              <a:rPr lang="en">
                <a:solidFill>
                  <a:srgbClr val="FFFFFF"/>
                </a:solidFill>
              </a:rPr>
              <a:t>1)) is called the Induction Step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 Examples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Basic examples (including the “all horses are the same color” anti-example)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https://www.cs.cornell.edu/courses/cs312/2002sp/handouts/induction/induct-examples.html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Sorites Paradox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https://en.wikipedia.org/wiki/Sorites_paradox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Proof of Kruskal’s Algorithm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http://tandy.cs.illinois.edu/Kruskal-analysis.pdf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