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372aa92a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372aa92a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372aa92a7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372aa92a7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372aa92a7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372aa92a7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4372aa92a7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4372aa92a7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4372aa92a7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4372aa92a7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4372aa92a7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4372aa92a7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372aa92a7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4372aa92a7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6165be29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6165be29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6165be29d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6165be29d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6165be29d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6165be29d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6165be29d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6165be29d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372aa92a7_0_2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372aa92a7_0_2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6165be29d6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6165be29d6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4372aa92a7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4372aa92a7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6165be29d6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6165be29d6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6165be29d6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6165be29d6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4372aa92a7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4372aa92a7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6165be29d6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6165be29d6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4372aa92a7_0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4372aa92a7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4372aa92a7_0_1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4372aa92a7_0_1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4372aa92a7_0_1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4372aa92a7_0_1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4372aa92a7_0_1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4372aa92a7_0_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372aa92a7_0_2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372aa92a7_0_2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4372aa92a7_0_1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4372aa92a7_0_1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g4372aa92a7_0_1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9" name="Google Shape;1739;g4372aa92a7_0_1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g4372aa92a7_0_1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8" name="Google Shape;1808;g4372aa92a7_0_1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4372aa92a7_0_1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4372aa92a7_0_1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g4372aa92a7_0_1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2" name="Google Shape;1942;g4372aa92a7_0_1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6165be29d6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6165be29d6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4372aa92a7_0_2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4372aa92a7_0_2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5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g4372aa92a7_0_2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7" name="Google Shape;2147;g4372aa92a7_0_2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4372aa92a7_0_2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4372aa92a7_0_2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2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g4372aa92a7_0_2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4" name="Google Shape;2284;g4372aa92a7_0_2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372aa92a7_0_2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372aa92a7_0_2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0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g4372aa92a7_0_2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2" name="Google Shape;2352;g4372aa92a7_0_2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4372aa92a7_0_2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4372aa92a7_0_2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g4372aa92a7_0_2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2" name="Google Shape;2492;g4372aa92a7_0_2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4372aa92a7_0_2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4372aa92a7_0_2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g4372aa92a7_0_2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4" name="Google Shape;2524;g4372aa92a7_0_2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8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g4372aa92a7_0_2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0" name="Google Shape;2530;g4372aa92a7_0_2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4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g4372aa92a7_0_2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6" name="Google Shape;2536;g4372aa92a7_0_2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0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4372aa92a7_0_2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4372aa92a7_0_2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Google Shape;2551;g4372aa92a7_0_2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2" name="Google Shape;2552;g4372aa92a7_0_2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3" name="Shape 2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" name="Google Shape;2564;g4372aa92a7_0_2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5" name="Google Shape;2565;g4372aa92a7_0_2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372aa92a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372aa92a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2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g4372aa92a7_0_2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4" name="Google Shape;2574;g4372aa92a7_0_2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8" name="Shape 2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Google Shape;2579;g4372aa92a7_0_2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0" name="Google Shape;2580;g4372aa92a7_0_2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6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Google Shape;2587;g4372aa92a7_0_2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8" name="Google Shape;2588;g4372aa92a7_0_2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5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4372aa92a7_0_2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4372aa92a7_0_2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372aa92a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372aa92a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372aa92a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372aa92a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372aa92a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372aa92a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372aa92a7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372aa92a7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gif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 Nearest Neighbor Algorithms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340" name="Google Shape;340;p22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22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22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3" name="Google Shape;343;p22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4" name="Google Shape;344;p22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5" name="Google Shape;345;p22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6" name="Google Shape;346;p22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22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8" name="Google Shape;348;p22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9" name="Google Shape;349;p22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0" name="Google Shape;350;p22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1" name="Google Shape;351;p22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2" name="Google Shape;352;p22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3" name="Google Shape;353;p22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4" name="Google Shape;354;p22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" name="Google Shape;355;p22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6" name="Google Shape;356;p22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7" name="Google Shape;357;p22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8" name="Google Shape;358;p22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9" name="Google Shape;359;p22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22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22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62" name="Google Shape;362;p22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22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65" name="Google Shape;365;p22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6" name="Google Shape;366;p22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7" name="Google Shape;367;p22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22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22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2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1" name="Google Shape;371;p22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73" name="Google Shape;373;p22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22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22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6" name="Google Shape;376;p22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7" name="Google Shape;377;p22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8" name="Google Shape;378;p22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79" name="Google Shape;379;p22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2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83" name="Google Shape;383;p22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2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22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6" name="Google Shape;386;p22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7" name="Google Shape;387;p22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8" name="Google Shape;388;p22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389" name="Google Shape;389;p22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390" name="Google Shape;390;p22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(7,1)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392" name="Google Shape;392;p22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93" name="Google Shape;393;p22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394" name="Google Shape;394;p22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395" name="Google Shape;395;p22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397" name="Google Shape;397;p22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98" name="Google Shape;398;p22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399" name="Google Shape;399;p22"/>
          <p:cNvSpPr txBox="1"/>
          <p:nvPr/>
        </p:nvSpPr>
        <p:spPr>
          <a:xfrm>
            <a:off x="3924125" y="202138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4" name="Google Shape;404;p23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406" name="Google Shape;406;p23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23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23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9" name="Google Shape;409;p23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0" name="Google Shape;410;p23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1" name="Google Shape;411;p23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2" name="Google Shape;412;p23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3" name="Google Shape;413;p23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4" name="Google Shape;414;p23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5" name="Google Shape;415;p23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6" name="Google Shape;416;p23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7" name="Google Shape;417;p23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8" name="Google Shape;418;p23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9" name="Google Shape;419;p23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28" name="Google Shape;428;p23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23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3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31" name="Google Shape;431;p23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2" name="Google Shape;432;p23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3" name="Google Shape;433;p23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3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Google Shape;435;p23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7" name="Google Shape;437;p23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39" name="Google Shape;439;p23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23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23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2" name="Google Shape;442;p23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3" name="Google Shape;443;p23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4" name="Google Shape;444;p23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5" name="Google Shape;445;p23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3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7" name="Google Shape;447;p23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3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49" name="Google Shape;449;p23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23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1" name="Google Shape;451;p23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2" name="Google Shape;452;p23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3" name="Google Shape;453;p23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454" name="Google Shape;454;p23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455" name="Google Shape;455;p23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(7,1)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457" name="Google Shape;457;p23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58" name="Google Shape;458;p23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459" name="Google Shape;459;p23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460" name="Google Shape;460;p23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3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462" name="Google Shape;462;p23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63" name="Google Shape;463;p23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464" name="Google Shape;464;p23"/>
          <p:cNvSpPr txBox="1"/>
          <p:nvPr/>
        </p:nvSpPr>
        <p:spPr>
          <a:xfrm>
            <a:off x="3924125" y="202138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9" name="Google Shape;469;p24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471" name="Google Shape;471;p24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24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24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4" name="Google Shape;474;p24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5" name="Google Shape;475;p24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6" name="Google Shape;476;p24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7" name="Google Shape;477;p24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8" name="Google Shape;478;p24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9" name="Google Shape;479;p24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0" name="Google Shape;480;p24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1" name="Google Shape;481;p24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2" name="Google Shape;482;p24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24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4" name="Google Shape;484;p24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5" name="Google Shape;485;p24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6" name="Google Shape;486;p24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7" name="Google Shape;487;p24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8" name="Google Shape;488;p24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9" name="Google Shape;489;p24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0" name="Google Shape;490;p24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1" name="Google Shape;491;p24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2" name="Google Shape;492;p24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93" name="Google Shape;493;p24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4" name="Google Shape;494;p24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4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96" name="Google Shape;496;p24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7" name="Google Shape;497;p24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8" name="Google Shape;498;p24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24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24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4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2" name="Google Shape;502;p24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4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04" name="Google Shape;504;p24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24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24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7" name="Google Shape;507;p24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8" name="Google Shape;508;p24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9" name="Google Shape;509;p24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10" name="Google Shape;510;p24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4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2" name="Google Shape;512;p24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4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14" name="Google Shape;514;p24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24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6" name="Google Shape;516;p24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7" name="Google Shape;517;p24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8" name="Google Shape;518;p24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519" name="Google Shape;519;p24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520" name="Google Shape;520;p24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4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(7,1)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522" name="Google Shape;522;p24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23" name="Google Shape;523;p24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524" name="Google Shape;524;p24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525" name="Google Shape;525;p24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4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527" name="Google Shape;527;p24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28" name="Google Shape;528;p24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529" name="Google Shape;529;p24"/>
          <p:cNvSpPr txBox="1"/>
          <p:nvPr/>
        </p:nvSpPr>
        <p:spPr>
          <a:xfrm>
            <a:off x="3924125" y="202138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4" name="Google Shape;534;p25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25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" name="Google Shape;5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537" name="Google Shape;537;p25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25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Google Shape;539;p25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0" name="Google Shape;540;p25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1" name="Google Shape;541;p25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2" name="Google Shape;542;p25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25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4" name="Google Shape;544;p25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5" name="Google Shape;545;p25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6" name="Google Shape;546;p25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7" name="Google Shape;547;p25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8" name="Google Shape;548;p25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9" name="Google Shape;549;p25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0" name="Google Shape;550;p25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1" name="Google Shape;551;p25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2" name="Google Shape;552;p25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3" name="Google Shape;553;p25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4" name="Google Shape;554;p25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25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6" name="Google Shape;556;p25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7" name="Google Shape;557;p25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8" name="Google Shape;558;p25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9" name="Google Shape;559;p25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61" name="Google Shape;561;p25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62" name="Google Shape;562;p25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63" name="Google Shape;563;p25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25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Google Shape;565;p25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7" name="Google Shape;567;p25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5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69" name="Google Shape;569;p25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25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25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2" name="Google Shape;572;p25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3" name="Google Shape;573;p25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4" name="Google Shape;574;p25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75" name="Google Shape;575;p25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5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7" name="Google Shape;577;p25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5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79" name="Google Shape;579;p25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25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1" name="Google Shape;581;p25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2" name="Google Shape;582;p25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3" name="Google Shape;583;p25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584" name="Google Shape;584;p25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585" name="Google Shape;585;p25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5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(7,1)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587" name="Google Shape;587;p25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88" name="Google Shape;588;p25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589" name="Google Shape;589;p25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590" name="Google Shape;590;p25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5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592" name="Google Shape;592;p25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93" name="Google Shape;593;p25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594" name="Google Shape;594;p25"/>
          <p:cNvCxnSpPr/>
          <p:nvPr/>
        </p:nvCxnSpPr>
        <p:spPr>
          <a:xfrm flipH="1">
            <a:off x="2780025" y="2235625"/>
            <a:ext cx="1278600" cy="45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5" name="Google Shape;595;p25"/>
          <p:cNvSpPr txBox="1"/>
          <p:nvPr/>
        </p:nvSpPr>
        <p:spPr>
          <a:xfrm>
            <a:off x="7519221" y="1541428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96" name="Google Shape;596;p25"/>
          <p:cNvSpPr txBox="1"/>
          <p:nvPr/>
        </p:nvSpPr>
        <p:spPr>
          <a:xfrm>
            <a:off x="3924125" y="202138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97" name="Google Shape;597;p25"/>
          <p:cNvSpPr txBox="1"/>
          <p:nvPr/>
        </p:nvSpPr>
        <p:spPr>
          <a:xfrm>
            <a:off x="3079221" y="2143478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2" name="Google Shape;602;p26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26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Google Shape;60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605" name="Google Shape;605;p26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26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7" name="Google Shape;607;p26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8" name="Google Shape;608;p26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9" name="Google Shape;609;p26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0" name="Google Shape;610;p26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1" name="Google Shape;611;p26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2" name="Google Shape;612;p26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26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4" name="Google Shape;614;p26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5" name="Google Shape;615;p26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6" name="Google Shape;616;p26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7" name="Google Shape;617;p26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8" name="Google Shape;618;p26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9" name="Google Shape;619;p26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" name="Google Shape;620;p26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1" name="Google Shape;621;p26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622" name="Google Shape;622;p26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3" name="Google Shape;623;p26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4" name="Google Shape;624;p26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5" name="Google Shape;625;p26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6" name="Google Shape;626;p26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7" name="Google Shape;627;p26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6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29" name="Google Shape;629;p26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0" name="Google Shape;630;p26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1" name="Google Shape;631;p26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26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3" name="Google Shape;633;p26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6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5" name="Google Shape;635;p26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6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37" name="Google Shape;637;p26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26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26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40" name="Google Shape;640;p26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41" name="Google Shape;641;p26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42" name="Google Shape;642;p26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43" name="Google Shape;643;p26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6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5" name="Google Shape;645;p26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6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7" name="Google Shape;647;p26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26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49" name="Google Shape;649;p26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0" name="Google Shape;650;p26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1" name="Google Shape;651;p26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652" name="Google Shape;652;p26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653" name="Google Shape;653;p26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6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(7,1)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655" name="Google Shape;655;p26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56" name="Google Shape;656;p26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657" name="Google Shape;657;p26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658" name="Google Shape;658;p26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6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660" name="Google Shape;660;p26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61" name="Google Shape;661;p26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662" name="Google Shape;662;p26"/>
          <p:cNvSpPr txBox="1"/>
          <p:nvPr/>
        </p:nvSpPr>
        <p:spPr>
          <a:xfrm>
            <a:off x="7519221" y="1541428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√10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663" name="Google Shape;663;p26"/>
          <p:cNvSpPr txBox="1"/>
          <p:nvPr/>
        </p:nvSpPr>
        <p:spPr>
          <a:xfrm>
            <a:off x="3924125" y="202138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8" name="Google Shape;668;p27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27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27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1" name="Google Shape;6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672" name="Google Shape;672;p27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27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4" name="Google Shape;674;p27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5" name="Google Shape;675;p27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6" name="Google Shape;676;p27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7" name="Google Shape;677;p27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8" name="Google Shape;678;p27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9" name="Google Shape;679;p27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0" name="Google Shape;680;p27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1" name="Google Shape;681;p27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2" name="Google Shape;682;p27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3" name="Google Shape;683;p27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4" name="Google Shape;684;p27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5" name="Google Shape;685;p27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6" name="Google Shape;686;p27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7" name="Google Shape;687;p27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8" name="Google Shape;688;p27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689" name="Google Shape;689;p27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0" name="Google Shape;690;p27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1" name="Google Shape;691;p27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92" name="Google Shape;692;p27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3" name="Google Shape;693;p27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4" name="Google Shape;694;p27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7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96" name="Google Shape;696;p27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97" name="Google Shape;697;p27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98" name="Google Shape;698;p27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27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7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1" name="Google Shape;701;p27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7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03" name="Google Shape;703;p27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27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27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06" name="Google Shape;706;p27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07" name="Google Shape;707;p27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08" name="Google Shape;708;p27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09" name="Google Shape;709;p27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7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1" name="Google Shape;711;p27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7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13" name="Google Shape;713;p27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27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5" name="Google Shape;715;p27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6" name="Google Shape;716;p27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7" name="Google Shape;717;p27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718" name="Google Shape;718;p27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719" name="Google Shape;719;p27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7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(7,1)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721" name="Google Shape;721;p27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22" name="Google Shape;722;p27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23" name="Google Shape;723;p27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724" name="Google Shape;724;p27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7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726" name="Google Shape;726;p27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27" name="Google Shape;727;p27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728" name="Google Shape;728;p27"/>
          <p:cNvSpPr txBox="1"/>
          <p:nvPr/>
        </p:nvSpPr>
        <p:spPr>
          <a:xfrm>
            <a:off x="7519221" y="1541428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√10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729" name="Google Shape;729;p27"/>
          <p:cNvCxnSpPr/>
          <p:nvPr/>
        </p:nvCxnSpPr>
        <p:spPr>
          <a:xfrm flipH="1">
            <a:off x="3651900" y="2206575"/>
            <a:ext cx="416400" cy="958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" name="Google Shape;730;p27"/>
          <p:cNvSpPr txBox="1"/>
          <p:nvPr/>
        </p:nvSpPr>
        <p:spPr>
          <a:xfrm>
            <a:off x="8308527" y="2433453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31" name="Google Shape;731;p27"/>
          <p:cNvSpPr txBox="1"/>
          <p:nvPr/>
        </p:nvSpPr>
        <p:spPr>
          <a:xfrm>
            <a:off x="3924125" y="202138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732" name="Google Shape;732;p27"/>
          <p:cNvSpPr txBox="1"/>
          <p:nvPr/>
        </p:nvSpPr>
        <p:spPr>
          <a:xfrm>
            <a:off x="3521390" y="24334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√5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7" name="Google Shape;737;p28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28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28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0" name="Google Shape;74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741" name="Google Shape;741;p28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28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3" name="Google Shape;743;p28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4" name="Google Shape;744;p28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5" name="Google Shape;745;p28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6" name="Google Shape;746;p28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7" name="Google Shape;747;p28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8" name="Google Shape;748;p28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9" name="Google Shape;749;p28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0" name="Google Shape;750;p28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1" name="Google Shape;751;p28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2" name="Google Shape;752;p28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3" name="Google Shape;753;p28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4" name="Google Shape;754;p28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5" name="Google Shape;755;p28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6" name="Google Shape;756;p28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7" name="Google Shape;757;p28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8" name="Google Shape;758;p28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9" name="Google Shape;759;p28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0" name="Google Shape;760;p28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761" name="Google Shape;761;p28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2" name="Google Shape;762;p28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3" name="Google Shape;763;p28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8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65" name="Google Shape;765;p28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6" name="Google Shape;766;p28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7" name="Google Shape;767;p28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8" name="Google Shape;768;p28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8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0" name="Google Shape;770;p28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8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72" name="Google Shape;772;p28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28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Google Shape;774;p28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75" name="Google Shape;775;p28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76" name="Google Shape;776;p28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77" name="Google Shape;777;p28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78" name="Google Shape;778;p28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8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0" name="Google Shape;780;p28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8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82" name="Google Shape;782;p28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28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84" name="Google Shape;784;p28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85" name="Google Shape;785;p28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86" name="Google Shape;786;p28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787" name="Google Shape;787;p28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788" name="Google Shape;788;p28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8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(7,1)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790" name="Google Shape;790;p28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91" name="Google Shape;791;p28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92" name="Google Shape;792;p28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793" name="Google Shape;793;p28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8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795" name="Google Shape;795;p28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96" name="Google Shape;796;p28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797" name="Google Shape;797;p28"/>
          <p:cNvSpPr txBox="1"/>
          <p:nvPr/>
        </p:nvSpPr>
        <p:spPr>
          <a:xfrm>
            <a:off x="8308527" y="2433453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√5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798" name="Google Shape;798;p28"/>
          <p:cNvSpPr txBox="1"/>
          <p:nvPr/>
        </p:nvSpPr>
        <p:spPr>
          <a:xfrm>
            <a:off x="3924125" y="202138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799" name="Google Shape;799;p28"/>
          <p:cNvSpPr txBox="1"/>
          <p:nvPr/>
        </p:nvSpPr>
        <p:spPr>
          <a:xfrm>
            <a:off x="7519221" y="1541428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4" name="Google Shape;804;p29"/>
          <p:cNvCxnSpPr/>
          <p:nvPr/>
        </p:nvCxnSpPr>
        <p:spPr>
          <a:xfrm flipH="1" rot="10800000">
            <a:off x="4068675" y="1758125"/>
            <a:ext cx="452100" cy="48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29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p29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29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8" name="Google Shape;80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809" name="Google Shape;809;p29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29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1" name="Google Shape;811;p29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2" name="Google Shape;812;p29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3" name="Google Shape;813;p29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4" name="Google Shape;814;p29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5" name="Google Shape;815;p29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6" name="Google Shape;816;p29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7" name="Google Shape;817;p29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8" name="Google Shape;818;p29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9" name="Google Shape;819;p29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0" name="Google Shape;820;p29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1" name="Google Shape;821;p29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2" name="Google Shape;822;p29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3" name="Google Shape;823;p29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4" name="Google Shape;824;p29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5" name="Google Shape;825;p29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6" name="Google Shape;826;p29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27" name="Google Shape;827;p29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8" name="Google Shape;828;p29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829" name="Google Shape;829;p29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0" name="Google Shape;830;p29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1" name="Google Shape;831;p29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29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33" name="Google Shape;833;p29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34" name="Google Shape;834;p29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35" name="Google Shape;835;p29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6" name="Google Shape;836;p29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9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8" name="Google Shape;838;p29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9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40" name="Google Shape;840;p29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29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29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3" name="Google Shape;843;p29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4" name="Google Shape;844;p29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5" name="Google Shape;845;p29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46" name="Google Shape;846;p29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29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8" name="Google Shape;848;p29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9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50" name="Google Shape;850;p29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29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2" name="Google Shape;852;p29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3" name="Google Shape;853;p29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4" name="Google Shape;854;p29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855" name="Google Shape;855;p29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856" name="Google Shape;856;p29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9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(7,1)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858" name="Google Shape;858;p29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59" name="Google Shape;859;p29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860" name="Google Shape;860;p29"/>
          <p:cNvSpPr/>
          <p:nvPr/>
        </p:nvSpPr>
        <p:spPr>
          <a:xfrm>
            <a:off x="8213486" y="3235096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9"/>
          <p:cNvSpPr txBox="1"/>
          <p:nvPr/>
        </p:nvSpPr>
        <p:spPr>
          <a:xfrm>
            <a:off x="8213486" y="3310952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(8,5)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62" name="Google Shape;862;p29"/>
          <p:cNvCxnSpPr/>
          <p:nvPr/>
        </p:nvCxnSpPr>
        <p:spPr>
          <a:xfrm flipH="1">
            <a:off x="8210774" y="384082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63" name="Google Shape;863;p29"/>
          <p:cNvCxnSpPr/>
          <p:nvPr/>
        </p:nvCxnSpPr>
        <p:spPr>
          <a:xfrm>
            <a:off x="8592758" y="3832455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64" name="Google Shape;864;p29"/>
          <p:cNvSpPr txBox="1"/>
          <p:nvPr/>
        </p:nvSpPr>
        <p:spPr>
          <a:xfrm>
            <a:off x="8308527" y="2433453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√5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865" name="Google Shape;865;p29"/>
          <p:cNvSpPr txBox="1"/>
          <p:nvPr/>
        </p:nvSpPr>
        <p:spPr>
          <a:xfrm>
            <a:off x="3924125" y="202138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66" name="Google Shape;866;p29"/>
          <p:cNvSpPr txBox="1"/>
          <p:nvPr/>
        </p:nvSpPr>
        <p:spPr>
          <a:xfrm>
            <a:off x="8766821" y="3335300"/>
            <a:ext cx="455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67" name="Google Shape;867;p29"/>
          <p:cNvSpPr txBox="1"/>
          <p:nvPr/>
        </p:nvSpPr>
        <p:spPr>
          <a:xfrm>
            <a:off x="7519221" y="1541428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68" name="Google Shape;868;p29"/>
          <p:cNvSpPr txBox="1"/>
          <p:nvPr/>
        </p:nvSpPr>
        <p:spPr>
          <a:xfrm>
            <a:off x="3949983" y="1707900"/>
            <a:ext cx="455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√2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3" name="Google Shape;873;p30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30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30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877" name="Google Shape;877;p30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30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9" name="Google Shape;879;p30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0" name="Google Shape;880;p30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1" name="Google Shape;881;p30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2" name="Google Shape;882;p30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3" name="Google Shape;883;p30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4" name="Google Shape;884;p30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5" name="Google Shape;885;p30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6" name="Google Shape;886;p30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7" name="Google Shape;887;p30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8" name="Google Shape;888;p30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9" name="Google Shape;889;p30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0" name="Google Shape;890;p30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1" name="Google Shape;891;p30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2" name="Google Shape;892;p30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3" name="Google Shape;893;p30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4" name="Google Shape;894;p30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895" name="Google Shape;895;p30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6" name="Google Shape;896;p30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7" name="Google Shape;897;p30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8" name="Google Shape;898;p30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9" name="Google Shape;899;p30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0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01" name="Google Shape;901;p30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02" name="Google Shape;902;p30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03" name="Google Shape;903;p30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4" name="Google Shape;904;p30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0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6" name="Google Shape;906;p30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0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08" name="Google Shape;908;p30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30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30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1" name="Google Shape;911;p30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2" name="Google Shape;912;p30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3" name="Google Shape;913;p30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14" name="Google Shape;914;p30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0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6" name="Google Shape;916;p30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0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18" name="Google Shape;918;p30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30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20" name="Google Shape;920;p30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21" name="Google Shape;921;p30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22" name="Google Shape;922;p30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923" name="Google Shape;923;p30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924" name="Google Shape;924;p30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0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(7,1)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926" name="Google Shape;926;p30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27" name="Google Shape;927;p30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928" name="Google Shape;928;p30"/>
          <p:cNvSpPr/>
          <p:nvPr/>
        </p:nvSpPr>
        <p:spPr>
          <a:xfrm>
            <a:off x="8213486" y="3235096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0"/>
          <p:cNvSpPr txBox="1"/>
          <p:nvPr/>
        </p:nvSpPr>
        <p:spPr>
          <a:xfrm>
            <a:off x="8213486" y="3310952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(8,5)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30" name="Google Shape;930;p30"/>
          <p:cNvCxnSpPr/>
          <p:nvPr/>
        </p:nvCxnSpPr>
        <p:spPr>
          <a:xfrm flipH="1">
            <a:off x="8210774" y="384082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1" name="Google Shape;931;p30"/>
          <p:cNvCxnSpPr/>
          <p:nvPr/>
        </p:nvCxnSpPr>
        <p:spPr>
          <a:xfrm>
            <a:off x="8592758" y="3832455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32" name="Google Shape;932;p30"/>
          <p:cNvSpPr txBox="1"/>
          <p:nvPr/>
        </p:nvSpPr>
        <p:spPr>
          <a:xfrm>
            <a:off x="3924125" y="202138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933" name="Google Shape;933;p30"/>
          <p:cNvSpPr txBox="1"/>
          <p:nvPr/>
        </p:nvSpPr>
        <p:spPr>
          <a:xfrm>
            <a:off x="8766821" y="3335300"/>
            <a:ext cx="455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√2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934" name="Google Shape;934;p30"/>
          <p:cNvSpPr txBox="1"/>
          <p:nvPr/>
        </p:nvSpPr>
        <p:spPr>
          <a:xfrm>
            <a:off x="7519221" y="1541428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35" name="Google Shape;935;p30"/>
          <p:cNvSpPr txBox="1"/>
          <p:nvPr/>
        </p:nvSpPr>
        <p:spPr>
          <a:xfrm>
            <a:off x="8308527" y="2433453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√5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0" name="Google Shape;940;p31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1" name="Google Shape;941;p31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2" name="Google Shape;942;p31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3" name="Google Shape;94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944" name="Google Shape;944;p31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31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6" name="Google Shape;946;p31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7" name="Google Shape;947;p31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8" name="Google Shape;948;p31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9" name="Google Shape;949;p31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0" name="Google Shape;950;p31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1" name="Google Shape;951;p31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2" name="Google Shape;952;p31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3" name="Google Shape;953;p31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4" name="Google Shape;954;p31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5" name="Google Shape;955;p31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6" name="Google Shape;956;p31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7" name="Google Shape;957;p31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8" name="Google Shape;958;p31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9" name="Google Shape;959;p31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0" name="Google Shape;960;p31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1" name="Google Shape;961;p31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962" name="Google Shape;962;p31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3" name="Google Shape;963;p31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4" name="Google Shape;964;p31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5" name="Google Shape;965;p31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6" name="Google Shape;966;p31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1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68" name="Google Shape;968;p31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69" name="Google Shape;969;p31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0" name="Google Shape;970;p31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1" name="Google Shape;971;p31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1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3" name="Google Shape;973;p31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1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75" name="Google Shape;975;p31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Google Shape;976;p31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31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8" name="Google Shape;978;p31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9" name="Google Shape;979;p31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0" name="Google Shape;980;p31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81" name="Google Shape;981;p31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1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3" name="Google Shape;983;p31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1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85" name="Google Shape;985;p31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31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7" name="Google Shape;987;p31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8" name="Google Shape;988;p31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9" name="Google Shape;989;p31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990" name="Google Shape;990;p31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991" name="Google Shape;991;p31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1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(7,1)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993" name="Google Shape;993;p31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94" name="Google Shape;994;p31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995" name="Google Shape;995;p31"/>
          <p:cNvSpPr/>
          <p:nvPr/>
        </p:nvSpPr>
        <p:spPr>
          <a:xfrm>
            <a:off x="8213486" y="3235096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1"/>
          <p:cNvSpPr txBox="1"/>
          <p:nvPr/>
        </p:nvSpPr>
        <p:spPr>
          <a:xfrm>
            <a:off x="8213486" y="3310952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(8,5)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97" name="Google Shape;997;p31"/>
          <p:cNvCxnSpPr/>
          <p:nvPr/>
        </p:nvCxnSpPr>
        <p:spPr>
          <a:xfrm flipH="1">
            <a:off x="8210774" y="384082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98" name="Google Shape;998;p31"/>
          <p:cNvCxnSpPr/>
          <p:nvPr/>
        </p:nvCxnSpPr>
        <p:spPr>
          <a:xfrm>
            <a:off x="8592758" y="3832455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99" name="Google Shape;999;p31"/>
          <p:cNvSpPr txBox="1"/>
          <p:nvPr/>
        </p:nvSpPr>
        <p:spPr>
          <a:xfrm>
            <a:off x="3924125" y="202138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000" name="Google Shape;1000;p31"/>
          <p:cNvSpPr txBox="1"/>
          <p:nvPr/>
        </p:nvSpPr>
        <p:spPr>
          <a:xfrm>
            <a:off x="8766821" y="3335300"/>
            <a:ext cx="455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√2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001" name="Google Shape;1001;p31"/>
          <p:cNvSpPr txBox="1"/>
          <p:nvPr/>
        </p:nvSpPr>
        <p:spPr>
          <a:xfrm>
            <a:off x="7519221" y="1541428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02" name="Google Shape;1002;p31"/>
          <p:cNvSpPr txBox="1"/>
          <p:nvPr/>
        </p:nvSpPr>
        <p:spPr>
          <a:xfrm>
            <a:off x="8308527" y="2433453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√5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Sabermetrics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131850" y="1152475"/>
            <a:ext cx="470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best players ever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.310 batting average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3,465 hits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260 home runs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1,311 RBIs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14x All-star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5x World Series winner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is the next Derek Jeter?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885425" y="4619550"/>
            <a:ext cx="26196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Derek Jeter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426275" y="4803900"/>
            <a:ext cx="26196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Source: Wikipedia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050" y="1271850"/>
            <a:ext cx="2198016" cy="329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2"/>
          <p:cNvSpPr/>
          <p:nvPr/>
        </p:nvSpPr>
        <p:spPr>
          <a:xfrm>
            <a:off x="7327461" y="3235100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2"/>
          <p:cNvSpPr txBox="1"/>
          <p:nvPr/>
        </p:nvSpPr>
        <p:spPr>
          <a:xfrm>
            <a:off x="7327461" y="3310956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(7,1)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09" name="Google Shape;1009;p32"/>
          <p:cNvCxnSpPr/>
          <p:nvPr/>
        </p:nvCxnSpPr>
        <p:spPr>
          <a:xfrm flipH="1">
            <a:off x="7277063" y="3818230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10" name="Google Shape;1010;p32"/>
          <p:cNvCxnSpPr/>
          <p:nvPr/>
        </p:nvCxnSpPr>
        <p:spPr>
          <a:xfrm>
            <a:off x="7736910" y="3825884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11" name="Google Shape;1011;p32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2" name="Google Shape;1012;p32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3" name="Google Shape;1013;p32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4" name="Google Shape;101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1015" name="Google Shape;1015;p32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32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7" name="Google Shape;1017;p32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8" name="Google Shape;1018;p32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9" name="Google Shape;1019;p32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0" name="Google Shape;1020;p32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1" name="Google Shape;1021;p32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2" name="Google Shape;1022;p32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3" name="Google Shape;1023;p32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4" name="Google Shape;1024;p32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5" name="Google Shape;1025;p32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6" name="Google Shape;1026;p32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7" name="Google Shape;1027;p32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8" name="Google Shape;1028;p32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9" name="Google Shape;1029;p32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0" name="Google Shape;1030;p32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1" name="Google Shape;1031;p32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2" name="Google Shape;1032;p32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033" name="Google Shape;1033;p32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4" name="Google Shape;1034;p32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5" name="Google Shape;1035;p32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6" name="Google Shape;1036;p32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7" name="Google Shape;1037;p32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32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39" name="Google Shape;1039;p32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40" name="Google Shape;1040;p32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41" name="Google Shape;1041;p32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2" name="Google Shape;1042;p32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32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4" name="Google Shape;1044;p32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32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46" name="Google Shape;1046;p32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7" name="Google Shape;1047;p32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Google Shape;1048;p32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49" name="Google Shape;1049;p32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50" name="Google Shape;1050;p32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51" name="Google Shape;1051;p32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52" name="Google Shape;1052;p32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32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4" name="Google Shape;1054;p32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32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56" name="Google Shape;1056;p32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" name="Google Shape;1057;p32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58" name="Google Shape;1058;p32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59" name="Google Shape;1059;p32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0" name="Google Shape;1060;p32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61" name="Google Shape;1061;p32"/>
          <p:cNvSpPr/>
          <p:nvPr/>
        </p:nvSpPr>
        <p:spPr>
          <a:xfrm>
            <a:off x="8213486" y="3235096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2"/>
          <p:cNvSpPr txBox="1"/>
          <p:nvPr/>
        </p:nvSpPr>
        <p:spPr>
          <a:xfrm>
            <a:off x="8213486" y="3310952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(8,5)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63" name="Google Shape;1063;p32"/>
          <p:cNvCxnSpPr/>
          <p:nvPr/>
        </p:nvCxnSpPr>
        <p:spPr>
          <a:xfrm flipH="1">
            <a:off x="8210774" y="384082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4" name="Google Shape;1064;p32"/>
          <p:cNvCxnSpPr/>
          <p:nvPr/>
        </p:nvCxnSpPr>
        <p:spPr>
          <a:xfrm>
            <a:off x="8592758" y="3832455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65" name="Google Shape;1065;p32"/>
          <p:cNvSpPr txBox="1"/>
          <p:nvPr/>
        </p:nvSpPr>
        <p:spPr>
          <a:xfrm>
            <a:off x="3924125" y="202138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066" name="Google Shape;1066;p32"/>
          <p:cNvSpPr txBox="1"/>
          <p:nvPr/>
        </p:nvSpPr>
        <p:spPr>
          <a:xfrm>
            <a:off x="8766821" y="3335300"/>
            <a:ext cx="455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√2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067" name="Google Shape;1067;p32"/>
          <p:cNvSpPr txBox="1"/>
          <p:nvPr/>
        </p:nvSpPr>
        <p:spPr>
          <a:xfrm>
            <a:off x="7519221" y="1541428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68" name="Google Shape;1068;p32"/>
          <p:cNvSpPr txBox="1"/>
          <p:nvPr/>
        </p:nvSpPr>
        <p:spPr>
          <a:xfrm>
            <a:off x="8308527" y="2433453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√5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3" name="Google Shape;1073;p33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4" name="Google Shape;1074;p33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5" name="Google Shape;1075;p33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6" name="Google Shape;10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1077" name="Google Shape;1077;p33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8" name="Google Shape;1078;p33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9" name="Google Shape;1079;p33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0" name="Google Shape;1080;p33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1" name="Google Shape;1081;p33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2" name="Google Shape;1082;p33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3" name="Google Shape;1083;p33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4" name="Google Shape;1084;p33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5" name="Google Shape;1085;p33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6" name="Google Shape;1086;p33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7" name="Google Shape;1087;p33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8" name="Google Shape;1088;p33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9" name="Google Shape;1089;p33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0" name="Google Shape;1090;p33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1" name="Google Shape;1091;p33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2" name="Google Shape;1092;p33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3" name="Google Shape;1093;p33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4" name="Google Shape;1094;p33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095" name="Google Shape;1095;p33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6" name="Google Shape;1096;p33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7" name="Google Shape;1097;p33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8" name="Google Shape;1098;p33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9" name="Google Shape;1099;p33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33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01" name="Google Shape;1101;p33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2" name="Google Shape;1102;p33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3" name="Google Shape;1103;p33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4" name="Google Shape;1104;p33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33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6" name="Google Shape;1106;p33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7" name="Google Shape;1107;p33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08" name="Google Shape;1108;p33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9" name="Google Shape;1109;p33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0" name="Google Shape;1110;p33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11" name="Google Shape;1111;p33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12" name="Google Shape;1112;p33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13" name="Google Shape;1113;p33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14" name="Google Shape;1114;p33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33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6" name="Google Shape;1116;p33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3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18" name="Google Shape;1118;p33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9" name="Google Shape;1119;p33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20" name="Google Shape;1120;p33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21" name="Google Shape;1121;p33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22" name="Google Shape;1122;p33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123" name="Google Shape;1123;p33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1124" name="Google Shape;1124;p33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3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(7,1)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126" name="Google Shape;1126;p33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127" name="Google Shape;1127;p33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128" name="Google Shape;1128;p33"/>
          <p:cNvSpPr/>
          <p:nvPr/>
        </p:nvSpPr>
        <p:spPr>
          <a:xfrm>
            <a:off x="8213486" y="3235096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3"/>
          <p:cNvSpPr txBox="1"/>
          <p:nvPr/>
        </p:nvSpPr>
        <p:spPr>
          <a:xfrm>
            <a:off x="8213486" y="3310952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(8,5)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30" name="Google Shape;1130;p33"/>
          <p:cNvCxnSpPr/>
          <p:nvPr/>
        </p:nvCxnSpPr>
        <p:spPr>
          <a:xfrm flipH="1">
            <a:off x="8210774" y="384082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31" name="Google Shape;1131;p33"/>
          <p:cNvCxnSpPr/>
          <p:nvPr/>
        </p:nvCxnSpPr>
        <p:spPr>
          <a:xfrm>
            <a:off x="8592758" y="3832455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32" name="Google Shape;1132;p33"/>
          <p:cNvSpPr txBox="1"/>
          <p:nvPr/>
        </p:nvSpPr>
        <p:spPr>
          <a:xfrm>
            <a:off x="3924125" y="202138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33" name="Google Shape;1133;p33"/>
          <p:cNvSpPr txBox="1"/>
          <p:nvPr/>
        </p:nvSpPr>
        <p:spPr>
          <a:xfrm>
            <a:off x="8766821" y="3335300"/>
            <a:ext cx="455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√2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134" name="Google Shape;1134;p33"/>
          <p:cNvSpPr txBox="1"/>
          <p:nvPr/>
        </p:nvSpPr>
        <p:spPr>
          <a:xfrm>
            <a:off x="7519221" y="1541428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35" name="Google Shape;1135;p33"/>
          <p:cNvSpPr txBox="1"/>
          <p:nvPr/>
        </p:nvSpPr>
        <p:spPr>
          <a:xfrm>
            <a:off x="8308527" y="2433453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√5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0" name="Google Shape;1140;p34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1" name="Google Shape;1141;p34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2" name="Google Shape;1142;p34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3" name="Google Shape;114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1144" name="Google Shape;1144;p34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34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6" name="Google Shape;1146;p34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7" name="Google Shape;1147;p34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8" name="Google Shape;1148;p34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9" name="Google Shape;1149;p34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0" name="Google Shape;1150;p34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1" name="Google Shape;1151;p34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2" name="Google Shape;1152;p34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3" name="Google Shape;1153;p34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4" name="Google Shape;1154;p34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5" name="Google Shape;1155;p34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6" name="Google Shape;1156;p34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7" name="Google Shape;1157;p34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8" name="Google Shape;1158;p34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9" name="Google Shape;1159;p34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0" name="Google Shape;1160;p34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1" name="Google Shape;1161;p34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162" name="Google Shape;1162;p34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3" name="Google Shape;1163;p34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4" name="Google Shape;1164;p34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5" name="Google Shape;1165;p34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6" name="Google Shape;1166;p34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34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68" name="Google Shape;1168;p34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69" name="Google Shape;1169;p34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70" name="Google Shape;1170;p34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1" name="Google Shape;1171;p34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34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3" name="Google Shape;1173;p34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4" name="Google Shape;1174;p34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75" name="Google Shape;1175;p34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6" name="Google Shape;1176;p34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7" name="Google Shape;1177;p34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78" name="Google Shape;1178;p34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79" name="Google Shape;1179;p34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80" name="Google Shape;1180;p34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81" name="Google Shape;1181;p34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34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3" name="Google Shape;1183;p34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34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85" name="Google Shape;1185;p34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34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87" name="Google Shape;1187;p34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88" name="Google Shape;1188;p34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89" name="Google Shape;1189;p34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190" name="Google Shape;1190;p34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1191" name="Google Shape;1191;p34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4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(7,1)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193" name="Google Shape;1193;p34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194" name="Google Shape;1194;p34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195" name="Google Shape;1195;p34"/>
          <p:cNvSpPr/>
          <p:nvPr/>
        </p:nvSpPr>
        <p:spPr>
          <a:xfrm>
            <a:off x="8213486" y="3235096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34"/>
          <p:cNvSpPr txBox="1"/>
          <p:nvPr/>
        </p:nvSpPr>
        <p:spPr>
          <a:xfrm>
            <a:off x="8213486" y="3310952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(8,5)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97" name="Google Shape;1197;p34"/>
          <p:cNvCxnSpPr/>
          <p:nvPr/>
        </p:nvCxnSpPr>
        <p:spPr>
          <a:xfrm flipH="1">
            <a:off x="8210774" y="384082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98" name="Google Shape;1198;p34"/>
          <p:cNvCxnSpPr/>
          <p:nvPr/>
        </p:nvCxnSpPr>
        <p:spPr>
          <a:xfrm>
            <a:off x="8592758" y="3832455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99" name="Google Shape;1199;p34"/>
          <p:cNvSpPr txBox="1"/>
          <p:nvPr/>
        </p:nvSpPr>
        <p:spPr>
          <a:xfrm>
            <a:off x="3924125" y="202138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200" name="Google Shape;1200;p34"/>
          <p:cNvSpPr txBox="1"/>
          <p:nvPr/>
        </p:nvSpPr>
        <p:spPr>
          <a:xfrm>
            <a:off x="8766821" y="3335300"/>
            <a:ext cx="455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√2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1201" name="Google Shape;1201;p34"/>
          <p:cNvCxnSpPr/>
          <p:nvPr/>
        </p:nvCxnSpPr>
        <p:spPr>
          <a:xfrm>
            <a:off x="4068300" y="2245325"/>
            <a:ext cx="0" cy="93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2" name="Google Shape;1202;p34"/>
          <p:cNvSpPr txBox="1"/>
          <p:nvPr/>
        </p:nvSpPr>
        <p:spPr>
          <a:xfrm>
            <a:off x="3777375" y="2488663"/>
            <a:ext cx="276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03" name="Google Shape;1203;p34"/>
          <p:cNvSpPr txBox="1"/>
          <p:nvPr/>
        </p:nvSpPr>
        <p:spPr>
          <a:xfrm>
            <a:off x="7519221" y="1541428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04" name="Google Shape;1204;p34"/>
          <p:cNvSpPr txBox="1"/>
          <p:nvPr/>
        </p:nvSpPr>
        <p:spPr>
          <a:xfrm>
            <a:off x="8308527" y="2433453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√5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9" name="Google Shape;1209;p35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0" name="Google Shape;1210;p35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p35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2" name="Google Shape;121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1213" name="Google Shape;1213;p35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4" name="Google Shape;1214;p35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5" name="Google Shape;1215;p35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6" name="Google Shape;1216;p35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7" name="Google Shape;1217;p35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8" name="Google Shape;1218;p35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9" name="Google Shape;1219;p35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0" name="Google Shape;1220;p35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1" name="Google Shape;1221;p35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2" name="Google Shape;1222;p35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3" name="Google Shape;1223;p35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4" name="Google Shape;1224;p35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5" name="Google Shape;1225;p35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6" name="Google Shape;1226;p35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7" name="Google Shape;1227;p35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8" name="Google Shape;1228;p35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9" name="Google Shape;1229;p35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0" name="Google Shape;1230;p35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231" name="Google Shape;1231;p35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32" name="Google Shape;1232;p35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3" name="Google Shape;1233;p35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4" name="Google Shape;1234;p35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5" name="Google Shape;1235;p35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35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37" name="Google Shape;1237;p35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38" name="Google Shape;1238;p35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39" name="Google Shape;1239;p35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0" name="Google Shape;1240;p35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35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2" name="Google Shape;1242;p35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3" name="Google Shape;1243;p35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44" name="Google Shape;1244;p35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5" name="Google Shape;1245;p35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6" name="Google Shape;1246;p35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47" name="Google Shape;1247;p35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48" name="Google Shape;1248;p35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49" name="Google Shape;1249;p35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50" name="Google Shape;1250;p35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35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2" name="Google Shape;1252;p35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35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54" name="Google Shape;1254;p35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5" name="Google Shape;1255;p35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56" name="Google Shape;1256;p35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57" name="Google Shape;1257;p35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58" name="Google Shape;1258;p35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259" name="Google Shape;1259;p35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1260" name="Google Shape;1260;p35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5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66666"/>
                  </a:solidFill>
                </a:rPr>
                <a:t>(7,1)</a:t>
              </a:r>
              <a:endParaRPr>
                <a:solidFill>
                  <a:srgbClr val="666666"/>
                </a:solidFill>
              </a:endParaRPr>
            </a:p>
          </p:txBody>
        </p:sp>
        <p:cxnSp>
          <p:nvCxnSpPr>
            <p:cNvPr id="1262" name="Google Shape;1262;p35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63" name="Google Shape;1263;p35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264" name="Google Shape;1264;p35"/>
          <p:cNvSpPr/>
          <p:nvPr/>
        </p:nvSpPr>
        <p:spPr>
          <a:xfrm>
            <a:off x="8213486" y="3235096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35"/>
          <p:cNvSpPr txBox="1"/>
          <p:nvPr/>
        </p:nvSpPr>
        <p:spPr>
          <a:xfrm>
            <a:off x="8213486" y="3310952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(8,5)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66" name="Google Shape;1266;p35"/>
          <p:cNvCxnSpPr/>
          <p:nvPr/>
        </p:nvCxnSpPr>
        <p:spPr>
          <a:xfrm flipH="1">
            <a:off x="8210774" y="384082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67" name="Google Shape;1267;p35"/>
          <p:cNvCxnSpPr/>
          <p:nvPr/>
        </p:nvCxnSpPr>
        <p:spPr>
          <a:xfrm>
            <a:off x="8592758" y="3832455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68" name="Google Shape;1268;p35"/>
          <p:cNvSpPr txBox="1"/>
          <p:nvPr/>
        </p:nvSpPr>
        <p:spPr>
          <a:xfrm>
            <a:off x="3924125" y="202138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269" name="Google Shape;1269;p35"/>
          <p:cNvSpPr txBox="1"/>
          <p:nvPr/>
        </p:nvSpPr>
        <p:spPr>
          <a:xfrm>
            <a:off x="8766821" y="3335300"/>
            <a:ext cx="455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√2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270" name="Google Shape;1270;p35"/>
          <p:cNvSpPr txBox="1"/>
          <p:nvPr/>
        </p:nvSpPr>
        <p:spPr>
          <a:xfrm>
            <a:off x="7519221" y="1541428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71" name="Google Shape;1271;p35"/>
          <p:cNvSpPr txBox="1"/>
          <p:nvPr/>
        </p:nvSpPr>
        <p:spPr>
          <a:xfrm>
            <a:off x="8308527" y="2433453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√5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6" name="Google Shape;1276;p36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7" name="Google Shape;1277;p36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8" name="Google Shape;1278;p36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9" name="Google Shape;127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1280" name="Google Shape;1280;p36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1" name="Google Shape;1281;p36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2" name="Google Shape;1282;p36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3" name="Google Shape;1283;p36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4" name="Google Shape;1284;p36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5" name="Google Shape;1285;p36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6" name="Google Shape;1286;p36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7" name="Google Shape;1287;p36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8" name="Google Shape;1288;p36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9" name="Google Shape;1289;p36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0" name="Google Shape;1290;p36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1" name="Google Shape;1291;p36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2" name="Google Shape;1292;p36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3" name="Google Shape;1293;p36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4" name="Google Shape;1294;p36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5" name="Google Shape;1295;p36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6" name="Google Shape;1296;p36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7" name="Google Shape;1297;p36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298" name="Google Shape;1298;p36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99" name="Google Shape;1299;p36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0" name="Google Shape;1300;p36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1" name="Google Shape;1301;p36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2" name="Google Shape;1302;p36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36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04" name="Google Shape;1304;p36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05" name="Google Shape;1305;p36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06" name="Google Shape;1306;p36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7" name="Google Shape;1307;p36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36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9" name="Google Shape;1309;p36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36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11" name="Google Shape;1311;p36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2" name="Google Shape;1312;p36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3" name="Google Shape;1313;p36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14" name="Google Shape;1314;p36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15" name="Google Shape;1315;p36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16" name="Google Shape;1316;p36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17" name="Google Shape;1317;p36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36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9" name="Google Shape;1319;p36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36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21" name="Google Shape;1321;p36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2" name="Google Shape;1322;p36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23" name="Google Shape;1323;p36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24" name="Google Shape;1324;p36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25" name="Google Shape;1325;p36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326" name="Google Shape;1326;p36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1327" name="Google Shape;1327;p36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6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66666"/>
                  </a:solidFill>
                </a:rPr>
                <a:t>(7,1)</a:t>
              </a:r>
              <a:endParaRPr>
                <a:solidFill>
                  <a:srgbClr val="666666"/>
                </a:solidFill>
              </a:endParaRPr>
            </a:p>
          </p:txBody>
        </p:sp>
        <p:cxnSp>
          <p:nvCxnSpPr>
            <p:cNvPr id="1329" name="Google Shape;1329;p36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330" name="Google Shape;1330;p36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331" name="Google Shape;1331;p36"/>
          <p:cNvSpPr/>
          <p:nvPr/>
        </p:nvSpPr>
        <p:spPr>
          <a:xfrm>
            <a:off x="8213486" y="3235096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36"/>
          <p:cNvSpPr txBox="1"/>
          <p:nvPr/>
        </p:nvSpPr>
        <p:spPr>
          <a:xfrm>
            <a:off x="8213486" y="3310952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(8,5)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33" name="Google Shape;1333;p36"/>
          <p:cNvCxnSpPr/>
          <p:nvPr/>
        </p:nvCxnSpPr>
        <p:spPr>
          <a:xfrm flipH="1">
            <a:off x="8210774" y="384082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34" name="Google Shape;1334;p36"/>
          <p:cNvCxnSpPr/>
          <p:nvPr/>
        </p:nvCxnSpPr>
        <p:spPr>
          <a:xfrm>
            <a:off x="8592758" y="3832455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35" name="Google Shape;1335;p36"/>
          <p:cNvSpPr txBox="1"/>
          <p:nvPr/>
        </p:nvSpPr>
        <p:spPr>
          <a:xfrm>
            <a:off x="3924125" y="202138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cxnSp>
        <p:nvCxnSpPr>
          <p:cNvPr id="1336" name="Google Shape;1336;p36"/>
          <p:cNvCxnSpPr/>
          <p:nvPr/>
        </p:nvCxnSpPr>
        <p:spPr>
          <a:xfrm rot="10800000">
            <a:off x="2780100" y="2244018"/>
            <a:ext cx="1288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7" name="Google Shape;1337;p36"/>
          <p:cNvSpPr txBox="1"/>
          <p:nvPr/>
        </p:nvSpPr>
        <p:spPr>
          <a:xfrm>
            <a:off x="3241088" y="1892725"/>
            <a:ext cx="3696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38" name="Google Shape;1338;p36"/>
          <p:cNvSpPr txBox="1"/>
          <p:nvPr/>
        </p:nvSpPr>
        <p:spPr>
          <a:xfrm>
            <a:off x="8766821" y="3335300"/>
            <a:ext cx="455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√2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339" name="Google Shape;1339;p36"/>
          <p:cNvSpPr txBox="1"/>
          <p:nvPr/>
        </p:nvSpPr>
        <p:spPr>
          <a:xfrm>
            <a:off x="7519221" y="1541428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40" name="Google Shape;1340;p36"/>
          <p:cNvSpPr txBox="1"/>
          <p:nvPr/>
        </p:nvSpPr>
        <p:spPr>
          <a:xfrm>
            <a:off x="8308527" y="2433453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√5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5" name="Google Shape;1345;p37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6" name="Google Shape;1346;p37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7" name="Google Shape;1347;p37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8" name="Google Shape;134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1349" name="Google Shape;1349;p37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0" name="Google Shape;1350;p37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1" name="Google Shape;1351;p37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2" name="Google Shape;1352;p37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3" name="Google Shape;1353;p37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4" name="Google Shape;1354;p37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5" name="Google Shape;1355;p37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6" name="Google Shape;1356;p37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7" name="Google Shape;1357;p37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8" name="Google Shape;1358;p37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9" name="Google Shape;1359;p37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0" name="Google Shape;1360;p37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1" name="Google Shape;1361;p37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2" name="Google Shape;1362;p37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3" name="Google Shape;1363;p37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4" name="Google Shape;1364;p37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365" name="Google Shape;1365;p37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6" name="Google Shape;1366;p37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367" name="Google Shape;1367;p37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368" name="Google Shape;1368;p37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9" name="Google Shape;1369;p37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370" name="Google Shape;1370;p37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371" name="Google Shape;1371;p37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37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73" name="Google Shape;1373;p37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74" name="Google Shape;1374;p37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75" name="Google Shape;1375;p37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6" name="Google Shape;1376;p37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37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(1,4)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378" name="Google Shape;1378;p37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37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80" name="Google Shape;1380;p37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1" name="Google Shape;1381;p37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2" name="Google Shape;1382;p37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83" name="Google Shape;1383;p37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84" name="Google Shape;1384;p37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85" name="Google Shape;1385;p37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86" name="Google Shape;1386;p37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37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(2,2)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388" name="Google Shape;1388;p37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37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(3,5)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390" name="Google Shape;1390;p37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1" name="Google Shape;1391;p37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92" name="Google Shape;1392;p37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93" name="Google Shape;1393;p37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94" name="Google Shape;1394;p37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395" name="Google Shape;1395;p37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1396" name="Google Shape;1396;p37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7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66666"/>
                  </a:solidFill>
                </a:rPr>
                <a:t>(7,1)</a:t>
              </a:r>
              <a:endParaRPr>
                <a:solidFill>
                  <a:srgbClr val="666666"/>
                </a:solidFill>
              </a:endParaRPr>
            </a:p>
          </p:txBody>
        </p:sp>
        <p:cxnSp>
          <p:nvCxnSpPr>
            <p:cNvPr id="1398" name="Google Shape;1398;p37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399" name="Google Shape;1399;p37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400" name="Google Shape;1400;p37"/>
          <p:cNvSpPr/>
          <p:nvPr/>
        </p:nvSpPr>
        <p:spPr>
          <a:xfrm>
            <a:off x="8213486" y="3235096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37"/>
          <p:cNvSpPr txBox="1"/>
          <p:nvPr/>
        </p:nvSpPr>
        <p:spPr>
          <a:xfrm>
            <a:off x="8213486" y="3310952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(8,5)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02" name="Google Shape;1402;p37"/>
          <p:cNvCxnSpPr/>
          <p:nvPr/>
        </p:nvCxnSpPr>
        <p:spPr>
          <a:xfrm flipH="1">
            <a:off x="8210774" y="384082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03" name="Google Shape;1403;p37"/>
          <p:cNvCxnSpPr/>
          <p:nvPr/>
        </p:nvCxnSpPr>
        <p:spPr>
          <a:xfrm>
            <a:off x="8592758" y="3832455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04" name="Google Shape;1404;p37"/>
          <p:cNvSpPr txBox="1"/>
          <p:nvPr/>
        </p:nvSpPr>
        <p:spPr>
          <a:xfrm>
            <a:off x="3924125" y="202138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405" name="Google Shape;1405;p37"/>
          <p:cNvSpPr txBox="1"/>
          <p:nvPr/>
        </p:nvSpPr>
        <p:spPr>
          <a:xfrm>
            <a:off x="8766821" y="3335300"/>
            <a:ext cx="455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√2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406" name="Google Shape;1406;p37"/>
          <p:cNvSpPr txBox="1"/>
          <p:nvPr/>
        </p:nvSpPr>
        <p:spPr>
          <a:xfrm>
            <a:off x="7519221" y="1541428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07" name="Google Shape;1407;p37"/>
          <p:cNvSpPr txBox="1"/>
          <p:nvPr/>
        </p:nvSpPr>
        <p:spPr>
          <a:xfrm>
            <a:off x="8308527" y="2433453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√5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1413" name="Google Shape;1413;p38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4" name="Google Shape;1414;p38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5" name="Google Shape;1415;p38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6" name="Google Shape;1416;p38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7" name="Google Shape;1417;p38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8" name="Google Shape;1418;p38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9" name="Google Shape;1419;p38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0" name="Google Shape;1420;p38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1" name="Google Shape;1421;p38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2" name="Google Shape;1422;p38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3" name="Google Shape;1423;p38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4" name="Google Shape;1424;p38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5" name="Google Shape;1425;p38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6" name="Google Shape;1426;p38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7" name="Google Shape;1427;p38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8" name="Google Shape;1428;p38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9" name="Google Shape;1429;p38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0" name="Google Shape;1430;p38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1" name="Google Shape;1431;p38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2" name="Google Shape;1432;p38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3" name="Google Shape;1433;p38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4" name="Google Shape;1434;p38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35" name="Google Shape;1435;p38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6" name="Google Shape;1436;p38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38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38" name="Google Shape;1438;p38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39" name="Google Shape;1439;p38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40" name="Google Shape;1440;p38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1" name="Google Shape;1441;p38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2" name="Google Shape;1442;p38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38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4" name="Google Shape;1444;p38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38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46" name="Google Shape;1446;p38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38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8" name="Google Shape;1448;p38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49" name="Google Shape;1449;p38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50" name="Google Shape;1450;p38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51" name="Google Shape;1451;p38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52" name="Google Shape;1452;p38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38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4" name="Google Shape;1454;p38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38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56" name="Google Shape;1456;p38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7" name="Google Shape;1457;p38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8" name="Google Shape;1458;p38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59" name="Google Shape;1459;p38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60" name="Google Shape;1460;p38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61" name="Google Shape;1461;p38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462" name="Google Shape;1462;p38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1463" name="Google Shape;1463;p38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8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(7,1)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465" name="Google Shape;1465;p38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66" name="Google Shape;1466;p38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467" name="Google Shape;1467;p38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1468" name="Google Shape;1468;p38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8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470" name="Google Shape;1470;p38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71" name="Google Shape;1471;p38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472" name="Google Shape;1472;p38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7" name="Google Shape;1477;p39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8" name="Google Shape;147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1479" name="Google Shape;1479;p39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0" name="Google Shape;1480;p39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1" name="Google Shape;1481;p39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2" name="Google Shape;1482;p39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3" name="Google Shape;1483;p39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4" name="Google Shape;1484;p39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5" name="Google Shape;1485;p39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6" name="Google Shape;1486;p39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7" name="Google Shape;1487;p39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8" name="Google Shape;1488;p39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9" name="Google Shape;1489;p39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0" name="Google Shape;1490;p39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1" name="Google Shape;1491;p39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2" name="Google Shape;1492;p39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3" name="Google Shape;1493;p39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4" name="Google Shape;1494;p39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5" name="Google Shape;1495;p39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6" name="Google Shape;1496;p39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7" name="Google Shape;1497;p39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8" name="Google Shape;1498;p39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9" name="Google Shape;1499;p39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0" name="Google Shape;1500;p39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1501" name="Google Shape;1501;p39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2" name="Google Shape;1502;p39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39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04" name="Google Shape;1504;p39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05" name="Google Shape;1505;p39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06" name="Google Shape;1506;p39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7" name="Google Shape;1507;p39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8" name="Google Shape;1508;p39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39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0" name="Google Shape;1510;p39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39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12" name="Google Shape;1512;p39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3" name="Google Shape;1513;p39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14" name="Google Shape;1514;p39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15" name="Google Shape;1515;p39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16" name="Google Shape;1516;p39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17" name="Google Shape;1517;p39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39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9" name="Google Shape;1519;p39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39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21" name="Google Shape;1521;p39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2" name="Google Shape;1522;p39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3" name="Google Shape;1523;p39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24" name="Google Shape;1524;p39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25" name="Google Shape;1525;p39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26" name="Google Shape;1526;p39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527" name="Google Shape;1527;p39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1528" name="Google Shape;1528;p39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9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(7,1)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530" name="Google Shape;1530;p39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531" name="Google Shape;1531;p39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532" name="Google Shape;1532;p39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1533" name="Google Shape;1533;p39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9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535" name="Google Shape;1535;p39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536" name="Google Shape;1536;p39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537" name="Google Shape;1537;p39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2" name="Google Shape;1542;p40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3" name="Google Shape;154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1544" name="Google Shape;1544;p40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5" name="Google Shape;1545;p40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6" name="Google Shape;1546;p40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7" name="Google Shape;1547;p40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8" name="Google Shape;1548;p40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9" name="Google Shape;1549;p40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0" name="Google Shape;1550;p40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1" name="Google Shape;1551;p40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2" name="Google Shape;1552;p40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3" name="Google Shape;1553;p40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4" name="Google Shape;1554;p40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5" name="Google Shape;1555;p40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6" name="Google Shape;1556;p40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7" name="Google Shape;1557;p40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8" name="Google Shape;1558;p40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9" name="Google Shape;1559;p40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0" name="Google Shape;1560;p40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1" name="Google Shape;1561;p40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2" name="Google Shape;1562;p40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3" name="Google Shape;1563;p40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4" name="Google Shape;1564;p40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5" name="Google Shape;1565;p40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66" name="Google Shape;1566;p40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7" name="Google Shape;1567;p40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40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69" name="Google Shape;1569;p40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70" name="Google Shape;1570;p40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71" name="Google Shape;1571;p40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2" name="Google Shape;1572;p40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3" name="Google Shape;1573;p40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40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5" name="Google Shape;1575;p40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40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77" name="Google Shape;1577;p40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8" name="Google Shape;1578;p40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79" name="Google Shape;1579;p40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80" name="Google Shape;1580;p40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81" name="Google Shape;1581;p40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82" name="Google Shape;1582;p40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40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4" name="Google Shape;1584;p40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40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86" name="Google Shape;1586;p40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7" name="Google Shape;1587;p40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8" name="Google Shape;1588;p40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89" name="Google Shape;1589;p40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90" name="Google Shape;1590;p40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91" name="Google Shape;1591;p40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592" name="Google Shape;1592;p40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1593" name="Google Shape;1593;p40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0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(7,1)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595" name="Google Shape;1595;p40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596" name="Google Shape;1596;p40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597" name="Google Shape;1597;p40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1598" name="Google Shape;1598;p40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0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600" name="Google Shape;1600;p40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601" name="Google Shape;1601;p40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602" name="Google Shape;1602;p40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7" name="Google Shape;1607;p41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8" name="Google Shape;160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1609" name="Google Shape;1609;p41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0" name="Google Shape;1610;p41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1" name="Google Shape;1611;p41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2" name="Google Shape;1612;p41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3" name="Google Shape;1613;p41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4" name="Google Shape;1614;p41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5" name="Google Shape;1615;p41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6" name="Google Shape;1616;p41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7" name="Google Shape;1617;p41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8" name="Google Shape;1618;p41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9" name="Google Shape;1619;p41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0" name="Google Shape;1620;p41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1" name="Google Shape;1621;p41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2" name="Google Shape;1622;p41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3" name="Google Shape;1623;p41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4" name="Google Shape;1624;p41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5" name="Google Shape;1625;p41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26" name="Google Shape;1626;p41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7" name="Google Shape;1627;p41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8" name="Google Shape;1628;p41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9" name="Google Shape;1629;p41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0" name="Google Shape;1630;p41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31" name="Google Shape;1631;p41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2" name="Google Shape;1632;p41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41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34" name="Google Shape;1634;p41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35" name="Google Shape;1635;p41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36" name="Google Shape;1636;p41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7" name="Google Shape;1637;p41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8" name="Google Shape;1638;p41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41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0" name="Google Shape;1640;p41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41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42" name="Google Shape;1642;p41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3" name="Google Shape;1643;p41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44" name="Google Shape;1644;p41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45" name="Google Shape;1645;p41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46" name="Google Shape;1646;p41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47" name="Google Shape;1647;p41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41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9" name="Google Shape;1649;p41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41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51" name="Google Shape;1651;p41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2" name="Google Shape;1652;p41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3" name="Google Shape;1653;p41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54" name="Google Shape;1654;p41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55" name="Google Shape;1655;p41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56" name="Google Shape;1656;p41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657" name="Google Shape;1657;p41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1658" name="Google Shape;1658;p41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1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(7,1)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660" name="Google Shape;1660;p41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661" name="Google Shape;1661;p41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662" name="Google Shape;1662;p41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1663" name="Google Shape;1663;p41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1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665" name="Google Shape;1665;p41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666" name="Google Shape;1666;p41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667" name="Google Shape;1667;p41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cxnSp>
        <p:nvCxnSpPr>
          <p:cNvPr id="1668" name="Google Shape;1668;p41"/>
          <p:cNvCxnSpPr/>
          <p:nvPr/>
        </p:nvCxnSpPr>
        <p:spPr>
          <a:xfrm flipH="1">
            <a:off x="2780000" y="1751300"/>
            <a:ext cx="435900" cy="93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9" name="Google Shape;1669;p41"/>
          <p:cNvSpPr txBox="1"/>
          <p:nvPr/>
        </p:nvSpPr>
        <p:spPr>
          <a:xfrm>
            <a:off x="7480477" y="15167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70" name="Google Shape;1670;p41"/>
          <p:cNvSpPr txBox="1"/>
          <p:nvPr/>
        </p:nvSpPr>
        <p:spPr>
          <a:xfrm>
            <a:off x="2966890" y="20560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√5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Sabermetrics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Classic example of nearest neighbor application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Hits, Home runs, RBIs, etc. are dimensions in “Baseball-space”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individual player has a unique point in this space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reduces to finding closest point in this space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5" name="Google Shape;1675;p42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6" name="Google Shape;167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1677" name="Google Shape;1677;p42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8" name="Google Shape;1678;p42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9" name="Google Shape;1679;p42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0" name="Google Shape;1680;p42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1" name="Google Shape;1681;p42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2" name="Google Shape;1682;p42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3" name="Google Shape;1683;p42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4" name="Google Shape;1684;p42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5" name="Google Shape;1685;p42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6" name="Google Shape;1686;p42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7" name="Google Shape;1687;p42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8" name="Google Shape;1688;p42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9" name="Google Shape;1689;p42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0" name="Google Shape;1690;p42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1" name="Google Shape;1691;p42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2" name="Google Shape;1692;p42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3" name="Google Shape;1693;p42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694" name="Google Shape;1694;p42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5" name="Google Shape;1695;p42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6" name="Google Shape;1696;p42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7" name="Google Shape;1697;p42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8" name="Google Shape;1698;p42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99" name="Google Shape;1699;p42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0" name="Google Shape;1700;p42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42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02" name="Google Shape;1702;p42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03" name="Google Shape;1703;p42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04" name="Google Shape;1704;p42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5" name="Google Shape;1705;p42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6" name="Google Shape;1706;p42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42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8" name="Google Shape;1708;p42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42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10" name="Google Shape;1710;p42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1" name="Google Shape;1711;p42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12" name="Google Shape;1712;p42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13" name="Google Shape;1713;p42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14" name="Google Shape;1714;p42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15" name="Google Shape;1715;p42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42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7" name="Google Shape;1717;p42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42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19" name="Google Shape;1719;p42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0" name="Google Shape;1720;p42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1" name="Google Shape;1721;p42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22" name="Google Shape;1722;p42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23" name="Google Shape;1723;p42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24" name="Google Shape;1724;p42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725" name="Google Shape;1725;p42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1726" name="Google Shape;1726;p42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42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(7,1)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28" name="Google Shape;1728;p42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29" name="Google Shape;1729;p42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730" name="Google Shape;1730;p42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1731" name="Google Shape;1731;p42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2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33" name="Google Shape;1733;p42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34" name="Google Shape;1734;p42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735" name="Google Shape;1735;p42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736" name="Google Shape;1736;p42"/>
          <p:cNvSpPr txBox="1"/>
          <p:nvPr/>
        </p:nvSpPr>
        <p:spPr>
          <a:xfrm>
            <a:off x="7480477" y="15167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√5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1" name="Google Shape;1741;p43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2" name="Google Shape;174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1743" name="Google Shape;1743;p43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4" name="Google Shape;1744;p43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5" name="Google Shape;1745;p43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6" name="Google Shape;1746;p43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7" name="Google Shape;1747;p43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8" name="Google Shape;1748;p43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9" name="Google Shape;1749;p43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0" name="Google Shape;1750;p43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1" name="Google Shape;1751;p43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2" name="Google Shape;1752;p43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3" name="Google Shape;1753;p43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4" name="Google Shape;1754;p43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5" name="Google Shape;1755;p43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6" name="Google Shape;1756;p43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7" name="Google Shape;1757;p43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8" name="Google Shape;1758;p43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9" name="Google Shape;1759;p43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760" name="Google Shape;1760;p43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1" name="Google Shape;1761;p43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2" name="Google Shape;1762;p43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63" name="Google Shape;1763;p43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4" name="Google Shape;1764;p43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65" name="Google Shape;1765;p43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6" name="Google Shape;1766;p43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43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68" name="Google Shape;1768;p43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69" name="Google Shape;1769;p43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70" name="Google Shape;1770;p43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1" name="Google Shape;1771;p43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2" name="Google Shape;1772;p43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43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4" name="Google Shape;1774;p43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43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76" name="Google Shape;1776;p43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7" name="Google Shape;1777;p43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78" name="Google Shape;1778;p43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79" name="Google Shape;1779;p43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80" name="Google Shape;1780;p43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81" name="Google Shape;1781;p43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43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3" name="Google Shape;1783;p43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43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85" name="Google Shape;1785;p43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6" name="Google Shape;1786;p43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7" name="Google Shape;1787;p43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88" name="Google Shape;1788;p43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89" name="Google Shape;1789;p43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90" name="Google Shape;1790;p43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791" name="Google Shape;1791;p43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1792" name="Google Shape;1792;p43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3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(7,1)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94" name="Google Shape;1794;p43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95" name="Google Shape;1795;p43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796" name="Google Shape;1796;p43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1797" name="Google Shape;1797;p43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3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99" name="Google Shape;1799;p43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800" name="Google Shape;1800;p43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801" name="Google Shape;1801;p43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802" name="Google Shape;1802;p43"/>
          <p:cNvSpPr txBox="1"/>
          <p:nvPr/>
        </p:nvSpPr>
        <p:spPr>
          <a:xfrm>
            <a:off x="7480477" y="15167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√5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1803" name="Google Shape;1803;p43"/>
          <p:cNvCxnSpPr/>
          <p:nvPr/>
        </p:nvCxnSpPr>
        <p:spPr>
          <a:xfrm>
            <a:off x="3215900" y="1741625"/>
            <a:ext cx="435900" cy="144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4" name="Google Shape;1804;p43"/>
          <p:cNvSpPr txBox="1"/>
          <p:nvPr/>
        </p:nvSpPr>
        <p:spPr>
          <a:xfrm>
            <a:off x="8312352" y="23848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05" name="Google Shape;1805;p43"/>
          <p:cNvSpPr txBox="1"/>
          <p:nvPr/>
        </p:nvSpPr>
        <p:spPr>
          <a:xfrm>
            <a:off x="3372252" y="2084416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0" name="Google Shape;1810;p44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1" name="Google Shape;1811;p44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2" name="Google Shape;181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1813" name="Google Shape;1813;p44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4" name="Google Shape;1814;p44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5" name="Google Shape;1815;p44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6" name="Google Shape;1816;p44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7" name="Google Shape;1817;p44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8" name="Google Shape;1818;p44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9" name="Google Shape;1819;p44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0" name="Google Shape;1820;p44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1" name="Google Shape;1821;p44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2" name="Google Shape;1822;p44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3" name="Google Shape;1823;p44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4" name="Google Shape;1824;p44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5" name="Google Shape;1825;p44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6" name="Google Shape;1826;p44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7" name="Google Shape;1827;p44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8" name="Google Shape;1828;p44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9" name="Google Shape;1829;p44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830" name="Google Shape;1830;p44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31" name="Google Shape;1831;p44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2" name="Google Shape;1832;p44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3" name="Google Shape;1833;p44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4" name="Google Shape;1834;p44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35" name="Google Shape;1835;p44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6" name="Google Shape;1836;p44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44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38" name="Google Shape;1838;p44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39" name="Google Shape;1839;p44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40" name="Google Shape;1840;p44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1" name="Google Shape;1841;p44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2" name="Google Shape;1842;p44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44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4" name="Google Shape;1844;p44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44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46" name="Google Shape;1846;p44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7" name="Google Shape;1847;p44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48" name="Google Shape;1848;p44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49" name="Google Shape;1849;p44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50" name="Google Shape;1850;p44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51" name="Google Shape;1851;p44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44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53" name="Google Shape;1853;p44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44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55" name="Google Shape;1855;p44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6" name="Google Shape;1856;p44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57" name="Google Shape;1857;p44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58" name="Google Shape;1858;p44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59" name="Google Shape;1859;p44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60" name="Google Shape;1860;p44"/>
          <p:cNvSpPr/>
          <p:nvPr/>
        </p:nvSpPr>
        <p:spPr>
          <a:xfrm>
            <a:off x="7327461" y="3235100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44"/>
          <p:cNvSpPr txBox="1"/>
          <p:nvPr/>
        </p:nvSpPr>
        <p:spPr>
          <a:xfrm>
            <a:off x="7327461" y="3310956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(7,1)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62" name="Google Shape;1862;p44"/>
          <p:cNvCxnSpPr/>
          <p:nvPr/>
        </p:nvCxnSpPr>
        <p:spPr>
          <a:xfrm flipH="1">
            <a:off x="7277063" y="3818230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63" name="Google Shape;1863;p44"/>
          <p:cNvCxnSpPr/>
          <p:nvPr/>
        </p:nvCxnSpPr>
        <p:spPr>
          <a:xfrm>
            <a:off x="7736910" y="3825884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64" name="Google Shape;1864;p44"/>
          <p:cNvSpPr/>
          <p:nvPr/>
        </p:nvSpPr>
        <p:spPr>
          <a:xfrm>
            <a:off x="8213486" y="3235096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44"/>
          <p:cNvSpPr txBox="1"/>
          <p:nvPr/>
        </p:nvSpPr>
        <p:spPr>
          <a:xfrm>
            <a:off x="8213486" y="3310952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(8,5)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66" name="Google Shape;1866;p44"/>
          <p:cNvCxnSpPr/>
          <p:nvPr/>
        </p:nvCxnSpPr>
        <p:spPr>
          <a:xfrm flipH="1">
            <a:off x="8210774" y="384082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67" name="Google Shape;1867;p44"/>
          <p:cNvCxnSpPr/>
          <p:nvPr/>
        </p:nvCxnSpPr>
        <p:spPr>
          <a:xfrm>
            <a:off x="8592758" y="3832455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68" name="Google Shape;1868;p44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869" name="Google Shape;1869;p44"/>
          <p:cNvSpPr txBox="1"/>
          <p:nvPr/>
        </p:nvSpPr>
        <p:spPr>
          <a:xfrm>
            <a:off x="7480477" y="15167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√5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870" name="Google Shape;1870;p44"/>
          <p:cNvSpPr txBox="1"/>
          <p:nvPr/>
        </p:nvSpPr>
        <p:spPr>
          <a:xfrm>
            <a:off x="8312352" y="23848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871" name="Google Shape;1871;p44"/>
          <p:cNvCxnSpPr/>
          <p:nvPr/>
        </p:nvCxnSpPr>
        <p:spPr>
          <a:xfrm>
            <a:off x="3215900" y="1751300"/>
            <a:ext cx="1307700" cy="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2" name="Google Shape;1872;p44"/>
          <p:cNvSpPr txBox="1"/>
          <p:nvPr/>
        </p:nvSpPr>
        <p:spPr>
          <a:xfrm>
            <a:off x="8786177" y="33352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73" name="Google Shape;1873;p44"/>
          <p:cNvSpPr txBox="1"/>
          <p:nvPr/>
        </p:nvSpPr>
        <p:spPr>
          <a:xfrm>
            <a:off x="3704427" y="14412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8" name="Google Shape;1878;p45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9" name="Google Shape;1879;p45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0" name="Google Shape;188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1881" name="Google Shape;1881;p45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2" name="Google Shape;1882;p45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3" name="Google Shape;1883;p45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4" name="Google Shape;1884;p45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5" name="Google Shape;1885;p45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6" name="Google Shape;1886;p45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7" name="Google Shape;1887;p45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8" name="Google Shape;1888;p45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9" name="Google Shape;1889;p45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0" name="Google Shape;1890;p45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1" name="Google Shape;1891;p45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2" name="Google Shape;1892;p45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3" name="Google Shape;1893;p45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4" name="Google Shape;1894;p45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5" name="Google Shape;1895;p45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6" name="Google Shape;1896;p45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7" name="Google Shape;1897;p45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898" name="Google Shape;1898;p45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9" name="Google Shape;1899;p45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0" name="Google Shape;1900;p45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1" name="Google Shape;1901;p45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2" name="Google Shape;1902;p45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03" name="Google Shape;1903;p45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4" name="Google Shape;1904;p45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45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06" name="Google Shape;1906;p45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07" name="Google Shape;1907;p45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08" name="Google Shape;1908;p45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9" name="Google Shape;1909;p45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0" name="Google Shape;1910;p45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45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12" name="Google Shape;1912;p45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45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14" name="Google Shape;1914;p45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5" name="Google Shape;1915;p45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16" name="Google Shape;1916;p45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17" name="Google Shape;1917;p45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18" name="Google Shape;1918;p45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19" name="Google Shape;1919;p45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45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21" name="Google Shape;1921;p45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45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23" name="Google Shape;1923;p45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4" name="Google Shape;1924;p45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25" name="Google Shape;1925;p45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26" name="Google Shape;1926;p45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27" name="Google Shape;1927;p45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28" name="Google Shape;1928;p45"/>
          <p:cNvSpPr/>
          <p:nvPr/>
        </p:nvSpPr>
        <p:spPr>
          <a:xfrm>
            <a:off x="7327461" y="3235100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45"/>
          <p:cNvSpPr txBox="1"/>
          <p:nvPr/>
        </p:nvSpPr>
        <p:spPr>
          <a:xfrm>
            <a:off x="7327461" y="3310956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(7,1)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30" name="Google Shape;1930;p45"/>
          <p:cNvCxnSpPr/>
          <p:nvPr/>
        </p:nvCxnSpPr>
        <p:spPr>
          <a:xfrm flipH="1">
            <a:off x="7277063" y="3818230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31" name="Google Shape;1931;p45"/>
          <p:cNvCxnSpPr/>
          <p:nvPr/>
        </p:nvCxnSpPr>
        <p:spPr>
          <a:xfrm>
            <a:off x="7736910" y="3825884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32" name="Google Shape;1932;p45"/>
          <p:cNvSpPr/>
          <p:nvPr/>
        </p:nvSpPr>
        <p:spPr>
          <a:xfrm>
            <a:off x="8213486" y="3235096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45"/>
          <p:cNvSpPr txBox="1"/>
          <p:nvPr/>
        </p:nvSpPr>
        <p:spPr>
          <a:xfrm>
            <a:off x="8213486" y="3310952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(8,5)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34" name="Google Shape;1934;p45"/>
          <p:cNvCxnSpPr/>
          <p:nvPr/>
        </p:nvCxnSpPr>
        <p:spPr>
          <a:xfrm flipH="1">
            <a:off x="8210774" y="384082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35" name="Google Shape;1935;p45"/>
          <p:cNvCxnSpPr/>
          <p:nvPr/>
        </p:nvCxnSpPr>
        <p:spPr>
          <a:xfrm>
            <a:off x="8592758" y="3832455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36" name="Google Shape;1936;p45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937" name="Google Shape;1937;p45"/>
          <p:cNvSpPr txBox="1"/>
          <p:nvPr/>
        </p:nvSpPr>
        <p:spPr>
          <a:xfrm>
            <a:off x="7480477" y="15167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√5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938" name="Google Shape;1938;p45"/>
          <p:cNvSpPr txBox="1"/>
          <p:nvPr/>
        </p:nvSpPr>
        <p:spPr>
          <a:xfrm>
            <a:off x="8312352" y="23848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39" name="Google Shape;1939;p45"/>
          <p:cNvSpPr txBox="1"/>
          <p:nvPr/>
        </p:nvSpPr>
        <p:spPr>
          <a:xfrm>
            <a:off x="8786177" y="33352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4" name="Google Shape;1944;p46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5" name="Google Shape;194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1946" name="Google Shape;1946;p46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7" name="Google Shape;1947;p46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8" name="Google Shape;1948;p46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9" name="Google Shape;1949;p46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0" name="Google Shape;1950;p46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1" name="Google Shape;1951;p46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2" name="Google Shape;1952;p46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3" name="Google Shape;1953;p46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4" name="Google Shape;1954;p46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5" name="Google Shape;1955;p46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6" name="Google Shape;1956;p46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7" name="Google Shape;1957;p46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8" name="Google Shape;1958;p46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9" name="Google Shape;1959;p46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60" name="Google Shape;1960;p46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61" name="Google Shape;1961;p46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62" name="Google Shape;1962;p46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963" name="Google Shape;1963;p46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64" name="Google Shape;1964;p46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65" name="Google Shape;1965;p46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66" name="Google Shape;1966;p46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67" name="Google Shape;1967;p46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68" name="Google Shape;1968;p46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9" name="Google Shape;1969;p46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46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71" name="Google Shape;1971;p46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72" name="Google Shape;1972;p46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73" name="Google Shape;1973;p46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4" name="Google Shape;1974;p46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5" name="Google Shape;1975;p46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46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77" name="Google Shape;1977;p46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46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79" name="Google Shape;1979;p46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0" name="Google Shape;1980;p46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81" name="Google Shape;1981;p46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82" name="Google Shape;1982;p46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83" name="Google Shape;1983;p46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84" name="Google Shape;1984;p46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46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86" name="Google Shape;1986;p46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46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88" name="Google Shape;1988;p46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9" name="Google Shape;1989;p46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0" name="Google Shape;1990;p46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91" name="Google Shape;1991;p46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92" name="Google Shape;1992;p46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93" name="Google Shape;1993;p46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994" name="Google Shape;1994;p46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1995" name="Google Shape;1995;p46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46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(7,1)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997" name="Google Shape;1997;p46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998" name="Google Shape;1998;p46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999" name="Google Shape;1999;p46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2000" name="Google Shape;2000;p46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46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2002" name="Google Shape;2002;p46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003" name="Google Shape;2003;p46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2004" name="Google Shape;2004;p46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005" name="Google Shape;2005;p46"/>
          <p:cNvSpPr txBox="1"/>
          <p:nvPr/>
        </p:nvSpPr>
        <p:spPr>
          <a:xfrm>
            <a:off x="7480477" y="15167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√5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006" name="Google Shape;2006;p46"/>
          <p:cNvSpPr txBox="1"/>
          <p:nvPr/>
        </p:nvSpPr>
        <p:spPr>
          <a:xfrm>
            <a:off x="8312352" y="23848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007" name="Google Shape;2007;p46"/>
          <p:cNvCxnSpPr/>
          <p:nvPr/>
        </p:nvCxnSpPr>
        <p:spPr>
          <a:xfrm>
            <a:off x="3215900" y="1761000"/>
            <a:ext cx="0" cy="143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8" name="Google Shape;2008;p46"/>
          <p:cNvSpPr txBox="1"/>
          <p:nvPr/>
        </p:nvSpPr>
        <p:spPr>
          <a:xfrm>
            <a:off x="3215900" y="2295975"/>
            <a:ext cx="382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09" name="Google Shape;2009;p46"/>
          <p:cNvSpPr txBox="1"/>
          <p:nvPr/>
        </p:nvSpPr>
        <p:spPr>
          <a:xfrm>
            <a:off x="8786177" y="33352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4" name="Google Shape;2014;p47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5" name="Google Shape;2015;p47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6" name="Google Shape;201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2017" name="Google Shape;2017;p47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8" name="Google Shape;2018;p47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9" name="Google Shape;2019;p47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0" name="Google Shape;2020;p47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1" name="Google Shape;2021;p47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2" name="Google Shape;2022;p47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3" name="Google Shape;2023;p47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4" name="Google Shape;2024;p47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5" name="Google Shape;2025;p47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6" name="Google Shape;2026;p47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7" name="Google Shape;2027;p47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8" name="Google Shape;2028;p47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9" name="Google Shape;2029;p47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0" name="Google Shape;2030;p47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1" name="Google Shape;2031;p47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2" name="Google Shape;2032;p47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3" name="Google Shape;2033;p47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034" name="Google Shape;2034;p47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5" name="Google Shape;2035;p47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036" name="Google Shape;2036;p47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7" name="Google Shape;2037;p47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8" name="Google Shape;2038;p47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39" name="Google Shape;2039;p47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0" name="Google Shape;2040;p47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47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42" name="Google Shape;2042;p47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43" name="Google Shape;2043;p47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44" name="Google Shape;2044;p47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5" name="Google Shape;2045;p47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6" name="Google Shape;2046;p47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47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48" name="Google Shape;2048;p47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9" name="Google Shape;2049;p47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50" name="Google Shape;2050;p47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1" name="Google Shape;2051;p47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52" name="Google Shape;2052;p47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53" name="Google Shape;2053;p47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54" name="Google Shape;2054;p47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55" name="Google Shape;2055;p47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6" name="Google Shape;2056;p47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57" name="Google Shape;2057;p47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8" name="Google Shape;2058;p47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59" name="Google Shape;2059;p47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0" name="Google Shape;2060;p47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61" name="Google Shape;2061;p47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62" name="Google Shape;2062;p47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63" name="Google Shape;2063;p47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64" name="Google Shape;2064;p47"/>
          <p:cNvSpPr/>
          <p:nvPr/>
        </p:nvSpPr>
        <p:spPr>
          <a:xfrm>
            <a:off x="7327461" y="3235100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47"/>
          <p:cNvSpPr txBox="1"/>
          <p:nvPr/>
        </p:nvSpPr>
        <p:spPr>
          <a:xfrm>
            <a:off x="7327461" y="3310956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(7,1)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2066" name="Google Shape;2066;p47"/>
          <p:cNvCxnSpPr/>
          <p:nvPr/>
        </p:nvCxnSpPr>
        <p:spPr>
          <a:xfrm flipH="1">
            <a:off x="7277063" y="3818230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67" name="Google Shape;2067;p47"/>
          <p:cNvCxnSpPr/>
          <p:nvPr/>
        </p:nvCxnSpPr>
        <p:spPr>
          <a:xfrm>
            <a:off x="7736910" y="3825884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68" name="Google Shape;2068;p47"/>
          <p:cNvSpPr/>
          <p:nvPr/>
        </p:nvSpPr>
        <p:spPr>
          <a:xfrm>
            <a:off x="8213486" y="3235096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47"/>
          <p:cNvSpPr txBox="1"/>
          <p:nvPr/>
        </p:nvSpPr>
        <p:spPr>
          <a:xfrm>
            <a:off x="8213486" y="3310952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(8,5)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70" name="Google Shape;2070;p47"/>
          <p:cNvCxnSpPr/>
          <p:nvPr/>
        </p:nvCxnSpPr>
        <p:spPr>
          <a:xfrm flipH="1">
            <a:off x="8210774" y="384082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71" name="Google Shape;2071;p47"/>
          <p:cNvCxnSpPr/>
          <p:nvPr/>
        </p:nvCxnSpPr>
        <p:spPr>
          <a:xfrm>
            <a:off x="8592758" y="3832455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72" name="Google Shape;2072;p47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073" name="Google Shape;2073;p47"/>
          <p:cNvSpPr txBox="1"/>
          <p:nvPr/>
        </p:nvSpPr>
        <p:spPr>
          <a:xfrm>
            <a:off x="7480477" y="15167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√5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074" name="Google Shape;2074;p47"/>
          <p:cNvSpPr txBox="1"/>
          <p:nvPr/>
        </p:nvSpPr>
        <p:spPr>
          <a:xfrm>
            <a:off x="8312352" y="23848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75" name="Google Shape;2075;p47"/>
          <p:cNvSpPr txBox="1"/>
          <p:nvPr/>
        </p:nvSpPr>
        <p:spPr>
          <a:xfrm>
            <a:off x="8786177" y="33352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0" name="Google Shape;2080;p48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1" name="Google Shape;2081;p48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2" name="Google Shape;2082;p48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3" name="Google Shape;208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2084" name="Google Shape;2084;p48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5" name="Google Shape;2085;p48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6" name="Google Shape;2086;p48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87" name="Google Shape;2087;p48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88" name="Google Shape;2088;p48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89" name="Google Shape;2089;p48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0" name="Google Shape;2090;p48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1" name="Google Shape;2091;p48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2" name="Google Shape;2092;p48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3" name="Google Shape;2093;p48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4" name="Google Shape;2094;p48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5" name="Google Shape;2095;p48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6" name="Google Shape;2096;p48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7" name="Google Shape;2097;p48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8" name="Google Shape;2098;p48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9" name="Google Shape;2099;p48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0" name="Google Shape;2100;p48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101" name="Google Shape;2101;p48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2" name="Google Shape;2102;p48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103" name="Google Shape;2103;p48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4" name="Google Shape;2104;p48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05" name="Google Shape;2105;p48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06" name="Google Shape;2106;p48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7" name="Google Shape;2107;p48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8" name="Google Shape;2108;p48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09" name="Google Shape;2109;p48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10" name="Google Shape;2110;p48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11" name="Google Shape;2111;p48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2" name="Google Shape;2112;p48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3" name="Google Shape;2113;p48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14" name="Google Shape;2114;p48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48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16" name="Google Shape;2116;p48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7" name="Google Shape;2117;p48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18" name="Google Shape;2118;p48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19" name="Google Shape;2119;p48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20" name="Google Shape;2120;p48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21" name="Google Shape;2121;p48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p48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23" name="Google Shape;2123;p48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4" name="Google Shape;2124;p48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25" name="Google Shape;2125;p48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6" name="Google Shape;2126;p48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27" name="Google Shape;2127;p48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28" name="Google Shape;2128;p48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29" name="Google Shape;2129;p48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30" name="Google Shape;2130;p48"/>
          <p:cNvSpPr/>
          <p:nvPr/>
        </p:nvSpPr>
        <p:spPr>
          <a:xfrm>
            <a:off x="7327461" y="3235100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48"/>
          <p:cNvSpPr txBox="1"/>
          <p:nvPr/>
        </p:nvSpPr>
        <p:spPr>
          <a:xfrm>
            <a:off x="7327461" y="3310956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(7,1)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2132" name="Google Shape;2132;p48"/>
          <p:cNvCxnSpPr/>
          <p:nvPr/>
        </p:nvCxnSpPr>
        <p:spPr>
          <a:xfrm flipH="1">
            <a:off x="7277063" y="3818230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33" name="Google Shape;2133;p48"/>
          <p:cNvCxnSpPr/>
          <p:nvPr/>
        </p:nvCxnSpPr>
        <p:spPr>
          <a:xfrm>
            <a:off x="7736910" y="3825884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34" name="Google Shape;2134;p48"/>
          <p:cNvSpPr/>
          <p:nvPr/>
        </p:nvSpPr>
        <p:spPr>
          <a:xfrm>
            <a:off x="8213486" y="3235096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5" name="Google Shape;2135;p48"/>
          <p:cNvSpPr txBox="1"/>
          <p:nvPr/>
        </p:nvSpPr>
        <p:spPr>
          <a:xfrm>
            <a:off x="8213486" y="3310952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(8,5)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36" name="Google Shape;2136;p48"/>
          <p:cNvCxnSpPr/>
          <p:nvPr/>
        </p:nvCxnSpPr>
        <p:spPr>
          <a:xfrm flipH="1">
            <a:off x="8210774" y="384082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37" name="Google Shape;2137;p48"/>
          <p:cNvCxnSpPr/>
          <p:nvPr/>
        </p:nvCxnSpPr>
        <p:spPr>
          <a:xfrm>
            <a:off x="8592758" y="3832455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38" name="Google Shape;2138;p48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139" name="Google Shape;2139;p48"/>
          <p:cNvSpPr txBox="1"/>
          <p:nvPr/>
        </p:nvSpPr>
        <p:spPr>
          <a:xfrm>
            <a:off x="7480477" y="15167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√5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140" name="Google Shape;2140;p48"/>
          <p:cNvSpPr txBox="1"/>
          <p:nvPr/>
        </p:nvSpPr>
        <p:spPr>
          <a:xfrm>
            <a:off x="8312352" y="23848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41" name="Google Shape;2141;p48"/>
          <p:cNvSpPr txBox="1"/>
          <p:nvPr/>
        </p:nvSpPr>
        <p:spPr>
          <a:xfrm>
            <a:off x="8786177" y="33352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142" name="Google Shape;2142;p48"/>
          <p:cNvCxnSpPr/>
          <p:nvPr/>
        </p:nvCxnSpPr>
        <p:spPr>
          <a:xfrm flipH="1">
            <a:off x="1472300" y="1751300"/>
            <a:ext cx="1743600" cy="50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3" name="Google Shape;2143;p48"/>
          <p:cNvSpPr txBox="1"/>
          <p:nvPr/>
        </p:nvSpPr>
        <p:spPr>
          <a:xfrm>
            <a:off x="5623628" y="2390495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√17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44" name="Google Shape;2144;p48"/>
          <p:cNvSpPr txBox="1"/>
          <p:nvPr/>
        </p:nvSpPr>
        <p:spPr>
          <a:xfrm>
            <a:off x="1659653" y="1799482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√17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9" name="Google Shape;2149;p49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0" name="Google Shape;2150;p49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1" name="Google Shape;2151;p49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2" name="Google Shape;215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2153" name="Google Shape;2153;p49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4" name="Google Shape;2154;p49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5" name="Google Shape;2155;p49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6" name="Google Shape;2156;p49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7" name="Google Shape;2157;p49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8" name="Google Shape;2158;p49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9" name="Google Shape;2159;p49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0" name="Google Shape;2160;p49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1" name="Google Shape;2161;p49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2" name="Google Shape;2162;p49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3" name="Google Shape;2163;p49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4" name="Google Shape;2164;p49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5" name="Google Shape;2165;p49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6" name="Google Shape;2166;p49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7" name="Google Shape;2167;p49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8" name="Google Shape;2168;p49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9" name="Google Shape;2169;p49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170" name="Google Shape;2170;p49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71" name="Google Shape;2171;p49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172" name="Google Shape;2172;p49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73" name="Google Shape;2173;p49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74" name="Google Shape;2174;p49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75" name="Google Shape;2175;p49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6" name="Google Shape;2176;p49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49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78" name="Google Shape;2178;p49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79" name="Google Shape;2179;p49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80" name="Google Shape;2180;p49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1" name="Google Shape;2181;p49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49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83" name="Google Shape;2183;p49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49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85" name="Google Shape;2185;p49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6" name="Google Shape;2186;p49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87" name="Google Shape;2187;p49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88" name="Google Shape;2188;p49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89" name="Google Shape;2189;p49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90" name="Google Shape;2190;p49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49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92" name="Google Shape;2192;p49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49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94" name="Google Shape;2194;p49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5" name="Google Shape;2195;p49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96" name="Google Shape;2196;p49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97" name="Google Shape;2197;p49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98" name="Google Shape;2198;p49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99" name="Google Shape;2199;p49"/>
          <p:cNvSpPr/>
          <p:nvPr/>
        </p:nvSpPr>
        <p:spPr>
          <a:xfrm>
            <a:off x="7327461" y="3235100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0" name="Google Shape;2200;p49"/>
          <p:cNvSpPr txBox="1"/>
          <p:nvPr/>
        </p:nvSpPr>
        <p:spPr>
          <a:xfrm>
            <a:off x="7327461" y="3310956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(7,1)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2201" name="Google Shape;2201;p49"/>
          <p:cNvCxnSpPr/>
          <p:nvPr/>
        </p:nvCxnSpPr>
        <p:spPr>
          <a:xfrm flipH="1">
            <a:off x="7277063" y="3818230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02" name="Google Shape;2202;p49"/>
          <p:cNvCxnSpPr/>
          <p:nvPr/>
        </p:nvCxnSpPr>
        <p:spPr>
          <a:xfrm>
            <a:off x="7736910" y="3825884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03" name="Google Shape;2203;p49"/>
          <p:cNvSpPr/>
          <p:nvPr/>
        </p:nvSpPr>
        <p:spPr>
          <a:xfrm>
            <a:off x="8213486" y="3235096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4" name="Google Shape;2204;p49"/>
          <p:cNvSpPr txBox="1"/>
          <p:nvPr/>
        </p:nvSpPr>
        <p:spPr>
          <a:xfrm>
            <a:off x="8213486" y="3310952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(8,5)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05" name="Google Shape;2205;p49"/>
          <p:cNvCxnSpPr/>
          <p:nvPr/>
        </p:nvCxnSpPr>
        <p:spPr>
          <a:xfrm flipH="1">
            <a:off x="8210774" y="384082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06" name="Google Shape;2206;p49"/>
          <p:cNvCxnSpPr/>
          <p:nvPr/>
        </p:nvCxnSpPr>
        <p:spPr>
          <a:xfrm>
            <a:off x="8592758" y="3832455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07" name="Google Shape;2207;p49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208" name="Google Shape;2208;p49"/>
          <p:cNvSpPr txBox="1"/>
          <p:nvPr/>
        </p:nvSpPr>
        <p:spPr>
          <a:xfrm>
            <a:off x="7480477" y="15167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√5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209" name="Google Shape;2209;p49"/>
          <p:cNvSpPr txBox="1"/>
          <p:nvPr/>
        </p:nvSpPr>
        <p:spPr>
          <a:xfrm>
            <a:off x="8312352" y="23848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10" name="Google Shape;2210;p49"/>
          <p:cNvSpPr txBox="1"/>
          <p:nvPr/>
        </p:nvSpPr>
        <p:spPr>
          <a:xfrm>
            <a:off x="8786177" y="33352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11" name="Google Shape;2211;p49"/>
          <p:cNvSpPr txBox="1"/>
          <p:nvPr/>
        </p:nvSpPr>
        <p:spPr>
          <a:xfrm>
            <a:off x="5623628" y="2390495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√17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6" name="Google Shape;2216;p50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7" name="Google Shape;2217;p50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8" name="Google Shape;2218;p50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9" name="Google Shape;221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2220" name="Google Shape;2220;p50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1" name="Google Shape;2221;p50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2" name="Google Shape;2222;p50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3" name="Google Shape;2223;p50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4" name="Google Shape;2224;p50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5" name="Google Shape;2225;p50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6" name="Google Shape;2226;p50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7" name="Google Shape;2227;p50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8" name="Google Shape;2228;p50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9" name="Google Shape;2229;p50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0" name="Google Shape;2230;p50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1" name="Google Shape;2231;p50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2" name="Google Shape;2232;p50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3" name="Google Shape;2233;p50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4" name="Google Shape;2234;p50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5" name="Google Shape;2235;p50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6" name="Google Shape;2236;p50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237" name="Google Shape;2237;p50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8" name="Google Shape;2238;p50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239" name="Google Shape;2239;p50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40" name="Google Shape;2240;p50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41" name="Google Shape;2241;p50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242" name="Google Shape;2242;p50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3" name="Google Shape;2243;p50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Google Shape;2244;p50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45" name="Google Shape;2245;p50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46" name="Google Shape;2246;p50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47" name="Google Shape;2247;p50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8" name="Google Shape;2248;p50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9" name="Google Shape;2249;p50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50" name="Google Shape;2250;p50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1" name="Google Shape;2251;p50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52" name="Google Shape;2252;p50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3" name="Google Shape;2253;p50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54" name="Google Shape;2254;p50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55" name="Google Shape;2255;p50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56" name="Google Shape;2256;p50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57" name="Google Shape;2257;p50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8" name="Google Shape;2258;p50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59" name="Google Shape;2259;p50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50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61" name="Google Shape;2261;p50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2" name="Google Shape;2262;p50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63" name="Google Shape;2263;p50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64" name="Google Shape;2264;p50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65" name="Google Shape;2265;p50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66" name="Google Shape;2266;p50"/>
          <p:cNvSpPr/>
          <p:nvPr/>
        </p:nvSpPr>
        <p:spPr>
          <a:xfrm>
            <a:off x="7327461" y="3235100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7" name="Google Shape;2267;p50"/>
          <p:cNvSpPr txBox="1"/>
          <p:nvPr/>
        </p:nvSpPr>
        <p:spPr>
          <a:xfrm>
            <a:off x="7327461" y="3310956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(7,1)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2268" name="Google Shape;2268;p50"/>
          <p:cNvCxnSpPr/>
          <p:nvPr/>
        </p:nvCxnSpPr>
        <p:spPr>
          <a:xfrm flipH="1">
            <a:off x="7277063" y="3818230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69" name="Google Shape;2269;p50"/>
          <p:cNvCxnSpPr/>
          <p:nvPr/>
        </p:nvCxnSpPr>
        <p:spPr>
          <a:xfrm>
            <a:off x="7736910" y="3825884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70" name="Google Shape;2270;p50"/>
          <p:cNvSpPr/>
          <p:nvPr/>
        </p:nvSpPr>
        <p:spPr>
          <a:xfrm>
            <a:off x="8213486" y="3235096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1" name="Google Shape;2271;p50"/>
          <p:cNvSpPr txBox="1"/>
          <p:nvPr/>
        </p:nvSpPr>
        <p:spPr>
          <a:xfrm>
            <a:off x="8213486" y="3310952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(8,5)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72" name="Google Shape;2272;p50"/>
          <p:cNvCxnSpPr/>
          <p:nvPr/>
        </p:nvCxnSpPr>
        <p:spPr>
          <a:xfrm flipH="1">
            <a:off x="8210774" y="384082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73" name="Google Shape;2273;p50"/>
          <p:cNvCxnSpPr/>
          <p:nvPr/>
        </p:nvCxnSpPr>
        <p:spPr>
          <a:xfrm>
            <a:off x="8592758" y="3832455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74" name="Google Shape;2274;p50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275" name="Google Shape;2275;p50"/>
          <p:cNvSpPr txBox="1"/>
          <p:nvPr/>
        </p:nvSpPr>
        <p:spPr>
          <a:xfrm>
            <a:off x="7480477" y="15167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√5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276" name="Google Shape;2276;p50"/>
          <p:cNvSpPr txBox="1"/>
          <p:nvPr/>
        </p:nvSpPr>
        <p:spPr>
          <a:xfrm>
            <a:off x="8312352" y="23848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77" name="Google Shape;2277;p50"/>
          <p:cNvSpPr txBox="1"/>
          <p:nvPr/>
        </p:nvSpPr>
        <p:spPr>
          <a:xfrm>
            <a:off x="8786177" y="33352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78" name="Google Shape;2278;p50"/>
          <p:cNvSpPr txBox="1"/>
          <p:nvPr/>
        </p:nvSpPr>
        <p:spPr>
          <a:xfrm>
            <a:off x="5623628" y="2390495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√17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79" name="Google Shape;2279;p50"/>
          <p:cNvSpPr txBox="1"/>
          <p:nvPr/>
        </p:nvSpPr>
        <p:spPr>
          <a:xfrm>
            <a:off x="6978815" y="30096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280" name="Google Shape;2280;p50"/>
          <p:cNvCxnSpPr/>
          <p:nvPr/>
        </p:nvCxnSpPr>
        <p:spPr>
          <a:xfrm rot="10800000">
            <a:off x="2330400" y="1757125"/>
            <a:ext cx="891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1" name="Google Shape;2281;p50"/>
          <p:cNvSpPr txBox="1"/>
          <p:nvPr/>
        </p:nvSpPr>
        <p:spPr>
          <a:xfrm>
            <a:off x="2544290" y="1443766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6" name="Google Shape;2286;p51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7" name="Google Shape;2287;p51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8" name="Google Shape;2288;p51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9" name="Google Shape;228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2290" name="Google Shape;2290;p51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1" name="Google Shape;2291;p51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2" name="Google Shape;2292;p51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3" name="Google Shape;2293;p51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4" name="Google Shape;2294;p51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5" name="Google Shape;2295;p51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6" name="Google Shape;2296;p51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7" name="Google Shape;2297;p51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8" name="Google Shape;2298;p51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9" name="Google Shape;2299;p51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0" name="Google Shape;2300;p51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1" name="Google Shape;2301;p51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2" name="Google Shape;2302;p51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3" name="Google Shape;2303;p51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4" name="Google Shape;2304;p51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5" name="Google Shape;2305;p51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6" name="Google Shape;2306;p51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7" name="Google Shape;2307;p51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8" name="Google Shape;2308;p51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309" name="Google Shape;2309;p51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10" name="Google Shape;2310;p51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11" name="Google Shape;2311;p51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2312" name="Google Shape;2312;p51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3" name="Google Shape;2313;p51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4" name="Google Shape;2314;p51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15" name="Google Shape;2315;p51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16" name="Google Shape;2316;p51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17" name="Google Shape;2317;p51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8" name="Google Shape;2318;p51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9" name="Google Shape;2319;p51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20" name="Google Shape;2320;p51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1" name="Google Shape;2321;p51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22" name="Google Shape;2322;p51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3" name="Google Shape;2323;p51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24" name="Google Shape;2324;p51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25" name="Google Shape;2325;p51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26" name="Google Shape;2326;p51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27" name="Google Shape;2327;p51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8" name="Google Shape;2328;p51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29" name="Google Shape;2329;p51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0" name="Google Shape;2330;p51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31" name="Google Shape;2331;p51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2" name="Google Shape;2332;p51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33" name="Google Shape;2333;p51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34" name="Google Shape;2334;p51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35" name="Google Shape;2335;p51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36" name="Google Shape;2336;p51"/>
          <p:cNvSpPr/>
          <p:nvPr/>
        </p:nvSpPr>
        <p:spPr>
          <a:xfrm>
            <a:off x="7327461" y="3235100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7" name="Google Shape;2337;p51"/>
          <p:cNvSpPr txBox="1"/>
          <p:nvPr/>
        </p:nvSpPr>
        <p:spPr>
          <a:xfrm>
            <a:off x="7327461" y="3310956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(7,1)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2338" name="Google Shape;2338;p51"/>
          <p:cNvCxnSpPr/>
          <p:nvPr/>
        </p:nvCxnSpPr>
        <p:spPr>
          <a:xfrm flipH="1">
            <a:off x="7277063" y="3818230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39" name="Google Shape;2339;p51"/>
          <p:cNvCxnSpPr/>
          <p:nvPr/>
        </p:nvCxnSpPr>
        <p:spPr>
          <a:xfrm>
            <a:off x="7736910" y="3825884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40" name="Google Shape;2340;p51"/>
          <p:cNvSpPr/>
          <p:nvPr/>
        </p:nvSpPr>
        <p:spPr>
          <a:xfrm>
            <a:off x="8213486" y="3235096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1" name="Google Shape;2341;p51"/>
          <p:cNvSpPr txBox="1"/>
          <p:nvPr/>
        </p:nvSpPr>
        <p:spPr>
          <a:xfrm>
            <a:off x="8213486" y="3310952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(8,5)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42" name="Google Shape;2342;p51"/>
          <p:cNvCxnSpPr/>
          <p:nvPr/>
        </p:nvCxnSpPr>
        <p:spPr>
          <a:xfrm flipH="1">
            <a:off x="8210774" y="384082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43" name="Google Shape;2343;p51"/>
          <p:cNvCxnSpPr/>
          <p:nvPr/>
        </p:nvCxnSpPr>
        <p:spPr>
          <a:xfrm>
            <a:off x="8592758" y="3832455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44" name="Google Shape;2344;p51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345" name="Google Shape;2345;p51"/>
          <p:cNvSpPr txBox="1"/>
          <p:nvPr/>
        </p:nvSpPr>
        <p:spPr>
          <a:xfrm>
            <a:off x="7480477" y="15167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46" name="Google Shape;2346;p51"/>
          <p:cNvSpPr txBox="1"/>
          <p:nvPr/>
        </p:nvSpPr>
        <p:spPr>
          <a:xfrm>
            <a:off x="8312352" y="23848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47" name="Google Shape;2347;p51"/>
          <p:cNvSpPr txBox="1"/>
          <p:nvPr/>
        </p:nvSpPr>
        <p:spPr>
          <a:xfrm>
            <a:off x="8786177" y="33352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48" name="Google Shape;2348;p51"/>
          <p:cNvSpPr txBox="1"/>
          <p:nvPr/>
        </p:nvSpPr>
        <p:spPr>
          <a:xfrm>
            <a:off x="5623628" y="2390495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√17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49" name="Google Shape;2349;p51"/>
          <p:cNvSpPr txBox="1"/>
          <p:nvPr/>
        </p:nvSpPr>
        <p:spPr>
          <a:xfrm>
            <a:off x="6978815" y="30096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2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Points-of-Interest Suggestions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Simpler example, only 2d space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Known set of interest points in a map - we want to suggest the closest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we could make this more complicated; we could add dimensions for ratings, category, newness, etc.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figure out what to suggest?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Brute force: just compute distance to all known points and pick lowest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/>
              <a:t>O(n)</a:t>
            </a:r>
            <a:r>
              <a:rPr lang="en"/>
              <a:t> in the number of points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Feels wasteful… why look at the distance to the Eiffel Tower when we know you’re in NYC?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Space partitioning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3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4" name="Google Shape;2354;p52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5" name="Google Shape;2355;p52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6" name="Google Shape;2356;p52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7" name="Google Shape;235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2358" name="Google Shape;2358;p52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9" name="Google Shape;2359;p52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0" name="Google Shape;2360;p52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61" name="Google Shape;2361;p52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62" name="Google Shape;2362;p52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63" name="Google Shape;2363;p52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64" name="Google Shape;2364;p52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65" name="Google Shape;2365;p52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66" name="Google Shape;2366;p52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67" name="Google Shape;2367;p52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68" name="Google Shape;2368;p52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69" name="Google Shape;2369;p52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70" name="Google Shape;2370;p52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71" name="Google Shape;2371;p52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72" name="Google Shape;2372;p52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73" name="Google Shape;2373;p52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74" name="Google Shape;2374;p52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75" name="Google Shape;2375;p52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76" name="Google Shape;2376;p52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377" name="Google Shape;2377;p52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78" name="Google Shape;2378;p52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79" name="Google Shape;2379;p52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2380" name="Google Shape;2380;p52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1" name="Google Shape;2381;p52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2" name="Google Shape;2382;p52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83" name="Google Shape;2383;p52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84" name="Google Shape;2384;p52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85" name="Google Shape;2385;p52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6" name="Google Shape;2386;p52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7" name="Google Shape;2387;p52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88" name="Google Shape;2388;p52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9" name="Google Shape;2389;p52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90" name="Google Shape;2390;p52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1" name="Google Shape;2391;p52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92" name="Google Shape;2392;p52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93" name="Google Shape;2393;p52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94" name="Google Shape;2394;p52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95" name="Google Shape;2395;p52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6" name="Google Shape;2396;p52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97" name="Google Shape;2397;p52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8" name="Google Shape;2398;p52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99" name="Google Shape;2399;p52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0" name="Google Shape;2400;p52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01" name="Google Shape;2401;p52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02" name="Google Shape;2402;p52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03" name="Google Shape;2403;p52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04" name="Google Shape;2404;p52"/>
          <p:cNvSpPr/>
          <p:nvPr/>
        </p:nvSpPr>
        <p:spPr>
          <a:xfrm>
            <a:off x="7327461" y="3235100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5" name="Google Shape;2405;p52"/>
          <p:cNvSpPr txBox="1"/>
          <p:nvPr/>
        </p:nvSpPr>
        <p:spPr>
          <a:xfrm>
            <a:off x="7327461" y="3310956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(7,1)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2406" name="Google Shape;2406;p52"/>
          <p:cNvCxnSpPr/>
          <p:nvPr/>
        </p:nvCxnSpPr>
        <p:spPr>
          <a:xfrm flipH="1">
            <a:off x="7277063" y="3818230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07" name="Google Shape;2407;p52"/>
          <p:cNvCxnSpPr/>
          <p:nvPr/>
        </p:nvCxnSpPr>
        <p:spPr>
          <a:xfrm>
            <a:off x="7736910" y="3825884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08" name="Google Shape;2408;p52"/>
          <p:cNvSpPr/>
          <p:nvPr/>
        </p:nvSpPr>
        <p:spPr>
          <a:xfrm>
            <a:off x="8213486" y="3235096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9" name="Google Shape;2409;p52"/>
          <p:cNvSpPr txBox="1"/>
          <p:nvPr/>
        </p:nvSpPr>
        <p:spPr>
          <a:xfrm>
            <a:off x="8213486" y="3310952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(8,5)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10" name="Google Shape;2410;p52"/>
          <p:cNvCxnSpPr/>
          <p:nvPr/>
        </p:nvCxnSpPr>
        <p:spPr>
          <a:xfrm flipH="1">
            <a:off x="8210774" y="384082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11" name="Google Shape;2411;p52"/>
          <p:cNvCxnSpPr/>
          <p:nvPr/>
        </p:nvCxnSpPr>
        <p:spPr>
          <a:xfrm>
            <a:off x="8592758" y="3832455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12" name="Google Shape;2412;p52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413" name="Google Shape;2413;p52"/>
          <p:cNvSpPr txBox="1"/>
          <p:nvPr/>
        </p:nvSpPr>
        <p:spPr>
          <a:xfrm>
            <a:off x="7480477" y="15167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14" name="Google Shape;2414;p52"/>
          <p:cNvSpPr txBox="1"/>
          <p:nvPr/>
        </p:nvSpPr>
        <p:spPr>
          <a:xfrm>
            <a:off x="8312352" y="23848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15" name="Google Shape;2415;p52"/>
          <p:cNvSpPr txBox="1"/>
          <p:nvPr/>
        </p:nvSpPr>
        <p:spPr>
          <a:xfrm>
            <a:off x="8786177" y="33352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16" name="Google Shape;2416;p52"/>
          <p:cNvSpPr txBox="1"/>
          <p:nvPr/>
        </p:nvSpPr>
        <p:spPr>
          <a:xfrm>
            <a:off x="5623628" y="2390495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√17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17" name="Google Shape;2417;p52"/>
          <p:cNvSpPr txBox="1"/>
          <p:nvPr/>
        </p:nvSpPr>
        <p:spPr>
          <a:xfrm>
            <a:off x="6978815" y="30096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2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2418" name="Google Shape;2418;p52"/>
          <p:cNvCxnSpPr/>
          <p:nvPr/>
        </p:nvCxnSpPr>
        <p:spPr>
          <a:xfrm flipH="1">
            <a:off x="1908100" y="1751300"/>
            <a:ext cx="1298100" cy="1423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9" name="Google Shape;2419;p52"/>
          <p:cNvSpPr txBox="1"/>
          <p:nvPr/>
        </p:nvSpPr>
        <p:spPr>
          <a:xfrm>
            <a:off x="5145119" y="3315993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√18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20" name="Google Shape;2420;p52"/>
          <p:cNvSpPr txBox="1"/>
          <p:nvPr/>
        </p:nvSpPr>
        <p:spPr>
          <a:xfrm>
            <a:off x="1994219" y="2288918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√18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4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5" name="Google Shape;2425;p53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6" name="Google Shape;2426;p53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7" name="Google Shape;2427;p53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8" name="Google Shape;242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2429" name="Google Shape;2429;p53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0" name="Google Shape;2430;p53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1" name="Google Shape;2431;p53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32" name="Google Shape;2432;p53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33" name="Google Shape;2433;p53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34" name="Google Shape;2434;p53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35" name="Google Shape;2435;p53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36" name="Google Shape;2436;p53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37" name="Google Shape;2437;p53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38" name="Google Shape;2438;p53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39" name="Google Shape;2439;p53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40" name="Google Shape;2440;p53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41" name="Google Shape;2441;p53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42" name="Google Shape;2442;p53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43" name="Google Shape;2443;p53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44" name="Google Shape;2444;p53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45" name="Google Shape;2445;p53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46" name="Google Shape;2446;p53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47" name="Google Shape;2447;p53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448" name="Google Shape;2448;p53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49" name="Google Shape;2449;p53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50" name="Google Shape;2450;p53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2451" name="Google Shape;2451;p53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2" name="Google Shape;2452;p53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3" name="Google Shape;2453;p53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54" name="Google Shape;2454;p53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55" name="Google Shape;2455;p53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56" name="Google Shape;2456;p53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7" name="Google Shape;2457;p53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8" name="Google Shape;2458;p53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59" name="Google Shape;2459;p53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0" name="Google Shape;2460;p53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61" name="Google Shape;2461;p53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2" name="Google Shape;2462;p53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63" name="Google Shape;2463;p53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64" name="Google Shape;2464;p53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65" name="Google Shape;2465;p53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66" name="Google Shape;2466;p53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7" name="Google Shape;2467;p53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68" name="Google Shape;2468;p53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9" name="Google Shape;2469;p53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70" name="Google Shape;2470;p53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1" name="Google Shape;2471;p53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72" name="Google Shape;2472;p53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73" name="Google Shape;2473;p53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74" name="Google Shape;2474;p53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75" name="Google Shape;2475;p53"/>
          <p:cNvSpPr/>
          <p:nvPr/>
        </p:nvSpPr>
        <p:spPr>
          <a:xfrm>
            <a:off x="7327461" y="3235100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6" name="Google Shape;2476;p53"/>
          <p:cNvSpPr txBox="1"/>
          <p:nvPr/>
        </p:nvSpPr>
        <p:spPr>
          <a:xfrm>
            <a:off x="7327461" y="3310956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(7,1)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2477" name="Google Shape;2477;p53"/>
          <p:cNvCxnSpPr/>
          <p:nvPr/>
        </p:nvCxnSpPr>
        <p:spPr>
          <a:xfrm flipH="1">
            <a:off x="7277063" y="3818230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78" name="Google Shape;2478;p53"/>
          <p:cNvCxnSpPr/>
          <p:nvPr/>
        </p:nvCxnSpPr>
        <p:spPr>
          <a:xfrm>
            <a:off x="7736910" y="3825884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79" name="Google Shape;2479;p53"/>
          <p:cNvSpPr/>
          <p:nvPr/>
        </p:nvSpPr>
        <p:spPr>
          <a:xfrm>
            <a:off x="8213486" y="3235096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0" name="Google Shape;2480;p53"/>
          <p:cNvSpPr txBox="1"/>
          <p:nvPr/>
        </p:nvSpPr>
        <p:spPr>
          <a:xfrm>
            <a:off x="8213486" y="3310952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(8,5)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81" name="Google Shape;2481;p53"/>
          <p:cNvCxnSpPr/>
          <p:nvPr/>
        </p:nvCxnSpPr>
        <p:spPr>
          <a:xfrm flipH="1">
            <a:off x="8210774" y="384082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82" name="Google Shape;2482;p53"/>
          <p:cNvCxnSpPr/>
          <p:nvPr/>
        </p:nvCxnSpPr>
        <p:spPr>
          <a:xfrm>
            <a:off x="8592758" y="3832455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83" name="Google Shape;2483;p53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484" name="Google Shape;2484;p53"/>
          <p:cNvSpPr txBox="1"/>
          <p:nvPr/>
        </p:nvSpPr>
        <p:spPr>
          <a:xfrm>
            <a:off x="7480477" y="15167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85" name="Google Shape;2485;p53"/>
          <p:cNvSpPr txBox="1"/>
          <p:nvPr/>
        </p:nvSpPr>
        <p:spPr>
          <a:xfrm>
            <a:off x="8312352" y="23848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86" name="Google Shape;2486;p53"/>
          <p:cNvSpPr txBox="1"/>
          <p:nvPr/>
        </p:nvSpPr>
        <p:spPr>
          <a:xfrm>
            <a:off x="8786177" y="33352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87" name="Google Shape;2487;p53"/>
          <p:cNvSpPr txBox="1"/>
          <p:nvPr/>
        </p:nvSpPr>
        <p:spPr>
          <a:xfrm>
            <a:off x="5623628" y="2390495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√17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88" name="Google Shape;2488;p53"/>
          <p:cNvSpPr txBox="1"/>
          <p:nvPr/>
        </p:nvSpPr>
        <p:spPr>
          <a:xfrm>
            <a:off x="6978815" y="30096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2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489" name="Google Shape;2489;p53"/>
          <p:cNvSpPr txBox="1"/>
          <p:nvPr/>
        </p:nvSpPr>
        <p:spPr>
          <a:xfrm>
            <a:off x="5145119" y="3315993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√18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3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</a:t>
            </a:r>
            <a:endParaRPr/>
          </a:p>
        </p:txBody>
      </p:sp>
      <p:sp>
        <p:nvSpPr>
          <p:cNvPr id="2495" name="Google Shape;2495;p54"/>
          <p:cNvSpPr txBox="1"/>
          <p:nvPr>
            <p:ph idx="1" type="body"/>
          </p:nvPr>
        </p:nvSpPr>
        <p:spPr>
          <a:xfrm>
            <a:off x="311700" y="1152475"/>
            <a:ext cx="8520600" cy="3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Construction complexity: </a:t>
            </a:r>
            <a:r>
              <a:rPr i="1" lang="en"/>
              <a:t>O(n log n)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Complication: how do you decide how to partition?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you be smart about picking pivots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Adding/Removing element: </a:t>
            </a:r>
            <a:r>
              <a:rPr i="1" lang="en"/>
              <a:t>O(log n)</a:t>
            </a:r>
            <a:endParaRPr i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because we know it’s balanced from the median selection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...except adding/removing might make it unbalanced -- there are variants that handle this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Nearest Neighbor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 case: </a:t>
            </a:r>
            <a:r>
              <a:rPr i="1" lang="en"/>
              <a:t>O(log n)</a:t>
            </a:r>
            <a:endParaRPr i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Worst case: </a:t>
            </a:r>
            <a:r>
              <a:rPr i="1" lang="en"/>
              <a:t>O(n)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 great… but not worse than brute force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also be used effectively for range finding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k</a:t>
            </a:r>
            <a:r>
              <a:rPr lang="en"/>
              <a:t>-d trees</a:t>
            </a:r>
            <a:endParaRPr/>
          </a:p>
        </p:txBody>
      </p:sp>
      <p:sp>
        <p:nvSpPr>
          <p:cNvPr id="2501" name="Google Shape;2501;p55"/>
          <p:cNvSpPr txBox="1"/>
          <p:nvPr>
            <p:ph idx="1" type="body"/>
          </p:nvPr>
        </p:nvSpPr>
        <p:spPr>
          <a:xfrm>
            <a:off x="311700" y="1152475"/>
            <a:ext cx="85206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2d trees can be extended to </a:t>
            </a:r>
            <a:r>
              <a:rPr i="1" lang="en"/>
              <a:t>k</a:t>
            </a:r>
            <a:r>
              <a:rPr lang="en"/>
              <a:t> dimensions</a:t>
            </a:r>
            <a:endParaRPr/>
          </a:p>
        </p:txBody>
      </p:sp>
      <p:grpSp>
        <p:nvGrpSpPr>
          <p:cNvPr id="2502" name="Google Shape;2502;p55"/>
          <p:cNvGrpSpPr/>
          <p:nvPr/>
        </p:nvGrpSpPr>
        <p:grpSpPr>
          <a:xfrm>
            <a:off x="311700" y="1644775"/>
            <a:ext cx="9048900" cy="3449825"/>
            <a:chOff x="311700" y="1644775"/>
            <a:chExt cx="9048900" cy="3449825"/>
          </a:xfrm>
        </p:grpSpPr>
        <p:sp>
          <p:nvSpPr>
            <p:cNvPr id="2503" name="Google Shape;2503;p55"/>
            <p:cNvSpPr/>
            <p:nvPr/>
          </p:nvSpPr>
          <p:spPr>
            <a:xfrm>
              <a:off x="311700" y="1644775"/>
              <a:ext cx="3801600" cy="335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04" name="Google Shape;2504;p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00" y="1797175"/>
              <a:ext cx="3359446" cy="3193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5" name="Google Shape;2505;p55"/>
            <p:cNvSpPr txBox="1"/>
            <p:nvPr/>
          </p:nvSpPr>
          <p:spPr>
            <a:xfrm>
              <a:off x="6794100" y="4800600"/>
              <a:ext cx="2566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Image Source: Wikipedia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506" name="Google Shape;2506;p55"/>
          <p:cNvGrpSpPr/>
          <p:nvPr/>
        </p:nvGrpSpPr>
        <p:grpSpPr>
          <a:xfrm>
            <a:off x="5218425" y="3015075"/>
            <a:ext cx="3012850" cy="415213"/>
            <a:chOff x="5218425" y="3015075"/>
            <a:chExt cx="3012850" cy="415213"/>
          </a:xfrm>
        </p:grpSpPr>
        <p:sp>
          <p:nvSpPr>
            <p:cNvPr id="2507" name="Google Shape;2507;p55"/>
            <p:cNvSpPr/>
            <p:nvPr/>
          </p:nvSpPr>
          <p:spPr>
            <a:xfrm>
              <a:off x="5218425" y="3015088"/>
              <a:ext cx="415200" cy="4152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55"/>
            <p:cNvSpPr/>
            <p:nvPr/>
          </p:nvSpPr>
          <p:spPr>
            <a:xfrm>
              <a:off x="6096525" y="3015088"/>
              <a:ext cx="415200" cy="4152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55"/>
            <p:cNvSpPr/>
            <p:nvPr/>
          </p:nvSpPr>
          <p:spPr>
            <a:xfrm>
              <a:off x="6956288" y="3015075"/>
              <a:ext cx="415200" cy="4152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55"/>
            <p:cNvSpPr/>
            <p:nvPr/>
          </p:nvSpPr>
          <p:spPr>
            <a:xfrm>
              <a:off x="7816075" y="3015075"/>
              <a:ext cx="415200" cy="4152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1" name="Google Shape;2511;p55"/>
          <p:cNvGrpSpPr/>
          <p:nvPr/>
        </p:nvGrpSpPr>
        <p:grpSpPr>
          <a:xfrm>
            <a:off x="6031345" y="1644775"/>
            <a:ext cx="1425900" cy="713795"/>
            <a:chOff x="6031345" y="1644775"/>
            <a:chExt cx="1425900" cy="713795"/>
          </a:xfrm>
        </p:grpSpPr>
        <p:sp>
          <p:nvSpPr>
            <p:cNvPr id="2512" name="Google Shape;2512;p55"/>
            <p:cNvSpPr/>
            <p:nvPr/>
          </p:nvSpPr>
          <p:spPr>
            <a:xfrm>
              <a:off x="6517250" y="1644775"/>
              <a:ext cx="415200" cy="415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13" name="Google Shape;2513;p55"/>
            <p:cNvCxnSpPr>
              <a:endCxn id="2514" idx="7"/>
            </p:cNvCxnSpPr>
            <p:nvPr/>
          </p:nvCxnSpPr>
          <p:spPr>
            <a:xfrm flipH="1">
              <a:off x="6031345" y="1999080"/>
              <a:ext cx="546600" cy="3594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515" name="Google Shape;2515;p55"/>
            <p:cNvCxnSpPr>
              <a:stCxn id="2512" idx="5"/>
              <a:endCxn id="2516" idx="1"/>
            </p:cNvCxnSpPr>
            <p:nvPr/>
          </p:nvCxnSpPr>
          <p:spPr>
            <a:xfrm>
              <a:off x="6871645" y="1999170"/>
              <a:ext cx="585600" cy="3594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2517" name="Google Shape;2517;p55"/>
          <p:cNvGrpSpPr/>
          <p:nvPr/>
        </p:nvGrpSpPr>
        <p:grpSpPr>
          <a:xfrm>
            <a:off x="5426055" y="2297675"/>
            <a:ext cx="2597541" cy="717395"/>
            <a:chOff x="5426055" y="2297675"/>
            <a:chExt cx="2597541" cy="717395"/>
          </a:xfrm>
        </p:grpSpPr>
        <p:sp>
          <p:nvSpPr>
            <p:cNvPr id="2514" name="Google Shape;2514;p55"/>
            <p:cNvSpPr/>
            <p:nvPr/>
          </p:nvSpPr>
          <p:spPr>
            <a:xfrm>
              <a:off x="5676950" y="2297675"/>
              <a:ext cx="415200" cy="4152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55"/>
            <p:cNvSpPr/>
            <p:nvPr/>
          </p:nvSpPr>
          <p:spPr>
            <a:xfrm>
              <a:off x="7396500" y="2297675"/>
              <a:ext cx="415200" cy="4152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18" name="Google Shape;2518;p55"/>
            <p:cNvCxnSpPr>
              <a:stCxn id="2514" idx="3"/>
              <a:endCxn id="2507" idx="0"/>
            </p:cNvCxnSpPr>
            <p:nvPr/>
          </p:nvCxnSpPr>
          <p:spPr>
            <a:xfrm flipH="1">
              <a:off x="5426055" y="2652070"/>
              <a:ext cx="311700" cy="363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519" name="Google Shape;2519;p55"/>
            <p:cNvCxnSpPr>
              <a:stCxn id="2514" idx="5"/>
              <a:endCxn id="2508" idx="0"/>
            </p:cNvCxnSpPr>
            <p:nvPr/>
          </p:nvCxnSpPr>
          <p:spPr>
            <a:xfrm>
              <a:off x="6031345" y="2652070"/>
              <a:ext cx="272700" cy="363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520" name="Google Shape;2520;p55"/>
            <p:cNvCxnSpPr>
              <a:stCxn id="2516" idx="3"/>
              <a:endCxn id="2509" idx="0"/>
            </p:cNvCxnSpPr>
            <p:nvPr/>
          </p:nvCxnSpPr>
          <p:spPr>
            <a:xfrm flipH="1">
              <a:off x="7163905" y="2652070"/>
              <a:ext cx="293400" cy="363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521" name="Google Shape;2521;p55"/>
            <p:cNvCxnSpPr>
              <a:stCxn id="2516" idx="5"/>
              <a:endCxn id="2510" idx="0"/>
            </p:cNvCxnSpPr>
            <p:nvPr/>
          </p:nvCxnSpPr>
          <p:spPr>
            <a:xfrm>
              <a:off x="7750895" y="2652070"/>
              <a:ext cx="272700" cy="363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5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k</a:t>
            </a:r>
            <a:r>
              <a:rPr lang="en"/>
              <a:t>-d trees</a:t>
            </a:r>
            <a:endParaRPr/>
          </a:p>
        </p:txBody>
      </p:sp>
      <p:sp>
        <p:nvSpPr>
          <p:cNvPr id="2527" name="Google Shape;2527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algorithm for nearest neighbor!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Remember sabermetrics!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...except there’s a catch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Curse of Dimensionality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higher the dimensions, the “sparser” the data gets in the space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Harder to rule out portions of the tree, so many searches end up being fancy brute forces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general, </a:t>
            </a:r>
            <a:r>
              <a:rPr i="1" lang="en"/>
              <a:t>k</a:t>
            </a:r>
            <a:r>
              <a:rPr lang="en"/>
              <a:t>-d trees are useful when </a:t>
            </a:r>
            <a:r>
              <a:rPr i="1" lang="en"/>
              <a:t>N &gt;&gt; 2</a:t>
            </a:r>
            <a:r>
              <a:rPr baseline="30000" i="1" lang="en"/>
              <a:t>k</a:t>
            </a:r>
            <a:endParaRPr baseline="30000"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Sabermetrics (reprise)</a:t>
            </a:r>
            <a:endParaRPr/>
          </a:p>
        </p:txBody>
      </p:sp>
      <p:sp>
        <p:nvSpPr>
          <p:cNvPr id="2533" name="Google Shape;2533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single neighbor could be noise-prone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we sure this year’s “Derek Jeter” will be next year’s too?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there are lots of close points… are we sure that the relative distance matters?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ask for set of most likely players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Alternate question: will a player make it to the Hall of Fame?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Still k-dimensional space, but we’re not comparing with individual point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 I in the “neighborhood” of Hall of Famers?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Classic example of “classification problem”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7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k</a:t>
            </a:r>
            <a:r>
              <a:rPr lang="en"/>
              <a:t>-Nearest Neighbors (kNN)</a:t>
            </a:r>
            <a:endParaRPr/>
          </a:p>
        </p:txBody>
      </p:sp>
      <p:sp>
        <p:nvSpPr>
          <p:cNvPr id="2539" name="Google Shape;2539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plan: find the </a:t>
            </a:r>
            <a:r>
              <a:rPr i="1" lang="en"/>
              <a:t>k</a:t>
            </a:r>
            <a:r>
              <a:rPr lang="en"/>
              <a:t> closest points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can “vote” for a classification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…or you can do some other kind of averaging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modify our k-d tree NN algorithm to do this?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Track </a:t>
            </a:r>
            <a:r>
              <a:rPr i="1" lang="en"/>
              <a:t>k</a:t>
            </a:r>
            <a:r>
              <a:rPr lang="en"/>
              <a:t> closest points in max-heap (priority queue)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Keep heap at size </a:t>
            </a:r>
            <a:r>
              <a:rPr i="1" lang="en"/>
              <a:t>k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need to consider </a:t>
            </a:r>
            <a:r>
              <a:rPr i="1" lang="en"/>
              <a:t>k’</a:t>
            </a:r>
            <a:r>
              <a:rPr lang="en"/>
              <a:t>th closest point for tree pruning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3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Voronoi Diagrams</a:t>
            </a:r>
            <a:endParaRPr/>
          </a:p>
        </p:txBody>
      </p:sp>
      <p:sp>
        <p:nvSpPr>
          <p:cNvPr id="2545" name="Google Shape;2545;p59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visualization of nearest neighbors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when you have a known set of</a:t>
            </a:r>
            <a:br>
              <a:rPr lang="en"/>
            </a:br>
            <a:r>
              <a:rPr lang="en"/>
              <a:t>comparison points</a:t>
            </a:r>
            <a:endParaRPr/>
          </a:p>
        </p:txBody>
      </p:sp>
      <p:sp>
        <p:nvSpPr>
          <p:cNvPr id="2546" name="Google Shape;2546;p59"/>
          <p:cNvSpPr txBox="1"/>
          <p:nvPr>
            <p:ph idx="1" type="body"/>
          </p:nvPr>
        </p:nvSpPr>
        <p:spPr>
          <a:xfrm>
            <a:off x="311700" y="2121450"/>
            <a:ext cx="85206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 ranging applications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Epidemiology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Cholera victims all near one water pump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Aviation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Nearest airport for flight diversion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Capacity derivation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Robotics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Points are obstacles, edges are safest</a:t>
            </a:r>
            <a:br>
              <a:rPr lang="en"/>
            </a:br>
            <a:r>
              <a:rPr lang="en"/>
              <a:t>paths</a:t>
            </a:r>
            <a:endParaRPr/>
          </a:p>
        </p:txBody>
      </p:sp>
      <p:grpSp>
        <p:nvGrpSpPr>
          <p:cNvPr id="2547" name="Google Shape;2547;p59"/>
          <p:cNvGrpSpPr/>
          <p:nvPr/>
        </p:nvGrpSpPr>
        <p:grpSpPr>
          <a:xfrm>
            <a:off x="5189875" y="1000075"/>
            <a:ext cx="4170725" cy="4094525"/>
            <a:chOff x="5189875" y="1000075"/>
            <a:chExt cx="4170725" cy="4094525"/>
          </a:xfrm>
        </p:grpSpPr>
        <p:pic>
          <p:nvPicPr>
            <p:cNvPr id="2548" name="Google Shape;2548;p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89875" y="1000075"/>
              <a:ext cx="3808600" cy="3808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9" name="Google Shape;2549;p59"/>
            <p:cNvSpPr txBox="1"/>
            <p:nvPr/>
          </p:nvSpPr>
          <p:spPr>
            <a:xfrm>
              <a:off x="6794100" y="4800600"/>
              <a:ext cx="2566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Image Source: Wikipedia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3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" name="Google Shape;2554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Voronoi Diagrams</a:t>
            </a:r>
            <a:endParaRPr/>
          </a:p>
        </p:txBody>
      </p:sp>
      <p:sp>
        <p:nvSpPr>
          <p:cNvPr id="2555" name="Google Shape;2555;p60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helpful for visualizing effects of different distance metrics</a:t>
            </a:r>
            <a:endParaRPr/>
          </a:p>
        </p:txBody>
      </p:sp>
      <p:grpSp>
        <p:nvGrpSpPr>
          <p:cNvPr id="2556" name="Google Shape;2556;p60"/>
          <p:cNvGrpSpPr/>
          <p:nvPr/>
        </p:nvGrpSpPr>
        <p:grpSpPr>
          <a:xfrm>
            <a:off x="1053750" y="1495175"/>
            <a:ext cx="8306850" cy="3599425"/>
            <a:chOff x="1053750" y="1495175"/>
            <a:chExt cx="8306850" cy="3599425"/>
          </a:xfrm>
        </p:grpSpPr>
        <p:pic>
          <p:nvPicPr>
            <p:cNvPr id="2557" name="Google Shape;2557;p6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53750" y="1795875"/>
              <a:ext cx="3096100" cy="3096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8" name="Google Shape;2558;p60"/>
            <p:cNvSpPr txBox="1"/>
            <p:nvPr/>
          </p:nvSpPr>
          <p:spPr>
            <a:xfrm>
              <a:off x="6794100" y="4800600"/>
              <a:ext cx="2566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Image Source: Wikipedia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59" name="Google Shape;2559;p60"/>
            <p:cNvSpPr txBox="1"/>
            <p:nvPr/>
          </p:nvSpPr>
          <p:spPr>
            <a:xfrm>
              <a:off x="1739750" y="1495175"/>
              <a:ext cx="17241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Euclidean</a:t>
              </a:r>
              <a:r>
                <a:rPr lang="en">
                  <a:solidFill>
                    <a:srgbClr val="FFFFFF"/>
                  </a:solidFill>
                </a:rPr>
                <a:t> distance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560" name="Google Shape;2560;p60"/>
          <p:cNvGrpSpPr/>
          <p:nvPr/>
        </p:nvGrpSpPr>
        <p:grpSpPr>
          <a:xfrm>
            <a:off x="4302250" y="1495175"/>
            <a:ext cx="3096100" cy="3381625"/>
            <a:chOff x="4302250" y="1495175"/>
            <a:chExt cx="3096100" cy="3381625"/>
          </a:xfrm>
        </p:grpSpPr>
        <p:pic>
          <p:nvPicPr>
            <p:cNvPr id="2561" name="Google Shape;2561;p6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02250" y="1780700"/>
              <a:ext cx="3096100" cy="3096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2" name="Google Shape;2562;p60"/>
            <p:cNvSpPr txBox="1"/>
            <p:nvPr/>
          </p:nvSpPr>
          <p:spPr>
            <a:xfrm>
              <a:off x="4920300" y="1495175"/>
              <a:ext cx="18600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Manhattan </a:t>
              </a:r>
              <a:r>
                <a:rPr lang="en">
                  <a:solidFill>
                    <a:srgbClr val="FFFFFF"/>
                  </a:solidFill>
                </a:rPr>
                <a:t>distance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Voronoi Diagrams</a:t>
            </a:r>
            <a:endParaRPr/>
          </a:p>
        </p:txBody>
      </p:sp>
      <p:sp>
        <p:nvSpPr>
          <p:cNvPr id="2568" name="Google Shape;2568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Polygon construction algorithm is a little tricky, but conceptually you can think of expanding balls around the points</a:t>
            </a:r>
            <a:endParaRPr/>
          </a:p>
        </p:txBody>
      </p:sp>
      <p:grpSp>
        <p:nvGrpSpPr>
          <p:cNvPr id="2569" name="Google Shape;2569;p61"/>
          <p:cNvGrpSpPr/>
          <p:nvPr/>
        </p:nvGrpSpPr>
        <p:grpSpPr>
          <a:xfrm>
            <a:off x="2864600" y="1896375"/>
            <a:ext cx="6496000" cy="3198225"/>
            <a:chOff x="2864600" y="1896375"/>
            <a:chExt cx="6496000" cy="3198225"/>
          </a:xfrm>
        </p:grpSpPr>
        <p:pic>
          <p:nvPicPr>
            <p:cNvPr id="2570" name="Google Shape;2570;p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64600" y="1896375"/>
              <a:ext cx="3131175" cy="3131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1" name="Google Shape;2571;p61"/>
            <p:cNvSpPr txBox="1"/>
            <p:nvPr/>
          </p:nvSpPr>
          <p:spPr>
            <a:xfrm>
              <a:off x="6794100" y="4800600"/>
              <a:ext cx="2566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Image Source: Wikipedia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d trees</a:t>
            </a:r>
            <a:endParaRPr/>
          </a:p>
        </p:txBody>
      </p:sp>
      <p:cxnSp>
        <p:nvCxnSpPr>
          <p:cNvPr id="81" name="Google Shape;81;p17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7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7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4" name="Google Shape;104;p17"/>
          <p:cNvGrpSpPr/>
          <p:nvPr/>
        </p:nvGrpSpPr>
        <p:grpSpPr>
          <a:xfrm>
            <a:off x="6593549" y="1451169"/>
            <a:ext cx="1260576" cy="939130"/>
            <a:chOff x="6593549" y="1451169"/>
            <a:chExt cx="1260576" cy="939130"/>
          </a:xfrm>
        </p:grpSpPr>
        <p:sp>
          <p:nvSpPr>
            <p:cNvPr id="105" name="Google Shape;105;p17"/>
            <p:cNvSpPr/>
            <p:nvPr/>
          </p:nvSpPr>
          <p:spPr>
            <a:xfrm>
              <a:off x="6929679" y="1451169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6929679" y="1527025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(4,3)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07" name="Google Shape;107;p17"/>
            <p:cNvCxnSpPr/>
            <p:nvPr/>
          </p:nvCxnSpPr>
          <p:spPr>
            <a:xfrm flipH="1">
              <a:off x="6593549" y="1939999"/>
              <a:ext cx="420000" cy="450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8" name="Google Shape;108;p17"/>
            <p:cNvCxnSpPr/>
            <p:nvPr/>
          </p:nvCxnSpPr>
          <p:spPr>
            <a:xfrm>
              <a:off x="7433825" y="1955325"/>
              <a:ext cx="420300" cy="420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5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k</a:t>
            </a:r>
            <a:r>
              <a:rPr lang="en"/>
              <a:t>-means Clustering</a:t>
            </a:r>
            <a:endParaRPr/>
          </a:p>
        </p:txBody>
      </p:sp>
      <p:sp>
        <p:nvSpPr>
          <p:cNvPr id="2577" name="Google Shape;2577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Group </a:t>
            </a:r>
            <a:r>
              <a:rPr i="1" lang="en"/>
              <a:t>n</a:t>
            </a:r>
            <a:r>
              <a:rPr lang="en"/>
              <a:t> data points into </a:t>
            </a:r>
            <a:r>
              <a:rPr i="1" lang="en"/>
              <a:t>k </a:t>
            </a:r>
            <a:r>
              <a:rPr lang="en"/>
              <a:t>groups based on nearest neighbor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Algorithm: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Pick </a:t>
            </a:r>
            <a:r>
              <a:rPr i="1" lang="en"/>
              <a:t>k</a:t>
            </a:r>
            <a:r>
              <a:rPr lang="en"/>
              <a:t> data points at random to be starting “centers,” call each center </a:t>
            </a:r>
            <a:r>
              <a:rPr i="1" lang="en"/>
              <a:t>c</a:t>
            </a:r>
            <a:r>
              <a:rPr baseline="-25000" i="1" lang="en"/>
              <a:t>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each node </a:t>
            </a:r>
            <a:r>
              <a:rPr i="1" lang="en"/>
              <a:t>n</a:t>
            </a:r>
            <a:r>
              <a:rPr lang="en"/>
              <a:t>, calculate which of the </a:t>
            </a:r>
            <a:r>
              <a:rPr i="1" lang="en"/>
              <a:t>k</a:t>
            </a:r>
            <a:r>
              <a:rPr lang="en"/>
              <a:t> centers is the nearest neighbor and add it to set </a:t>
            </a:r>
            <a:r>
              <a:rPr i="1" lang="en"/>
              <a:t>S</a:t>
            </a:r>
            <a:r>
              <a:rPr baseline="-25000" i="1" lang="en"/>
              <a:t>i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the mean of all points in </a:t>
            </a:r>
            <a:r>
              <a:rPr i="1" lang="en"/>
              <a:t>S</a:t>
            </a:r>
            <a:r>
              <a:rPr baseline="-25000" i="1" lang="en"/>
              <a:t>i</a:t>
            </a:r>
            <a:r>
              <a:rPr lang="en"/>
              <a:t> to generate a new </a:t>
            </a:r>
            <a:r>
              <a:rPr i="1" lang="en"/>
              <a:t>c</a:t>
            </a:r>
            <a:r>
              <a:rPr baseline="-25000" i="1" lang="en"/>
              <a:t>i</a:t>
            </a:r>
            <a:endParaRPr baseline="-25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back to (2) and repeat with the new centers, until the centers converge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1" name="Shape 2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2" name="Google Shape;258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k</a:t>
            </a:r>
            <a:r>
              <a:rPr lang="en"/>
              <a:t>-means clustering</a:t>
            </a:r>
            <a:endParaRPr/>
          </a:p>
        </p:txBody>
      </p:sp>
      <p:pic>
        <p:nvPicPr>
          <p:cNvPr id="2583" name="Google Shape;258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750" y="1095575"/>
            <a:ext cx="3932086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584" name="Google Shape;2584;p63"/>
          <p:cNvSpPr txBox="1"/>
          <p:nvPr/>
        </p:nvSpPr>
        <p:spPr>
          <a:xfrm>
            <a:off x="6794100" y="4800600"/>
            <a:ext cx="25665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Image Source: Wikipedia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85" name="Google Shape;2585;p63"/>
          <p:cNvSpPr txBox="1"/>
          <p:nvPr/>
        </p:nvSpPr>
        <p:spPr>
          <a:xfrm>
            <a:off x="95850" y="1957275"/>
            <a:ext cx="2183100" cy="25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Notice: the algorithm basically creates Voronoi diagrams for the centers!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9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k</a:t>
            </a:r>
            <a:r>
              <a:rPr lang="en"/>
              <a:t>-means clustering</a:t>
            </a:r>
            <a:endParaRPr/>
          </a:p>
        </p:txBody>
      </p:sp>
      <p:sp>
        <p:nvSpPr>
          <p:cNvPr id="2591" name="Google Shape;2591;p64"/>
          <p:cNvSpPr txBox="1"/>
          <p:nvPr>
            <p:ph idx="1" type="body"/>
          </p:nvPr>
        </p:nvSpPr>
        <p:spPr>
          <a:xfrm>
            <a:off x="311700" y="1152475"/>
            <a:ext cx="85206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this always converge?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Depends on distance function. Generally yes for Euclidean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Converges quickly in practice, but worst case can take an exponential number of iterations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it give the optimal clustering?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NO! Well, at least not always.</a:t>
            </a:r>
            <a:endParaRPr/>
          </a:p>
        </p:txBody>
      </p:sp>
      <p:grpSp>
        <p:nvGrpSpPr>
          <p:cNvPr id="2592" name="Google Shape;2592;p64"/>
          <p:cNvGrpSpPr/>
          <p:nvPr/>
        </p:nvGrpSpPr>
        <p:grpSpPr>
          <a:xfrm>
            <a:off x="143050" y="2944450"/>
            <a:ext cx="9217550" cy="2150150"/>
            <a:chOff x="143050" y="2944450"/>
            <a:chExt cx="9217550" cy="2150150"/>
          </a:xfrm>
        </p:grpSpPr>
        <p:pic>
          <p:nvPicPr>
            <p:cNvPr id="2593" name="Google Shape;2593;p6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050" y="2944450"/>
              <a:ext cx="8857901" cy="1061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4" name="Google Shape;2594;p64"/>
            <p:cNvSpPr txBox="1"/>
            <p:nvPr/>
          </p:nvSpPr>
          <p:spPr>
            <a:xfrm>
              <a:off x="6794100" y="4800600"/>
              <a:ext cx="2566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Image Source: Wikipedia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8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space partitioning data structures</a:t>
            </a:r>
            <a:endParaRPr/>
          </a:p>
        </p:txBody>
      </p:sp>
      <p:sp>
        <p:nvSpPr>
          <p:cNvPr id="2600" name="Google Shape;2600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Leaf point </a:t>
            </a:r>
            <a:r>
              <a:rPr i="1" lang="en"/>
              <a:t>k</a:t>
            </a:r>
            <a:r>
              <a:rPr lang="en"/>
              <a:t>-d 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stores points in leaves, but leaves can store more than one 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space at the middle of longest axis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Effectively “buckets” points - can be used for approximate nearest neighbor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Quadtrees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space into quadrants (i.e. every tree node has four children)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Quadrant can only contain at most </a:t>
            </a:r>
            <a:r>
              <a:rPr i="1" lang="en"/>
              <a:t>q </a:t>
            </a:r>
            <a:r>
              <a:rPr lang="en"/>
              <a:t>nodes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there are more than </a:t>
            </a:r>
            <a:r>
              <a:rPr i="1" lang="en"/>
              <a:t>q</a:t>
            </a:r>
            <a:r>
              <a:rPr lang="en"/>
              <a:t>, split that quadrant again into quadrants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Collision detection (video games)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Image representation/processing (transforming/comparing/etc. nearby pixels)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Sparse data storage (spreadsheets)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Octrees are extension to 3d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d trees</a:t>
            </a:r>
            <a:endParaRPr/>
          </a:p>
        </p:txBody>
      </p:sp>
      <p:cxnSp>
        <p:nvCxnSpPr>
          <p:cNvPr id="114" name="Google Shape;114;p18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8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6" name="Google Shape;136;p18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8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8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8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1" name="Google Shape;141;p18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2" name="Google Shape;142;p18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43" name="Google Shape;143;p18"/>
          <p:cNvGrpSpPr/>
          <p:nvPr/>
        </p:nvGrpSpPr>
        <p:grpSpPr>
          <a:xfrm>
            <a:off x="7629151" y="2312294"/>
            <a:ext cx="794035" cy="903024"/>
            <a:chOff x="7629151" y="2312294"/>
            <a:chExt cx="794035" cy="903024"/>
          </a:xfrm>
        </p:grpSpPr>
        <p:sp>
          <p:nvSpPr>
            <p:cNvPr id="144" name="Google Shape;144;p18"/>
            <p:cNvSpPr/>
            <p:nvPr/>
          </p:nvSpPr>
          <p:spPr>
            <a:xfrm>
              <a:off x="7739654" y="2312294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7739654" y="2388150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(6,2)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46" name="Google Shape;146;p18"/>
            <p:cNvCxnSpPr/>
            <p:nvPr/>
          </p:nvCxnSpPr>
          <p:spPr>
            <a:xfrm flipH="1">
              <a:off x="7629151" y="284301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7" name="Google Shape;147;p18"/>
            <p:cNvCxnSpPr/>
            <p:nvPr/>
          </p:nvCxnSpPr>
          <p:spPr>
            <a:xfrm>
              <a:off x="8213486" y="2838778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48" name="Google Shape;148;p18"/>
          <p:cNvGrpSpPr/>
          <p:nvPr/>
        </p:nvGrpSpPr>
        <p:grpSpPr>
          <a:xfrm>
            <a:off x="5942424" y="2312304"/>
            <a:ext cx="789916" cy="902649"/>
            <a:chOff x="5942424" y="2312304"/>
            <a:chExt cx="789916" cy="902649"/>
          </a:xfrm>
        </p:grpSpPr>
        <p:sp>
          <p:nvSpPr>
            <p:cNvPr id="149" name="Google Shape;149;p18"/>
            <p:cNvSpPr/>
            <p:nvPr/>
          </p:nvSpPr>
          <p:spPr>
            <a:xfrm>
              <a:off x="6075310" y="2312304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 txBox="1"/>
            <p:nvPr/>
          </p:nvSpPr>
          <p:spPr>
            <a:xfrm>
              <a:off x="6075310" y="2388160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(1,4)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51" name="Google Shape;151;p18"/>
            <p:cNvCxnSpPr/>
            <p:nvPr/>
          </p:nvCxnSpPr>
          <p:spPr>
            <a:xfrm flipH="1">
              <a:off x="5942424" y="2832003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52" name="Google Shape;152;p18"/>
            <p:cNvCxnSpPr/>
            <p:nvPr/>
          </p:nvCxnSpPr>
          <p:spPr>
            <a:xfrm>
              <a:off x="6522640" y="2851653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d trees</a:t>
            </a:r>
            <a:endParaRPr/>
          </a:p>
        </p:txBody>
      </p:sp>
      <p:cxnSp>
        <p:nvCxnSpPr>
          <p:cNvPr id="158" name="Google Shape;158;p19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9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9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0" name="Google Shape;180;p19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9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3" name="Google Shape;183;p19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4" name="Google Shape;184;p19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5" name="Google Shape;185;p19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9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19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1" name="Google Shape;191;p19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9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9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4" name="Google Shape;194;p19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" name="Google Shape;195;p19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6" name="Google Shape;196;p19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97" name="Google Shape;197;p19"/>
          <p:cNvGrpSpPr/>
          <p:nvPr/>
        </p:nvGrpSpPr>
        <p:grpSpPr>
          <a:xfrm>
            <a:off x="5521174" y="3235104"/>
            <a:ext cx="704186" cy="944999"/>
            <a:chOff x="5521174" y="3235104"/>
            <a:chExt cx="704186" cy="944999"/>
          </a:xfrm>
        </p:grpSpPr>
        <p:sp>
          <p:nvSpPr>
            <p:cNvPr id="198" name="Google Shape;198;p19"/>
            <p:cNvSpPr/>
            <p:nvPr/>
          </p:nvSpPr>
          <p:spPr>
            <a:xfrm>
              <a:off x="5598360" y="3235104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 txBox="1"/>
            <p:nvPr/>
          </p:nvSpPr>
          <p:spPr>
            <a:xfrm>
              <a:off x="5598360" y="3310960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(2,2)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200" name="Google Shape;200;p19"/>
            <p:cNvCxnSpPr/>
            <p:nvPr/>
          </p:nvCxnSpPr>
          <p:spPr>
            <a:xfrm flipH="1">
              <a:off x="5521174" y="3807803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01" name="Google Shape;201;p19"/>
            <p:cNvCxnSpPr/>
            <p:nvPr/>
          </p:nvCxnSpPr>
          <p:spPr>
            <a:xfrm>
              <a:off x="6008302" y="3793026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202" name="Google Shape;202;p19"/>
          <p:cNvGrpSpPr/>
          <p:nvPr/>
        </p:nvGrpSpPr>
        <p:grpSpPr>
          <a:xfrm>
            <a:off x="6432899" y="3235104"/>
            <a:ext cx="684161" cy="965149"/>
            <a:chOff x="6432899" y="3235104"/>
            <a:chExt cx="684161" cy="965149"/>
          </a:xfrm>
        </p:grpSpPr>
        <p:sp>
          <p:nvSpPr>
            <p:cNvPr id="203" name="Google Shape;203;p19"/>
            <p:cNvSpPr/>
            <p:nvPr/>
          </p:nvSpPr>
          <p:spPr>
            <a:xfrm>
              <a:off x="6490060" y="3235104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 txBox="1"/>
            <p:nvPr/>
          </p:nvSpPr>
          <p:spPr>
            <a:xfrm>
              <a:off x="6490060" y="3310960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(3,5)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205" name="Google Shape;205;p19"/>
            <p:cNvCxnSpPr/>
            <p:nvPr/>
          </p:nvCxnSpPr>
          <p:spPr>
            <a:xfrm flipH="1">
              <a:off x="6432899" y="3827953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06" name="Google Shape;206;p19"/>
            <p:cNvCxnSpPr/>
            <p:nvPr/>
          </p:nvCxnSpPr>
          <p:spPr>
            <a:xfrm>
              <a:off x="6900508" y="3825880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d trees</a:t>
            </a:r>
            <a:endParaRPr/>
          </a:p>
        </p:txBody>
      </p:sp>
      <p:cxnSp>
        <p:nvCxnSpPr>
          <p:cNvPr id="212" name="Google Shape;212;p20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0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0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" name="Google Shape;216;p20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4" name="Google Shape;224;p20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5" name="Google Shape;225;p20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" name="Google Shape;229;p20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4" name="Google Shape;234;p20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0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7" name="Google Shape;237;p20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8" name="Google Shape;238;p20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9" name="Google Shape;239;p20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0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0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5" name="Google Shape;245;p20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0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0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8" name="Google Shape;248;p20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9" name="Google Shape;249;p20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0" name="Google Shape;250;p20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1" name="Google Shape;251;p20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" name="Google Shape;253;p20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55" name="Google Shape;255;p20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0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0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8" name="Google Shape;258;p20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9" name="Google Shape;259;p20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0" name="Google Shape;260;p20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261" name="Google Shape;261;p20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262" name="Google Shape;262;p20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0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(7,1)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264" name="Google Shape;264;p20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65" name="Google Shape;265;p20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266" name="Google Shape;266;p20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267" name="Google Shape;267;p20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0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269" name="Google Shape;269;p20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70" name="Google Shape;270;p20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d trees</a:t>
            </a:r>
            <a:endParaRPr/>
          </a:p>
        </p:txBody>
      </p:sp>
      <p:cxnSp>
        <p:nvCxnSpPr>
          <p:cNvPr id="276" name="Google Shape;276;p21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21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21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" name="Google Shape;279;p21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0" name="Google Shape;280;p21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1" name="Google Shape;281;p21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2" name="Google Shape;282;p21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3" name="Google Shape;283;p21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4" name="Google Shape;284;p21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6" name="Google Shape;286;p21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21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21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" name="Google Shape;289;p21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" name="Google Shape;290;p21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1" name="Google Shape;291;p21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2" name="Google Shape;292;p21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3" name="Google Shape;293;p21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4" name="Google Shape;294;p21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5" name="Google Shape;295;p21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6" name="Google Shape;296;p21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Google Shape;297;p21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98" name="Google Shape;298;p21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21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1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01" name="Google Shape;301;p21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2" name="Google Shape;302;p21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3" name="Google Shape;303;p21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1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21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1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7" name="Google Shape;307;p21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1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09" name="Google Shape;309;p21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1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1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2" name="Google Shape;312;p21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3" name="Google Shape;313;p21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4" name="Google Shape;314;p21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5" name="Google Shape;315;p21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1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7" name="Google Shape;317;p21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1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19" name="Google Shape;319;p21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1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1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2" name="Google Shape;322;p21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3" name="Google Shape;323;p21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4" name="Google Shape;324;p21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325" name="Google Shape;325;p21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326" name="Google Shape;326;p21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(7,1)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328" name="Google Shape;328;p21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29" name="Google Shape;329;p21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330" name="Google Shape;330;p21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331" name="Google Shape;331;p21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1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333" name="Google Shape;333;p21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34" name="Google Shape;334;p21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