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9BAE-88B8-4847-8F3B-05E4ED6683D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7349-666F-4BFD-A867-01EF5F49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30908" y="752986"/>
            <a:ext cx="5195163" cy="3232076"/>
            <a:chOff x="1530908" y="752986"/>
            <a:chExt cx="5195163" cy="3232076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1992573" y="1214651"/>
              <a:ext cx="40943" cy="227917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1992573" y="3493827"/>
              <a:ext cx="4733498" cy="295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77403" y="3523397"/>
              <a:ext cx="3848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Parameter values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506147" y="1777747"/>
              <a:ext cx="251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Σ</a:t>
              </a:r>
              <a:r>
                <a:rPr lang="en-US" sz="2400" dirty="0" smtClean="0"/>
                <a:t>(residuals)</a:t>
              </a:r>
              <a:r>
                <a:rPr lang="en-US" sz="2400" baseline="30000" dirty="0" smtClean="0"/>
                <a:t>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3103" y="2786545"/>
              <a:ext cx="436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95558" y="3076602"/>
              <a:ext cx="436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53900" y="1214651"/>
              <a:ext cx="4210843" cy="2164349"/>
            </a:xfrm>
            <a:custGeom>
              <a:avLst/>
              <a:gdLst>
                <a:gd name="connsiteX0" fmla="*/ 0 w 4210843"/>
                <a:gd name="connsiteY0" fmla="*/ 209925 h 2375267"/>
                <a:gd name="connsiteX1" fmla="*/ 259307 w 4210843"/>
                <a:gd name="connsiteY1" fmla="*/ 578414 h 2375267"/>
                <a:gd name="connsiteX2" fmla="*/ 450376 w 4210843"/>
                <a:gd name="connsiteY2" fmla="*/ 264516 h 2375267"/>
                <a:gd name="connsiteX3" fmla="*/ 846161 w 4210843"/>
                <a:gd name="connsiteY3" fmla="*/ 1902247 h 2375267"/>
                <a:gd name="connsiteX4" fmla="*/ 1078173 w 4210843"/>
                <a:gd name="connsiteY4" fmla="*/ 619358 h 2375267"/>
                <a:gd name="connsiteX5" fmla="*/ 1201003 w 4210843"/>
                <a:gd name="connsiteY5" fmla="*/ 960552 h 2375267"/>
                <a:gd name="connsiteX6" fmla="*/ 1583140 w 4210843"/>
                <a:gd name="connsiteY6" fmla="*/ 32504 h 2375267"/>
                <a:gd name="connsiteX7" fmla="*/ 2019869 w 4210843"/>
                <a:gd name="connsiteY7" fmla="*/ 2338976 h 2375267"/>
                <a:gd name="connsiteX8" fmla="*/ 2647666 w 4210843"/>
                <a:gd name="connsiteY8" fmla="*/ 1465519 h 2375267"/>
                <a:gd name="connsiteX9" fmla="*/ 2934269 w 4210843"/>
                <a:gd name="connsiteY9" fmla="*/ 1752122 h 2375267"/>
                <a:gd name="connsiteX10" fmla="*/ 3603009 w 4210843"/>
                <a:gd name="connsiteY10" fmla="*/ 1356337 h 2375267"/>
                <a:gd name="connsiteX11" fmla="*/ 4026089 w 4210843"/>
                <a:gd name="connsiteY11" fmla="*/ 755835 h 2375267"/>
                <a:gd name="connsiteX12" fmla="*/ 4189863 w 4210843"/>
                <a:gd name="connsiteY12" fmla="*/ 209925 h 2375267"/>
                <a:gd name="connsiteX13" fmla="*/ 4203510 w 4210843"/>
                <a:gd name="connsiteY13" fmla="*/ 223573 h 237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10843" h="2375267">
                  <a:moveTo>
                    <a:pt x="0" y="209925"/>
                  </a:moveTo>
                  <a:cubicBezTo>
                    <a:pt x="92122" y="389620"/>
                    <a:pt x="184244" y="569316"/>
                    <a:pt x="259307" y="578414"/>
                  </a:cubicBezTo>
                  <a:cubicBezTo>
                    <a:pt x="334370" y="587513"/>
                    <a:pt x="352567" y="43877"/>
                    <a:pt x="450376" y="264516"/>
                  </a:cubicBezTo>
                  <a:cubicBezTo>
                    <a:pt x="548185" y="485155"/>
                    <a:pt x="741528" y="1843107"/>
                    <a:pt x="846161" y="1902247"/>
                  </a:cubicBezTo>
                  <a:cubicBezTo>
                    <a:pt x="950794" y="1961387"/>
                    <a:pt x="1019033" y="776307"/>
                    <a:pt x="1078173" y="619358"/>
                  </a:cubicBezTo>
                  <a:cubicBezTo>
                    <a:pt x="1137313" y="462409"/>
                    <a:pt x="1116842" y="1058361"/>
                    <a:pt x="1201003" y="960552"/>
                  </a:cubicBezTo>
                  <a:cubicBezTo>
                    <a:pt x="1285164" y="862743"/>
                    <a:pt x="1446662" y="-197233"/>
                    <a:pt x="1583140" y="32504"/>
                  </a:cubicBezTo>
                  <a:cubicBezTo>
                    <a:pt x="1719618" y="262241"/>
                    <a:pt x="1842448" y="2100140"/>
                    <a:pt x="2019869" y="2338976"/>
                  </a:cubicBezTo>
                  <a:cubicBezTo>
                    <a:pt x="2197290" y="2577812"/>
                    <a:pt x="2495266" y="1563328"/>
                    <a:pt x="2647666" y="1465519"/>
                  </a:cubicBezTo>
                  <a:cubicBezTo>
                    <a:pt x="2800066" y="1367710"/>
                    <a:pt x="2775045" y="1770319"/>
                    <a:pt x="2934269" y="1752122"/>
                  </a:cubicBezTo>
                  <a:cubicBezTo>
                    <a:pt x="3093493" y="1733925"/>
                    <a:pt x="3421039" y="1522385"/>
                    <a:pt x="3603009" y="1356337"/>
                  </a:cubicBezTo>
                  <a:cubicBezTo>
                    <a:pt x="3784979" y="1190289"/>
                    <a:pt x="3928280" y="946904"/>
                    <a:pt x="4026089" y="755835"/>
                  </a:cubicBezTo>
                  <a:cubicBezTo>
                    <a:pt x="4123898" y="564766"/>
                    <a:pt x="4160293" y="298635"/>
                    <a:pt x="4189863" y="209925"/>
                  </a:cubicBezTo>
                  <a:cubicBezTo>
                    <a:pt x="4219433" y="121215"/>
                    <a:pt x="4211471" y="172394"/>
                    <a:pt x="4203510" y="22357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6642" y="1084533"/>
              <a:ext cx="436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1216" y="2181833"/>
              <a:ext cx="436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853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van Staveren</dc:creator>
  <cp:lastModifiedBy>Marie van Staveren</cp:lastModifiedBy>
  <cp:revision>3</cp:revision>
  <dcterms:created xsi:type="dcterms:W3CDTF">2020-01-28T20:59:49Z</dcterms:created>
  <dcterms:modified xsi:type="dcterms:W3CDTF">2020-01-28T22:07:53Z</dcterms:modified>
</cp:coreProperties>
</file>