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92" r:id="rId24"/>
    <p:sldId id="293" r:id="rId25"/>
    <p:sldId id="282" r:id="rId26"/>
    <p:sldId id="283" r:id="rId27"/>
    <p:sldId id="284" r:id="rId28"/>
    <p:sldId id="285" r:id="rId29"/>
    <p:sldId id="286" r:id="rId30"/>
    <p:sldId id="28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wmf"/><Relationship Id="rId10" Type="http://schemas.openxmlformats.org/officeDocument/2006/relationships/image" Target="../media/image52.emf"/><Relationship Id="rId4" Type="http://schemas.openxmlformats.org/officeDocument/2006/relationships/image" Target="../media/image46.wmf"/><Relationship Id="rId9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e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Relationship Id="rId6" Type="http://schemas.openxmlformats.org/officeDocument/2006/relationships/image" Target="../media/image109.wmf"/><Relationship Id="rId5" Type="http://schemas.openxmlformats.org/officeDocument/2006/relationships/image" Target="../media/image108.e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91A1E-6740-4730-B8F8-CFB610204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5908C-5310-4DED-965E-AE350F337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537FF-E296-400D-B8DF-910181341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A95B4-6B48-4C63-B27D-466A34AB0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00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3FD65A-B4D9-4BFA-9209-3B44C0102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9C6F1D-EB7F-498F-A055-2B788AF6A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47BEE-6DE1-48B3-8830-77EEC3462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1C00E-0597-4D0E-AD48-90820D5A6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4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666F25-E735-446E-8D3F-96B0751F2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B11353-9ACF-4CF3-9C4E-086ACF47DE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56E55E-002C-4E20-8F53-88ADECBEE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9AB95-22AC-4572-B3BF-3823B41DCF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0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DB63CF57-BE51-4E18-A1FC-5B99DC89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470BCC74-40A2-4EE1-AC04-427E9EF76F3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263DE5E4-9389-4389-9668-9C6206670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8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0086DD4F-BAD7-4521-BE9E-F3CD44DAD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80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897B4911-92C3-4B3B-8F2F-BF1B1693E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80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B5A2A4BC-B311-4C0C-BCA1-0E42509A1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80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8E5784D2-E52D-4977-957F-283953CE3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80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F60D8578-0206-436E-B530-3A2AC51D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E48B20-6F7B-4F41-9221-7281AFE5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8943BE-7956-4D73-B404-78E3B88D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10589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A8D75D38-2928-42DC-B8EA-20BDAE133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7733E158-41B6-4E9A-B1CA-EBA2A2D98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135A241-1742-4A33-B4FA-7AC3534FB37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3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7D54EFD9-3DC9-4B13-92D9-E55BC02E1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9257491C-2D96-4A00-981D-DAF5F8560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5512AC0-9498-4E49-AD33-0EA90B34233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9B9F4A8A-4257-49E6-83C8-89652EE7A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258B740E-B0F7-4C46-B273-295D42B00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0026094-7E5F-4549-AD67-502A12921B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9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024DBF5D-1311-4955-9DC9-E90BECE35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466B437B-F606-43FB-82B5-54065FA62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0E4147E-E374-4D82-B9D2-8278DC5BC4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0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669C0933-FFC6-4AD0-BA2A-68C22B2F54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8F718399-65F9-4F09-A61D-1ABECA8B6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0180A0B-6279-47F3-9CD6-843E59EA840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1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01F8934A-3C1E-48D4-AEDA-1C6493989F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D55A0306-B336-4712-821B-7FAFA0CB9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FC7CE96-0BBB-4499-9653-64F9CD82FDE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7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7051E99E-CEFF-411D-8B26-69C65E61A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C8DE7DB8-E74F-4555-BCC3-400CE0430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B107256-EC1D-4A41-A597-88A4F91D015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502674-A464-4CAF-ADC4-636E7576F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5CFF9-6630-4B8C-9929-60EAF7C2F3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DCD9F-7344-473A-A5A8-E6E301B74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E67DA-EEFC-4369-A587-AE3567BB6B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8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E698CE5B-D49D-4310-953B-59503BCBD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83DEC294-C9B5-4BAD-AE3D-567F824EC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DAC4DFC-4BCC-4CE4-A9C0-8F27900A46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4FE31B26-7CF7-4825-9DEF-E0683CC51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91D6E0D3-2564-43BE-944C-5C2ADD5FA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E41278D-3768-47B1-A234-45CF3BDAA08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17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17FBA83C-D38E-4D0E-A60B-9D9A9A536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8B4716D3-612A-4E74-9F8D-1B47D52EF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B726CA4-3B23-4A0A-B64B-62B4C5FA927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20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211CE68B-0CD7-438F-87B9-89426090E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E99D8EF2-70E1-4806-8D5E-98E7EF3EE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20BCC68-351E-4AC7-8C79-B247572574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87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8908B7F2-C124-4787-8EC8-E1DD63798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31B039DB-63BC-4FA8-8B51-AF9ADE242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68ACCD7-D674-412A-A4E0-316F4CA1AB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BCE55A-5A3B-4B70-BE6E-4CD961E05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7D754-74BA-41C2-9DE2-F33F0957D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C67807-4B2A-4A5A-9F2C-FCC738C41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6162F-384E-4AEC-BD8B-93731B0A83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75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BF652-57F8-4956-AF82-ACA109F10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1D31A-109C-4AF5-9CF4-23D60FC56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85913-4CE0-4821-A3B4-7FF7934B7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82F2D-8A6C-4D5F-A994-E0C20E572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9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E85E56-8141-4A4D-B001-2FA796E24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608655-0B17-4FD4-8D8D-9DD941313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A6F22C-C8DC-445E-894C-AD3DE162F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A3ED9-C43D-4B4B-9084-6E181A08C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D896A8-63EE-414C-B031-AD7A24E09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0B5630-3728-4C36-AEE8-545B44458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1BA02-F8F9-43A8-A0F1-413B9D19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FE8F4-8733-452B-B218-37D804CAC5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9F65FA-B7AF-4F19-8B48-FA2B25883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936EEA-BC7B-42D5-B876-0BE01795C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AEDC27-EF42-4293-81B3-7641202B6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69760-FFD5-4E0A-BB2B-9E9C1C855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5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C8C69-5A8E-4025-8B49-61F8894BE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A8819-2FAB-4EE5-BFAF-672A68EF6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A2E1-5BD7-42B2-9A4B-7A7E82737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EF7FE-FF1A-495D-A949-89CC8E24C9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46699-D5DC-4153-951D-E17458256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18418-0F4E-4AAD-AC26-7D68991FB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34A3C-DB38-40B4-899F-FE5525C47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06D75-07E4-4875-9B33-8FD4AC155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6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EC611F3-1C1F-4812-BCCB-F7CA759C1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C3E8B36-5D41-4997-93E1-9289A9EC8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568619-1964-4C07-A919-F80D2C74CE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BF1B1F-26E8-46D5-9611-3791EF97CB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91C0BE-1A8E-436A-B834-867EA045C9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7C49A6CC-80F4-4BE0-A3E5-3C4F29E394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FF">
            <a:alpha val="4117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AA4DEBD3-C0BE-498C-A160-186CFC3365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FF15B328-6FB3-42E7-B29F-2BFA9BFB5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 sz="1800">
              <a:solidFill>
                <a:srgbClr val="000066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29700" name="标题 1027">
            <a:extLst>
              <a:ext uri="{FF2B5EF4-FFF2-40B4-BE49-F238E27FC236}">
                <a16:creationId xmlns:a16="http://schemas.microsoft.com/office/drawing/2014/main" id="{50C1D802-3ED6-449A-99A0-6CE509938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9701" name="文本占位符 1028">
            <a:extLst>
              <a:ext uri="{FF2B5EF4-FFF2-40B4-BE49-F238E27FC236}">
                <a16:creationId xmlns:a16="http://schemas.microsoft.com/office/drawing/2014/main" id="{5620288B-5706-4995-954A-3B9C44FD9C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60EDFC14-9F10-4167-AEFC-CE2D39B8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B76754AC-853E-4679-84E0-22941B2D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 b="1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DF7815BE-13B8-4D22-8595-401B70157D68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9704" name="图片 1031" descr="广州大学校徽">
            <a:extLst>
              <a:ext uri="{FF2B5EF4-FFF2-40B4-BE49-F238E27FC236}">
                <a16:creationId xmlns:a16="http://schemas.microsoft.com/office/drawing/2014/main" id="{1336C100-454E-4BC8-B71C-C735C879C5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wmf"/><Relationship Id="rId22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85.e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wmf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9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4.w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33.wmf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D5B33572-FF63-4E71-A038-3C19832AB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2400"/>
            <a:ext cx="556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6000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初等函数微分法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046C09E-8FDF-4B1E-A09A-14833FDF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620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导数的方法称为微分法。用定义只能求出一些较简单的函数的导数（常函数、幂函数、正、余弦函数、指数函数、对数函数），对于比较复杂的函数则往往很困难。本节我们就来建立求导数的基本公式和基本法则，借助于这些公式和法则就能比较方便地求出常见的函数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初等函数的导数，从而是初等函数的求导问题系统化，简单化。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DA360FE-8D93-4C6C-8298-70F1714FBF5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95400" y="152400"/>
            <a:ext cx="543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三、反函数的导数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D9CE79D1-9413-4F4C-A3CF-E815F1FD9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7A851735-EF37-4902-8FEC-4FCFFAEC6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7620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4114800" imgH="1434960" progId="Equation.3">
                  <p:embed/>
                </p:oleObj>
              </mc:Choice>
              <mc:Fallback>
                <p:oleObj name="公式" r:id="rId3" imgW="4114800" imgH="1434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620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1ECBC3CE-064A-4E7B-9A5C-B0BAFBBA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反函数的导数等于直接函数导数的倒数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4196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2">
            <a:extLst>
              <a:ext uri="{FF2B5EF4-FFF2-40B4-BE49-F238E27FC236}">
                <a16:creationId xmlns:a16="http://schemas.microsoft.com/office/drawing/2014/main" id="{D40EEE31-536E-4BDE-A8AA-8F40B0ED2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762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6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1E6941D6-52CE-4E43-A55A-E0FCD9458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865188"/>
          <a:ext cx="414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3" imgW="4140000" imgH="431640" progId="Equation.3">
                  <p:embed/>
                </p:oleObj>
              </mc:Choice>
              <mc:Fallback>
                <p:oleObj name="公式" r:id="rId3" imgW="4140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65188"/>
                        <a:ext cx="414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0B6064DA-0583-4C32-BDD9-19D33232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538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A17D9788-9DF5-4370-B1B8-B8825DD5E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33513"/>
          <a:ext cx="5775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5" imgW="6146640" imgH="825480" progId="Equation.3">
                  <p:embed/>
                </p:oleObj>
              </mc:Choice>
              <mc:Fallback>
                <p:oleObj name="公式" r:id="rId5" imgW="614664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3513"/>
                        <a:ext cx="57753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05B4EF1F-4AB4-4645-84E3-47AA47786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2501900"/>
          <a:ext cx="2994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7" imgW="3187440" imgH="419040" progId="Equation.3">
                  <p:embed/>
                </p:oleObj>
              </mc:Choice>
              <mc:Fallback>
                <p:oleObj name="公式" r:id="rId7" imgW="31874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501900"/>
                        <a:ext cx="2994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76589C59-AE0A-41F4-93AB-7C1CE1B6B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2463" y="2493963"/>
          <a:ext cx="29575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9" imgW="3149280" imgH="469800" progId="Equation.3">
                  <p:embed/>
                </p:oleObj>
              </mc:Choice>
              <mc:Fallback>
                <p:oleObj name="公式" r:id="rId9" imgW="31492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493963"/>
                        <a:ext cx="29575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D5EFAB37-241C-4163-AB9E-9471A1EAD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3179763"/>
          <a:ext cx="28019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11" imgW="2984400" imgH="914400" progId="Equation.3">
                  <p:embed/>
                </p:oleObj>
              </mc:Choice>
              <mc:Fallback>
                <p:oleObj name="公式" r:id="rId11" imgW="29844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179763"/>
                        <a:ext cx="28019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E109BBD9-B528-41D5-83BE-187D8555F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0638" y="3179763"/>
          <a:ext cx="10144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3" imgW="1079280" imgH="914400" progId="Equation.3">
                  <p:embed/>
                </p:oleObj>
              </mc:Choice>
              <mc:Fallback>
                <p:oleObj name="公式" r:id="rId13" imgW="10792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3179763"/>
                        <a:ext cx="10144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95391075-47D0-4699-9045-9C0612EDA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3170238"/>
          <a:ext cx="18240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15" imgW="1942920" imgH="965160" progId="Equation.3">
                  <p:embed/>
                </p:oleObj>
              </mc:Choice>
              <mc:Fallback>
                <p:oleObj name="公式" r:id="rId15" imgW="194292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170238"/>
                        <a:ext cx="18240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F1BBAB96-CE88-4696-AFEB-28B3C65F9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2438" y="3200400"/>
          <a:ext cx="1503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17" imgW="1600200" imgH="888840" progId="Equation.3">
                  <p:embed/>
                </p:oleObj>
              </mc:Choice>
              <mc:Fallback>
                <p:oleObj name="公式" r:id="rId17" imgW="16002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200400"/>
                        <a:ext cx="15033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>
            <a:extLst>
              <a:ext uri="{FF2B5EF4-FFF2-40B4-BE49-F238E27FC236}">
                <a16:creationId xmlns:a16="http://schemas.microsoft.com/office/drawing/2014/main" id="{2563F4F2-5114-4E77-9D6C-CF2CEE62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359275"/>
            <a:ext cx="178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</a:p>
        </p:txBody>
      </p:sp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07F76CDE-EFDB-404E-A147-CB65DD07A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4225925"/>
          <a:ext cx="3279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19" imgW="3492360" imgH="888840" progId="Equation.3">
                  <p:embed/>
                </p:oleObj>
              </mc:Choice>
              <mc:Fallback>
                <p:oleObj name="公式" r:id="rId19" imgW="349236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225925"/>
                        <a:ext cx="3279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C5B02BF0-C543-4FF3-98D5-9AF5177DC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5145088"/>
          <a:ext cx="28257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21" imgW="3009600" imgH="850680" progId="Equation.3">
                  <p:embed/>
                </p:oleObj>
              </mc:Choice>
              <mc:Fallback>
                <p:oleObj name="公式" r:id="rId21" imgW="30096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5145088"/>
                        <a:ext cx="28257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7CC3A452-2DCC-4DD0-B3D3-AD392499DA7A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5135563"/>
            <a:ext cx="3230562" cy="857250"/>
            <a:chOff x="2957" y="3235"/>
            <a:chExt cx="2035" cy="540"/>
          </a:xfrm>
        </p:grpSpPr>
        <p:graphicFrame>
          <p:nvGraphicFramePr>
            <p:cNvPr id="10252" name="Object 16">
              <a:extLst>
                <a:ext uri="{FF2B5EF4-FFF2-40B4-BE49-F238E27FC236}">
                  <a16:creationId xmlns:a16="http://schemas.microsoft.com/office/drawing/2014/main" id="{9777B18F-59A2-4CCD-A42C-4509A902E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7" y="3235"/>
            <a:ext cx="203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公式" r:id="rId23" imgW="3441600" imgH="914400" progId="Equation.3">
                    <p:embed/>
                  </p:oleObj>
                </mc:Choice>
                <mc:Fallback>
                  <p:oleObj name="公式" r:id="rId23" imgW="3441600" imgH="914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3235"/>
                          <a:ext cx="203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7">
              <a:extLst>
                <a:ext uri="{FF2B5EF4-FFF2-40B4-BE49-F238E27FC236}">
                  <a16:creationId xmlns:a16="http://schemas.microsoft.com/office/drawing/2014/main" id="{182D7B16-7BA1-488F-B5E2-A0A2AD0E9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8" y="3448"/>
            <a:ext cx="31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公式" r:id="rId25" imgW="545760" imgH="253800" progId="Equation.3">
                    <p:embed/>
                  </p:oleObj>
                </mc:Choice>
                <mc:Fallback>
                  <p:oleObj name="公式" r:id="rId25" imgW="545760" imgH="25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448"/>
                          <a:ext cx="31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2">
            <a:extLst>
              <a:ext uri="{FF2B5EF4-FFF2-40B4-BE49-F238E27FC236}">
                <a16:creationId xmlns:a16="http://schemas.microsoft.com/office/drawing/2014/main" id="{B2FCDEDD-2BA1-4492-9179-1DB621F9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990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7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2DA8EF86-D598-4FE1-ACDC-8F3BFA94A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1081088"/>
          <a:ext cx="3860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3" imgW="3860640" imgH="444240" progId="Equation.3">
                  <p:embed/>
                </p:oleObj>
              </mc:Choice>
              <mc:Fallback>
                <p:oleObj name="公式" r:id="rId3" imgW="38606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081088"/>
                        <a:ext cx="3860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FD79E82E-6B75-426D-8CEB-2B281C2D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843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E087C0CC-9344-4A80-9174-A0814360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1901825"/>
          <a:ext cx="5594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5956200" imgH="520560" progId="Equation.3">
                  <p:embed/>
                </p:oleObj>
              </mc:Choice>
              <mc:Fallback>
                <p:oleObj name="公式" r:id="rId5" imgW="59562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901825"/>
                        <a:ext cx="5594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8D46EB25-7537-46A3-9611-AE071664F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667000"/>
          <a:ext cx="2946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7" imgW="3136680" imgH="469800" progId="Equation.3">
                  <p:embed/>
                </p:oleObj>
              </mc:Choice>
              <mc:Fallback>
                <p:oleObj name="公式" r:id="rId7" imgW="31366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667000"/>
                        <a:ext cx="2946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5AB93485-E782-4E8C-A71F-DB5549172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708275"/>
          <a:ext cx="2921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9" imgW="3111480" imgH="444240" progId="Equation.3">
                  <p:embed/>
                </p:oleObj>
              </mc:Choice>
              <mc:Fallback>
                <p:oleObj name="公式" r:id="rId9" imgW="31114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708275"/>
                        <a:ext cx="2921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1FFB52B5-E04C-47CA-87EA-23A011207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3313113"/>
          <a:ext cx="2241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11" imgW="2387520" imgH="914400" progId="Equation.3">
                  <p:embed/>
                </p:oleObj>
              </mc:Choice>
              <mc:Fallback>
                <p:oleObj name="公式" r:id="rId11" imgW="23875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313113"/>
                        <a:ext cx="22415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62259E2D-18C2-42DB-B9C4-065259E3B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3286125"/>
          <a:ext cx="12414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公式" r:id="rId13" imgW="1320480" imgH="850680" progId="Equation.3">
                  <p:embed/>
                </p:oleObj>
              </mc:Choice>
              <mc:Fallback>
                <p:oleObj name="公式" r:id="rId13" imgW="132048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3286125"/>
                        <a:ext cx="12414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A59D173E-7B02-4E2C-A478-A9E38436B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3305175"/>
          <a:ext cx="1192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15" imgW="1269720" imgH="838080" progId="Equation.3">
                  <p:embed/>
                </p:oleObj>
              </mc:Choice>
              <mc:Fallback>
                <p:oleObj name="公式" r:id="rId15" imgW="12697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305175"/>
                        <a:ext cx="1192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id="{35FFDE43-A358-44FD-828E-D76D6571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521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特别地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AAC25DB9-CC96-4D6F-BCD9-0F20A458E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419600"/>
          <a:ext cx="1562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17" imgW="1663560" imgH="838080" progId="Equation.3">
                  <p:embed/>
                </p:oleObj>
              </mc:Choice>
              <mc:Fallback>
                <p:oleObj name="公式" r:id="rId17" imgW="166356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419600"/>
                        <a:ext cx="1562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071627E-18D0-4C0D-AADB-C341418458E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90600" y="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四、复合函数的求导法则</a:t>
            </a:r>
            <a:endParaRPr lang="zh-CN" altLang="en-US" sz="5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592547C-98AA-4EC5-AB9C-57FBEE7D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前面我们已经会求简单函数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基本初等函数经有限次四则运算的结果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的导数，但是像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BA133B48-D645-4DCE-84EE-A1167E2DE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2200"/>
          <a:ext cx="316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3" imgW="3162240" imgH="838080" progId="Equation.3">
                  <p:embed/>
                </p:oleObj>
              </mc:Choice>
              <mc:Fallback>
                <p:oleObj name="公式" r:id="rId3" imgW="316224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316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BA0CD264-057F-4070-9A98-2B19A694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等函数（复合函数）是否可导，可导的话，如何求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它们的导数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E787867D-2E1B-4206-BD0B-62C0CD8F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先看一个例子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1CBCEA65-FE85-4BE7-BAAE-289D3632D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4768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ECF4E218-28B6-40AE-8097-14E62D277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86400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5" imgW="2806560" imgH="469800" progId="Equation.3">
                  <p:embed/>
                </p:oleObj>
              </mc:Choice>
              <mc:Fallback>
                <p:oleObj name="公式" r:id="rId5" imgW="28065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280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1" grpId="0" autoUpdateAnimBg="0"/>
      <p:bldP spid="19462" grpId="0" autoUpdateAnimBg="0"/>
      <p:bldP spid="194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5215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D0342C98-9656-4C6E-BF34-FBCAABA0F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10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3" imgW="1828800" imgH="469800" progId="Equation.3">
                  <p:embed/>
                </p:oleObj>
              </mc:Choice>
              <mc:Fallback>
                <p:oleObj name="公式" r:id="rId3" imgW="182880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29A1146C-2876-45D0-9E83-A1D41CC8B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1000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5" imgW="2031840" imgH="393480" progId="Equation.3">
                  <p:embed/>
                </p:oleObj>
              </mc:Choice>
              <mc:Fallback>
                <p:oleObj name="公式" r:id="rId5" imgW="2031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2AF94BF9-1B22-4D54-B60B-101B83539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990600"/>
          <a:ext cx="285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7" imgW="2857320" imgH="469800" progId="Equation.3">
                  <p:embed/>
                </p:oleObj>
              </mc:Choice>
              <mc:Fallback>
                <p:oleObj name="公式" r:id="rId7" imgW="28573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285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E017F85C-53AA-4D85-BBA1-77A5E08D6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990600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9" imgW="2031840" imgH="469800" progId="Equation.3">
                  <p:embed/>
                </p:oleObj>
              </mc:Choice>
              <mc:Fallback>
                <p:oleObj name="公式" r:id="rId9" imgW="203184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90600"/>
                        <a:ext cx="203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4A69B5AC-0746-4B61-BE61-AC116481C21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7953375" cy="1585913"/>
            <a:chOff x="182" y="960"/>
            <a:chExt cx="5010" cy="999"/>
          </a:xfrm>
        </p:grpSpPr>
        <p:sp>
          <p:nvSpPr>
            <p:cNvPr id="13330" name="Text Box 7">
              <a:extLst>
                <a:ext uri="{FF2B5EF4-FFF2-40B4-BE49-F238E27FC236}">
                  <a16:creationId xmlns:a16="http://schemas.microsoft.com/office/drawing/2014/main" id="{884F35B1-FCAA-4F4B-9CE9-79BA4D2E1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3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这里我们是先展开，再求导，若像</a:t>
              </a:r>
            </a:p>
          </p:txBody>
        </p:sp>
        <p:graphicFrame>
          <p:nvGraphicFramePr>
            <p:cNvPr id="13324" name="Object 8">
              <a:extLst>
                <a:ext uri="{FF2B5EF4-FFF2-40B4-BE49-F238E27FC236}">
                  <a16:creationId xmlns:a16="http://schemas.microsoft.com/office/drawing/2014/main" id="{FF5AFB9E-E443-4763-A133-F6D0A99C4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008"/>
            <a:ext cx="1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公式" r:id="rId11" imgW="2145960" imgH="469800" progId="Equation.3">
                    <p:embed/>
                  </p:oleObj>
                </mc:Choice>
                <mc:Fallback>
                  <p:oleObj name="公式" r:id="rId11" imgW="214596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08"/>
                          <a:ext cx="13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Text Box 9">
              <a:extLst>
                <a:ext uri="{FF2B5EF4-FFF2-40B4-BE49-F238E27FC236}">
                  <a16:creationId xmlns:a16="http://schemas.microsoft.com/office/drawing/2014/main" id="{97355722-8E35-4A2D-BFA4-B1051531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296"/>
              <a:ext cx="3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求导数，展开就不是办法，再像</a:t>
              </a:r>
            </a:p>
          </p:txBody>
        </p:sp>
        <p:graphicFrame>
          <p:nvGraphicFramePr>
            <p:cNvPr id="13325" name="Object 10">
              <a:extLst>
                <a:ext uri="{FF2B5EF4-FFF2-40B4-BE49-F238E27FC236}">
                  <a16:creationId xmlns:a16="http://schemas.microsoft.com/office/drawing/2014/main" id="{7D8D518E-6C7D-4B7B-A679-5B40F5F926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296"/>
            <a:ext cx="108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公式" r:id="rId13" imgW="1714320" imgH="507960" progId="Equation.3">
                    <p:embed/>
                  </p:oleObj>
                </mc:Choice>
                <mc:Fallback>
                  <p:oleObj name="公式" r:id="rId13" imgW="1714320" imgH="507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108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Text Box 11">
              <a:extLst>
                <a:ext uri="{FF2B5EF4-FFF2-40B4-BE49-F238E27FC236}">
                  <a16:creationId xmlns:a16="http://schemas.microsoft.com/office/drawing/2014/main" id="{1B990DDF-CA8A-4231-917E-0B349F020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32"/>
              <a:ext cx="3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求导数，根本无法展开，又该怎么办？</a:t>
              </a:r>
            </a:p>
          </p:txBody>
        </p:sp>
      </p:grpSp>
      <p:sp>
        <p:nvSpPr>
          <p:cNvPr id="20492" name="Text Box 12">
            <a:extLst>
              <a:ext uri="{FF2B5EF4-FFF2-40B4-BE49-F238E27FC236}">
                <a16:creationId xmlns:a16="http://schemas.microsoft.com/office/drawing/2014/main" id="{C522368C-A52E-4768-972A-25E6C34E5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8312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仔细分析一下，这三个函数具有同样的复合结构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我们从复合函数的角度来分析一下上例的结果。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3D0E6AE3-E16D-41C7-AE76-37DF35C6106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43400"/>
            <a:ext cx="7620000" cy="469900"/>
            <a:chOff x="480" y="2736"/>
            <a:chExt cx="4800" cy="296"/>
          </a:xfrm>
        </p:grpSpPr>
        <p:graphicFrame>
          <p:nvGraphicFramePr>
            <p:cNvPr id="13322" name="Object 14">
              <a:extLst>
                <a:ext uri="{FF2B5EF4-FFF2-40B4-BE49-F238E27FC236}">
                  <a16:creationId xmlns:a16="http://schemas.microsoft.com/office/drawing/2014/main" id="{EC6C9D6C-7006-4843-BF62-2231455F3D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736"/>
            <a:ext cx="1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公式" r:id="rId15" imgW="1828800" imgH="469800" progId="Equation.3">
                    <p:embed/>
                  </p:oleObj>
                </mc:Choice>
                <mc:Fallback>
                  <p:oleObj name="公式" r:id="rId15" imgW="1828800" imgH="469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36"/>
                          <a:ext cx="1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5">
              <a:extLst>
                <a:ext uri="{FF2B5EF4-FFF2-40B4-BE49-F238E27FC236}">
                  <a16:creationId xmlns:a16="http://schemas.microsoft.com/office/drawing/2014/main" id="{967E95FB-30E4-4E1E-A0BF-431F5153DF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36"/>
            <a:ext cx="34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公式" r:id="rId17" imgW="5130720" imgH="469800" progId="Equation.3">
                    <p:embed/>
                  </p:oleObj>
                </mc:Choice>
                <mc:Fallback>
                  <p:oleObj name="公式" r:id="rId17" imgW="5130720" imgH="46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34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6" name="Object 16">
            <a:extLst>
              <a:ext uri="{FF2B5EF4-FFF2-40B4-BE49-F238E27FC236}">
                <a16:creationId xmlns:a16="http://schemas.microsoft.com/office/drawing/2014/main" id="{3863BB5D-77F8-4D83-BF74-F837CD72B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公式" r:id="rId19" imgW="1143000" imgH="431640" progId="Equation.3">
                  <p:embed/>
                </p:oleObj>
              </mc:Choice>
              <mc:Fallback>
                <p:oleObj name="公式" r:id="rId19" imgW="114300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EB326A34-D207-4503-B869-94C19FAAD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95300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21" imgW="1371600" imgH="431640" progId="Equation.3">
                  <p:embed/>
                </p:oleObj>
              </mc:Choice>
              <mc:Fallback>
                <p:oleObj name="公式" r:id="rId21" imgW="137160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>
            <a:extLst>
              <a:ext uri="{FF2B5EF4-FFF2-40B4-BE49-F238E27FC236}">
                <a16:creationId xmlns:a16="http://schemas.microsoft.com/office/drawing/2014/main" id="{76262A1F-BCEA-494F-8FA4-F017BDDD3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638800"/>
          <a:ext cx="481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23" imgW="4813200" imgH="482400" progId="Equation.3">
                  <p:embed/>
                </p:oleObj>
              </mc:Choice>
              <mc:Fallback>
                <p:oleObj name="公式" r:id="rId23" imgW="48132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481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>
            <a:extLst>
              <a:ext uri="{FF2B5EF4-FFF2-40B4-BE49-F238E27FC236}">
                <a16:creationId xmlns:a16="http://schemas.microsoft.com/office/drawing/2014/main" id="{E7FD46F1-711D-42AC-9D3B-D2A96F8B1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63880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25" imgW="672840" imgH="431640" progId="Equation.3">
                  <p:embed/>
                </p:oleObj>
              </mc:Choice>
              <mc:Fallback>
                <p:oleObj name="公式" r:id="rId25" imgW="67284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38800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2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40E00D9C-5B10-404B-8A62-EBB19B78575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007350" cy="1987550"/>
            <a:chOff x="230" y="2332"/>
            <a:chExt cx="5044" cy="1252"/>
          </a:xfrm>
        </p:grpSpPr>
        <p:sp>
          <p:nvSpPr>
            <p:cNvPr id="14351" name="Text Box 18">
              <a:extLst>
                <a:ext uri="{FF2B5EF4-FFF2-40B4-BE49-F238E27FC236}">
                  <a16:creationId xmlns:a16="http://schemas.microsoft.com/office/drawing/2014/main" id="{61F7623F-F2A0-44B7-9A9F-7D91D7FB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332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由以上两例可见：由</a:t>
              </a:r>
            </a:p>
          </p:txBody>
        </p:sp>
        <p:graphicFrame>
          <p:nvGraphicFramePr>
            <p:cNvPr id="14339" name="Object 19">
              <a:extLst>
                <a:ext uri="{FF2B5EF4-FFF2-40B4-BE49-F238E27FC236}">
                  <a16:creationId xmlns:a16="http://schemas.microsoft.com/office/drawing/2014/main" id="{6EDAFFB3-1AC4-423B-8CC4-89C6DFFD1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400"/>
            <a:ext cx="1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公式" r:id="rId3" imgW="2743200" imgH="393480" progId="Equation.3">
                    <p:embed/>
                  </p:oleObj>
                </mc:Choice>
                <mc:Fallback>
                  <p:oleObj name="公式" r:id="rId3" imgW="274320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00"/>
                          <a:ext cx="1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20">
              <a:extLst>
                <a:ext uri="{FF2B5EF4-FFF2-40B4-BE49-F238E27FC236}">
                  <a16:creationId xmlns:a16="http://schemas.microsoft.com/office/drawing/2014/main" id="{3CAB175E-8C21-480C-9959-C1A567C9C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332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复合</a:t>
              </a:r>
            </a:p>
          </p:txBody>
        </p:sp>
        <p:sp>
          <p:nvSpPr>
            <p:cNvPr id="14353" name="Text Box 21">
              <a:extLst>
                <a:ext uri="{FF2B5EF4-FFF2-40B4-BE49-F238E27FC236}">
                  <a16:creationId xmlns:a16="http://schemas.microsoft.com/office/drawing/2014/main" id="{C48E7AAA-A1DA-45BF-B171-DEAA351B1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620"/>
              <a:ext cx="1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而成的函数</a:t>
              </a:r>
            </a:p>
          </p:txBody>
        </p:sp>
        <p:graphicFrame>
          <p:nvGraphicFramePr>
            <p:cNvPr id="14340" name="Object 22">
              <a:extLst>
                <a:ext uri="{FF2B5EF4-FFF2-40B4-BE49-F238E27FC236}">
                  <a16:creationId xmlns:a16="http://schemas.microsoft.com/office/drawing/2014/main" id="{56E62F2B-E82D-43C2-801B-49E34FEBF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688"/>
            <a:ext cx="1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公式" r:id="rId5" imgW="1803240" imgH="393480" progId="Equation.3">
                    <p:embed/>
                  </p:oleObj>
                </mc:Choice>
                <mc:Fallback>
                  <p:oleObj name="公式" r:id="rId5" imgW="1803240" imgH="393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11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23">
              <a:extLst>
                <a:ext uri="{FF2B5EF4-FFF2-40B4-BE49-F238E27FC236}">
                  <a16:creationId xmlns:a16="http://schemas.microsoft.com/office/drawing/2014/main" id="{8D2336F7-E5C3-4951-970A-B6D4D8DA3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的导数</a:t>
              </a:r>
            </a:p>
          </p:txBody>
        </p:sp>
        <p:graphicFrame>
          <p:nvGraphicFramePr>
            <p:cNvPr id="14341" name="Object 24">
              <a:extLst>
                <a:ext uri="{FF2B5EF4-FFF2-40B4-BE49-F238E27FC236}">
                  <a16:creationId xmlns:a16="http://schemas.microsoft.com/office/drawing/2014/main" id="{D3813A08-2BB8-4DB7-B7C1-47FBBE9B9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8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公式" r:id="rId7" imgW="380880" imgH="431640" progId="Equation.3">
                    <p:embed/>
                  </p:oleObj>
                </mc:Choice>
                <mc:Fallback>
                  <p:oleObj name="公式" r:id="rId7" imgW="380880" imgH="431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Text Box 25">
              <a:extLst>
                <a:ext uri="{FF2B5EF4-FFF2-40B4-BE49-F238E27FC236}">
                  <a16:creationId xmlns:a16="http://schemas.microsoft.com/office/drawing/2014/main" id="{21BD10A6-F154-41EF-B299-EF0845E3D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恰好等于</a:t>
              </a:r>
            </a:p>
          </p:txBody>
        </p:sp>
        <p:graphicFrame>
          <p:nvGraphicFramePr>
            <p:cNvPr id="14342" name="Object 26">
              <a:extLst>
                <a:ext uri="{FF2B5EF4-FFF2-40B4-BE49-F238E27FC236}">
                  <a16:creationId xmlns:a16="http://schemas.microsoft.com/office/drawing/2014/main" id="{BE4BCC79-9251-4505-BC33-69FA5E7452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73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73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Text Box 27">
              <a:extLst>
                <a:ext uri="{FF2B5EF4-FFF2-40B4-BE49-F238E27FC236}">
                  <a16:creationId xmlns:a16="http://schemas.microsoft.com/office/drawing/2014/main" id="{4364BB25-F915-494A-A5F1-34ECF55BA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928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对中间变量</a:t>
              </a:r>
            </a:p>
          </p:txBody>
        </p:sp>
        <p:graphicFrame>
          <p:nvGraphicFramePr>
            <p:cNvPr id="14343" name="Object 28">
              <a:extLst>
                <a:ext uri="{FF2B5EF4-FFF2-40B4-BE49-F238E27FC236}">
                  <a16:creationId xmlns:a16="http://schemas.microsoft.com/office/drawing/2014/main" id="{4029C09D-A62C-4CEA-977C-E64267D5C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公式" r:id="rId11" imgW="228600" imgH="241200" progId="Equation.3">
                    <p:embed/>
                  </p:oleObj>
                </mc:Choice>
                <mc:Fallback>
                  <p:oleObj name="公式" r:id="rId11" imgW="22860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29">
              <a:extLst>
                <a:ext uri="{FF2B5EF4-FFF2-40B4-BE49-F238E27FC236}">
                  <a16:creationId xmlns:a16="http://schemas.microsoft.com/office/drawing/2014/main" id="{0583328F-888D-49FF-9B3D-4AC223770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的导数</a:t>
              </a:r>
            </a:p>
          </p:txBody>
        </p:sp>
        <p:graphicFrame>
          <p:nvGraphicFramePr>
            <p:cNvPr id="14344" name="Object 30">
              <a:extLst>
                <a:ext uri="{FF2B5EF4-FFF2-40B4-BE49-F238E27FC236}">
                  <a16:creationId xmlns:a16="http://schemas.microsoft.com/office/drawing/2014/main" id="{7AE79386-0494-48F2-BC3B-7B564E69A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992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公式" r:id="rId13" imgW="368280" imgH="431640" progId="Equation.3">
                    <p:embed/>
                  </p:oleObj>
                </mc:Choice>
                <mc:Fallback>
                  <p:oleObj name="公式" r:id="rId13" imgW="368280" imgH="431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92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31">
              <a:extLst>
                <a:ext uri="{FF2B5EF4-FFF2-40B4-BE49-F238E27FC236}">
                  <a16:creationId xmlns:a16="http://schemas.microsoft.com/office/drawing/2014/main" id="{B473A355-7E0C-40BC-B8A1-F83693920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928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与中间变量</a:t>
              </a:r>
            </a:p>
          </p:txBody>
        </p:sp>
        <p:graphicFrame>
          <p:nvGraphicFramePr>
            <p:cNvPr id="14345" name="Object 32">
              <a:extLst>
                <a:ext uri="{FF2B5EF4-FFF2-40B4-BE49-F238E27FC236}">
                  <a16:creationId xmlns:a16="http://schemas.microsoft.com/office/drawing/2014/main" id="{EF071834-FC89-4F32-A04E-CCACE561F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0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公式" r:id="rId15" imgW="228600" imgH="241200" progId="Equation.3">
                    <p:embed/>
                  </p:oleObj>
                </mc:Choice>
                <mc:Fallback>
                  <p:oleObj name="公式" r:id="rId15" imgW="2286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Text Box 33">
              <a:extLst>
                <a:ext uri="{FF2B5EF4-FFF2-40B4-BE49-F238E27FC236}">
                  <a16:creationId xmlns:a16="http://schemas.microsoft.com/office/drawing/2014/main" id="{86818283-D10A-440C-AA62-EC34241FE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90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对自变量</a:t>
              </a:r>
            </a:p>
          </p:txBody>
        </p:sp>
        <p:graphicFrame>
          <p:nvGraphicFramePr>
            <p:cNvPr id="14346" name="Object 34">
              <a:extLst>
                <a:ext uri="{FF2B5EF4-FFF2-40B4-BE49-F238E27FC236}">
                  <a16:creationId xmlns:a16="http://schemas.microsoft.com/office/drawing/2014/main" id="{DCFAB631-AC51-4619-8AA5-21AFF20CF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31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公式" r:id="rId16" imgW="253800" imgH="241200" progId="Equation.3">
                    <p:embed/>
                  </p:oleObj>
                </mc:Choice>
                <mc:Fallback>
                  <p:oleObj name="公式" r:id="rId16" imgW="2538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31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Text Box 35">
              <a:extLst>
                <a:ext uri="{FF2B5EF4-FFF2-40B4-BE49-F238E27FC236}">
                  <a16:creationId xmlns:a16="http://schemas.microsoft.com/office/drawing/2014/main" id="{E31C9E32-602B-4FF4-A600-948D8A214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225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的导数</a:t>
              </a:r>
            </a:p>
          </p:txBody>
        </p:sp>
        <p:graphicFrame>
          <p:nvGraphicFramePr>
            <p:cNvPr id="14347" name="Object 36">
              <a:extLst>
                <a:ext uri="{FF2B5EF4-FFF2-40B4-BE49-F238E27FC236}">
                  <a16:creationId xmlns:a16="http://schemas.microsoft.com/office/drawing/2014/main" id="{557BF164-40E5-4543-840B-41AB2CA14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312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公式" r:id="rId18" imgW="368280" imgH="431640" progId="Equation.3">
                    <p:embed/>
                  </p:oleObj>
                </mc:Choice>
                <mc:Fallback>
                  <p:oleObj name="公式" r:id="rId18" imgW="368280" imgH="431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12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Text Box 37">
              <a:extLst>
                <a:ext uri="{FF2B5EF4-FFF2-40B4-BE49-F238E27FC236}">
                  <a16:creationId xmlns:a16="http://schemas.microsoft.com/office/drawing/2014/main" id="{B6BAA088-51BA-459E-84FE-75EB3D02E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244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的乘积</a:t>
              </a:r>
            </a:p>
          </p:txBody>
        </p:sp>
      </p:grpSp>
      <p:graphicFrame>
        <p:nvGraphicFramePr>
          <p:cNvPr id="21542" name="Object 38">
            <a:extLst>
              <a:ext uri="{FF2B5EF4-FFF2-40B4-BE49-F238E27FC236}">
                <a16:creationId xmlns:a16="http://schemas.microsoft.com/office/drawing/2014/main" id="{BA7FB714-1519-441C-BCA8-AC627A5DE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71800"/>
          <a:ext cx="2438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20" imgW="1663560" imgH="431640" progId="Equation.3">
                  <p:embed/>
                </p:oleObj>
              </mc:Choice>
              <mc:Fallback>
                <p:oleObj name="公式" r:id="rId20" imgW="166356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2438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3" name="Text Box 39">
            <a:extLst>
              <a:ext uri="{FF2B5EF4-FFF2-40B4-BE49-F238E27FC236}">
                <a16:creationId xmlns:a16="http://schemas.microsoft.com/office/drawing/2014/main" id="{68E1B27B-A231-4B37-A3F1-9D771BF2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48000"/>
            <a:ext cx="379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这就是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链式法则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01797C8-A08C-4637-BE1A-E270AC2E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A8206FD8-388E-4D3D-9864-3B4C8035B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33400"/>
          <a:ext cx="7516813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3" imgW="7670520" imgH="2501640" progId="Equation.3">
                  <p:embed/>
                </p:oleObj>
              </mc:Choice>
              <mc:Fallback>
                <p:oleObj name="公式" r:id="rId3" imgW="7670520" imgH="250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7516813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>
            <a:extLst>
              <a:ext uri="{FF2B5EF4-FFF2-40B4-BE49-F238E27FC236}">
                <a16:creationId xmlns:a16="http://schemas.microsoft.com/office/drawing/2014/main" id="{A74635B5-A648-409B-855F-FB4524C7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  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因变量对自变量求导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等于因变量对中间变量求导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乘以中间变量对自变量求导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.(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链式法则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)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978BF4C5-D853-45F6-BEC7-C1A6B11BE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95800"/>
          <a:ext cx="6705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5" imgW="6705360" imgH="1942920" progId="Equation.3">
                  <p:embed/>
                </p:oleObj>
              </mc:Choice>
              <mc:Fallback>
                <p:oleObj name="公式" r:id="rId5" imgW="6705360" imgH="1942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67056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5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Text Box 2">
            <a:extLst>
              <a:ext uri="{FF2B5EF4-FFF2-40B4-BE49-F238E27FC236}">
                <a16:creationId xmlns:a16="http://schemas.microsoft.com/office/drawing/2014/main" id="{92A06A04-2038-4BFE-B00B-6B3A120C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8731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证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60C6F51E-8085-4EAA-BD71-5420720B4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979488"/>
          <a:ext cx="3271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3" imgW="3504960" imgH="444240" progId="Equation.3">
                  <p:embed/>
                </p:oleObj>
              </mc:Choice>
              <mc:Fallback>
                <p:oleObj name="公式" r:id="rId3" imgW="35049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979488"/>
                        <a:ext cx="3271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60828AD7-3C8D-4804-8264-404A1DD5A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3988" y="762000"/>
          <a:ext cx="25495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5" imgW="2730240" imgH="838080" progId="Equation.3">
                  <p:embed/>
                </p:oleObj>
              </mc:Choice>
              <mc:Fallback>
                <p:oleObj name="公式" r:id="rId5" imgW="273024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762000"/>
                        <a:ext cx="25495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F834266C-2C15-407D-9F6A-FBD68E65C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1544638"/>
          <a:ext cx="44910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7" imgW="4813200" imgH="838080" progId="Equation.3">
                  <p:embed/>
                </p:oleObj>
              </mc:Choice>
              <mc:Fallback>
                <p:oleObj name="公式" r:id="rId7" imgW="481320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544638"/>
                        <a:ext cx="44910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0504BB3F-42C1-4A85-AC64-7CD3A4A56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535238"/>
          <a:ext cx="3306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9" imgW="3543120" imgH="444240" progId="Equation.3">
                  <p:embed/>
                </p:oleObj>
              </mc:Choice>
              <mc:Fallback>
                <p:oleObj name="公式" r:id="rId9" imgW="35431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35238"/>
                        <a:ext cx="33067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DC594D9-799F-4F75-9E74-C875A5FD1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3124200"/>
          <a:ext cx="1316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11" imgW="1409400" imgH="838080" progId="Equation.3">
                  <p:embed/>
                </p:oleObj>
              </mc:Choice>
              <mc:Fallback>
                <p:oleObj name="公式" r:id="rId11" imgW="140940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124200"/>
                        <a:ext cx="13160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1E63027F-F06E-4434-9F04-71E64A62E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124200"/>
          <a:ext cx="3365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13" imgW="3606480" imgH="838080" progId="Equation.3">
                  <p:embed/>
                </p:oleObj>
              </mc:Choice>
              <mc:Fallback>
                <p:oleObj name="公式" r:id="rId13" imgW="360648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3365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DBBEA370-5393-4965-AB9C-FEFAF181C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19550"/>
          <a:ext cx="4454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15" imgW="4775040" imgH="838080" progId="Equation.3">
                  <p:embed/>
                </p:oleObj>
              </mc:Choice>
              <mc:Fallback>
                <p:oleObj name="公式" r:id="rId15" imgW="477504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9550"/>
                        <a:ext cx="44545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7690A3B-073F-4FCC-829F-C9F24CCCB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5048250"/>
          <a:ext cx="21669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17" imgW="2273040" imgH="431640" progId="Equation.3">
                  <p:embed/>
                </p:oleObj>
              </mc:Choice>
              <mc:Fallback>
                <p:oleObj name="公式" r:id="rId17" imgW="2273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048250"/>
                        <a:ext cx="21669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5490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0554DABA-31CF-486D-81CD-C67A37F42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</a:rPr>
              <a:t>注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CD78BDD-EF5F-466E-A7F3-69F50101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57200"/>
            <a:ext cx="617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链式法则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——“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由外向里，逐层求导”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0CCF3B6A-6AFF-444F-A98B-1664D83B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66800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注意中间变量</a:t>
            </a:r>
          </a:p>
        </p:txBody>
      </p:sp>
      <p:sp>
        <p:nvSpPr>
          <p:cNvPr id="24581" name="Text Box 5" descr="轮廓式菱形">
            <a:extLst>
              <a:ext uri="{FF2B5EF4-FFF2-40B4-BE49-F238E27FC236}">
                <a16:creationId xmlns:a16="http://schemas.microsoft.com/office/drawing/2014/main" id="{3EC033E2-1244-48B0-80B2-15A2A1D0E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推广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D6C1EDB5-78FB-4E40-8816-9EBB56611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520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3" imgW="5206680" imgH="444240" progId="Equation.3">
                  <p:embed/>
                </p:oleObj>
              </mc:Choice>
              <mc:Fallback>
                <p:oleObj name="公式" r:id="rId3" imgW="52066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20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837D95A5-BB4D-4F80-9B4A-3C74A56F1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5892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5" imgW="6019560" imgH="1473120" progId="Equation.3">
                  <p:embed/>
                </p:oleObj>
              </mc:Choice>
              <mc:Fallback>
                <p:oleObj name="公式" r:id="rId5" imgW="6019560" imgH="1473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8928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95D3AC06-5046-46B6-A587-B354CFFBD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9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A56522C5-9E35-4250-8EBF-DE641BA99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0"/>
          <a:ext cx="4000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7" imgW="4000320" imgH="431640" progId="Equation.3">
                  <p:embed/>
                </p:oleObj>
              </mc:Choice>
              <mc:Fallback>
                <p:oleObj name="公式" r:id="rId7" imgW="40003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4000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>
            <a:extLst>
              <a:ext uri="{FF2B5EF4-FFF2-40B4-BE49-F238E27FC236}">
                <a16:creationId xmlns:a16="http://schemas.microsoft.com/office/drawing/2014/main" id="{B238D3B3-3886-44A8-B933-DFE7BAF7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4684C453-EC2C-4B3A-A548-9A55A8409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19600"/>
          <a:ext cx="295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9" imgW="2958840" imgH="393480" progId="Equation.3">
                  <p:embed/>
                </p:oleObj>
              </mc:Choice>
              <mc:Fallback>
                <p:oleObj name="公式" r:id="rId9" imgW="29588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2959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467B6376-6660-4295-B95F-10C262327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9530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公式" r:id="rId11" imgW="2070000" imgH="838080" progId="Equation.3">
                  <p:embed/>
                </p:oleObj>
              </mc:Choice>
              <mc:Fallback>
                <p:oleObj name="公式" r:id="rId11" imgW="207000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207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B9D69639-AD70-45B6-8738-35B4E5F69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9530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公式" r:id="rId13" imgW="1473120" imgH="838080" progId="Equation.3">
                  <p:embed/>
                </p:oleObj>
              </mc:Choice>
              <mc:Fallback>
                <p:oleObj name="公式" r:id="rId13" imgW="147312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5300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D9F76D43-D7A8-4F81-8F4D-9FA7CEFFB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953000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15" imgW="1079280" imgH="838080" progId="Equation.3">
                  <p:embed/>
                </p:oleObj>
              </mc:Choice>
              <mc:Fallback>
                <p:oleObj name="公式" r:id="rId15" imgW="10792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107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095C6FDC-72AF-4BC9-A1E5-E86D2F4A1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257800"/>
          <a:ext cx="1041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17" imgW="1041120" imgH="291960" progId="Equation.3">
                  <p:embed/>
                </p:oleObj>
              </mc:Choice>
              <mc:Fallback>
                <p:oleObj name="公式" r:id="rId17" imgW="104112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10414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  <p:bldP spid="24584" grpId="0" autoUpdateAnimBg="0"/>
      <p:bldP spid="245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 Box 2">
            <a:extLst>
              <a:ext uri="{FF2B5EF4-FFF2-40B4-BE49-F238E27FC236}">
                <a16:creationId xmlns:a16="http://schemas.microsoft.com/office/drawing/2014/main" id="{1A765F04-B244-4825-AEDD-DB13850D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032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10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A2C2A079-1D26-4C88-B746-16834C73C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763588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3" imgW="4419360" imgH="469800" progId="Equation.3">
                  <p:embed/>
                </p:oleObj>
              </mc:Choice>
              <mc:Fallback>
                <p:oleObj name="公式" r:id="rId3" imgW="44193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3588"/>
                        <a:ext cx="441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>
            <a:extLst>
              <a:ext uri="{FF2B5EF4-FFF2-40B4-BE49-F238E27FC236}">
                <a16:creationId xmlns:a16="http://schemas.microsoft.com/office/drawing/2014/main" id="{CDA644D1-C908-4CBD-95DE-EC751515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239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65D3E35A-8BB2-4165-B20D-1F539C053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71600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5" imgW="3835080" imgH="838080" progId="Equation.3">
                  <p:embed/>
                </p:oleObj>
              </mc:Choice>
              <mc:Fallback>
                <p:oleObj name="公式" r:id="rId5" imgW="383508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F1CB7A79-C0C7-4EB9-A8E5-FAECFF987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270125"/>
          <a:ext cx="2433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7" imgW="2552400" imgH="469800" progId="Equation.3">
                  <p:embed/>
                </p:oleObj>
              </mc:Choice>
              <mc:Fallback>
                <p:oleObj name="公式" r:id="rId7" imgW="25524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70125"/>
                        <a:ext cx="2433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1179017F-1AF7-412E-A869-6F449CD60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270125"/>
          <a:ext cx="2179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9" imgW="2286000" imgH="469800" progId="Equation.3">
                  <p:embed/>
                </p:oleObj>
              </mc:Choice>
              <mc:Fallback>
                <p:oleObj name="公式" r:id="rId9" imgW="22860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70125"/>
                        <a:ext cx="2179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5">
            <a:extLst>
              <a:ext uri="{FF2B5EF4-FFF2-40B4-BE49-F238E27FC236}">
                <a16:creationId xmlns:a16="http://schemas.microsoft.com/office/drawing/2014/main" id="{031082DD-FFAE-4ECA-B0B2-EFF160BA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416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11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8" name="Object 16">
            <a:extLst>
              <a:ext uri="{FF2B5EF4-FFF2-40B4-BE49-F238E27FC236}">
                <a16:creationId xmlns:a16="http://schemas.microsoft.com/office/drawing/2014/main" id="{A9F855FC-0AAA-443C-AC23-4165ADBFF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2959100"/>
          <a:ext cx="5538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11" imgW="5537160" imgH="927000" progId="Equation.3">
                  <p:embed/>
                </p:oleObj>
              </mc:Choice>
              <mc:Fallback>
                <p:oleObj name="公式" r:id="rId11" imgW="5537160" imgH="927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959100"/>
                        <a:ext cx="5538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17">
            <a:extLst>
              <a:ext uri="{FF2B5EF4-FFF2-40B4-BE49-F238E27FC236}">
                <a16:creationId xmlns:a16="http://schemas.microsoft.com/office/drawing/2014/main" id="{87E3D1CC-B9C2-4DF4-AB93-1B87B806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27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4EB6A1B7-AC47-4A85-B1DB-1D9370FA6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4114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13" imgW="4533840" imgH="838080" progId="Equation.3">
                  <p:embed/>
                </p:oleObj>
              </mc:Choice>
              <mc:Fallback>
                <p:oleObj name="公式" r:id="rId13" imgW="4533840" imgH="838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4114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85009538-2637-4C38-9225-2F5C005AC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4951413"/>
          <a:ext cx="4011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15" imgW="4419360" imgH="914400" progId="Equation.3">
                  <p:embed/>
                </p:oleObj>
              </mc:Choice>
              <mc:Fallback>
                <p:oleObj name="公式" r:id="rId15" imgW="441936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951413"/>
                        <a:ext cx="40116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CEAAD505-7A7D-4EF9-97F8-B893A65B1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951413"/>
          <a:ext cx="2489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17" imgW="2743200" imgH="914400" progId="Equation.3">
                  <p:embed/>
                </p:oleObj>
              </mc:Choice>
              <mc:Fallback>
                <p:oleObj name="公式" r:id="rId17" imgW="27432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1413"/>
                        <a:ext cx="2489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D6A8E71A-0FB9-474E-B874-C4957B0CC4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668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一、和、差、积、商的求导法则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1E88A79F-3D4D-4E88-9307-F51E56890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14A183C3-9402-4EE8-B262-3B61EAD0C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6819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6997680" imgH="1523880" progId="Equation.3">
                  <p:embed/>
                </p:oleObj>
              </mc:Choice>
              <mc:Fallback>
                <p:oleObj name="公式" r:id="rId3" imgW="6997680" imgH="1523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6819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6A615466-71E2-4275-A58F-1D9EF535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352800"/>
          <a:ext cx="693578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5" imgW="6933960" imgH="1968480" progId="Equation.3">
                  <p:embed/>
                </p:oleObj>
              </mc:Choice>
              <mc:Fallback>
                <p:oleObj name="公式" r:id="rId5" imgW="6933960" imgH="1968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6935788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8">
            <a:extLst>
              <a:ext uri="{FF2B5EF4-FFF2-40B4-BE49-F238E27FC236}">
                <a16:creationId xmlns:a16="http://schemas.microsoft.com/office/drawing/2014/main" id="{7690BDE1-D239-45FD-A28A-2527A940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572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12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BC19A1FC-516E-4917-B60A-15926BB10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7200"/>
          <a:ext cx="3606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3" imgW="3606480" imgH="723600" progId="Equation.3">
                  <p:embed/>
                </p:oleObj>
              </mc:Choice>
              <mc:Fallback>
                <p:oleObj name="公式" r:id="rId3" imgW="360648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7200"/>
                        <a:ext cx="3606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>
            <a:extLst>
              <a:ext uri="{FF2B5EF4-FFF2-40B4-BE49-F238E27FC236}">
                <a16:creationId xmlns:a16="http://schemas.microsoft.com/office/drawing/2014/main" id="{98BE20CD-3EC8-421B-9E16-DA789F2C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473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4E49F00D-07EC-4E8A-9F02-183974F96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371600"/>
          <a:ext cx="22383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5" imgW="2425680" imgH="914400" progId="Equation.3">
                  <p:embed/>
                </p:oleObj>
              </mc:Choice>
              <mc:Fallback>
                <p:oleObj name="公式" r:id="rId5" imgW="24256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22383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B929136D-1BAE-430E-8D0E-B9058916F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1397000"/>
          <a:ext cx="2508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7" imgW="2717640" imgH="914400" progId="Equation.3">
                  <p:embed/>
                </p:oleObj>
              </mc:Choice>
              <mc:Fallback>
                <p:oleObj name="公式" r:id="rId7" imgW="271764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1397000"/>
                        <a:ext cx="2508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F44E111D-B522-4122-A84A-66BA031C4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286000"/>
          <a:ext cx="25669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9" imgW="2781000" imgH="927000" progId="Equation.3">
                  <p:embed/>
                </p:oleObj>
              </mc:Choice>
              <mc:Fallback>
                <p:oleObj name="公式" r:id="rId9" imgW="278100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25669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4">
            <a:extLst>
              <a:ext uri="{FF2B5EF4-FFF2-40B4-BE49-F238E27FC236}">
                <a16:creationId xmlns:a16="http://schemas.microsoft.com/office/drawing/2014/main" id="{1505C66A-3F13-4516-9E14-1235F193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95675"/>
            <a:ext cx="356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求幂函数的导数</a:t>
            </a:r>
          </a:p>
        </p:txBody>
      </p:sp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75AF45CB-82B9-4636-A03B-DD34AC36D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148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11" imgW="1447560" imgH="469800" progId="Equation.3">
                  <p:embed/>
                </p:oleObj>
              </mc:Choice>
              <mc:Fallback>
                <p:oleObj name="公式" r:id="rId11" imgW="14475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>
            <a:extLst>
              <a:ext uri="{FF2B5EF4-FFF2-40B4-BE49-F238E27FC236}">
                <a16:creationId xmlns:a16="http://schemas.microsoft.com/office/drawing/2014/main" id="{B51ED688-21D4-475C-A09B-EFAB2D949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962400"/>
          <a:ext cx="1333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13" imgW="1333440" imgH="609480" progId="Equation.3">
                  <p:embed/>
                </p:oleObj>
              </mc:Choice>
              <mc:Fallback>
                <p:oleObj name="公式" r:id="rId13" imgW="1333440" imgH="609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962400"/>
                        <a:ext cx="1333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>
            <a:extLst>
              <a:ext uri="{FF2B5EF4-FFF2-40B4-BE49-F238E27FC236}">
                <a16:creationId xmlns:a16="http://schemas.microsoft.com/office/drawing/2014/main" id="{B352CD04-8A06-401C-89ED-A4F1BDC64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4800600"/>
          <a:ext cx="241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15" imgW="2412720" imgH="469800" progId="Equation.3">
                  <p:embed/>
                </p:oleObj>
              </mc:Choice>
              <mc:Fallback>
                <p:oleObj name="公式" r:id="rId15" imgW="241272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800600"/>
                        <a:ext cx="241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>
            <a:extLst>
              <a:ext uri="{FF2B5EF4-FFF2-40B4-BE49-F238E27FC236}">
                <a16:creationId xmlns:a16="http://schemas.microsoft.com/office/drawing/2014/main" id="{83ACE1E3-E81B-4639-A80E-E0575B8BD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410200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17" imgW="1371600" imgH="838080" progId="Equation.3">
                  <p:embed/>
                </p:oleObj>
              </mc:Choice>
              <mc:Fallback>
                <p:oleObj name="公式" r:id="rId17" imgW="1371600" imgH="838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410200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6E207598-BF64-4E97-B0C4-A7CD349D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5562600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9" imgW="1130040" imgH="469800" progId="Equation.3">
                  <p:embed/>
                </p:oleObj>
              </mc:Choice>
              <mc:Fallback>
                <p:oleObj name="公式" r:id="rId19" imgW="113004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562600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4" grpId="0" autoUpdateAnimBg="0"/>
      <p:bldP spid="266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A8692E3-E671-4B42-BBB3-9BF72B1A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0675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</a:rPr>
              <a:t>注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E0132FD7-8748-4391-960A-28CE842A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523875"/>
            <a:ext cx="700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基本初等函数的导数公式和上述求导法则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是初等函数求导运算的基础，必须熟练掌握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7F2D39D9-B47D-4AE5-92B4-7B298A64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1533525"/>
            <a:ext cx="70897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复合函数求导的链式法则是一元函数微分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学的理论基础和精神支柱，要深刻理解 ，熟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练应用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注意不要漏层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546B7FC1-C013-4773-8F6B-9F6FD443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038475"/>
            <a:ext cx="73517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对于分段函数求导问题：在定义域的各个部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分区间内部，仍按初等函数的求导法则处理，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在分界点处须用导数的定义仔细分析，即分别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求出在各分界点处的左、右导数，然后确定导</a:t>
            </a:r>
          </a:p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数是否存在。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2">
            <a:extLst>
              <a:ext uri="{FF2B5EF4-FFF2-40B4-BE49-F238E27FC236}">
                <a16:creationId xmlns:a16="http://schemas.microsoft.com/office/drawing/2014/main" id="{FF005465-88E3-48BA-B594-3EED4352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064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5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48EE7284-CBBF-41B0-A8A2-7B231230A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30263"/>
          <a:ext cx="500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3" imgW="5003640" imgH="850680" progId="Equation.3">
                  <p:embed/>
                </p:oleObj>
              </mc:Choice>
              <mc:Fallback>
                <p:oleObj name="公式" r:id="rId3" imgW="500364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0263"/>
                        <a:ext cx="500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>
            <a:extLst>
              <a:ext uri="{FF2B5EF4-FFF2-40B4-BE49-F238E27FC236}">
                <a16:creationId xmlns:a16="http://schemas.microsoft.com/office/drawing/2014/main" id="{F1567459-1E83-48AE-A3AD-F460E981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78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389924E4-6163-43D7-8DC5-4F5F95701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2014538"/>
          <a:ext cx="14049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5" imgW="1511280" imgH="406080" progId="Equation.3">
                  <p:embed/>
                </p:oleObj>
              </mc:Choice>
              <mc:Fallback>
                <p:oleObj name="公式" r:id="rId5" imgW="1511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014538"/>
                        <a:ext cx="14049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7384C1EF-D810-4A7D-992E-4DCB7B942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2014538"/>
          <a:ext cx="13700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7" imgW="1473120" imgH="406080" progId="Equation.3">
                  <p:embed/>
                </p:oleObj>
              </mc:Choice>
              <mc:Fallback>
                <p:oleObj name="公式" r:id="rId7" imgW="14731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014538"/>
                        <a:ext cx="13700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E020C6DB-72F2-4A23-AD90-59F136B9B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2630488"/>
          <a:ext cx="14049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9" imgW="1511280" imgH="406080" progId="Equation.3">
                  <p:embed/>
                </p:oleObj>
              </mc:Choice>
              <mc:Fallback>
                <p:oleObj name="公式" r:id="rId9" imgW="15112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630488"/>
                        <a:ext cx="140493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B20F80A8-8D20-4CE1-AFE0-728E3C589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82925"/>
          <a:ext cx="4829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11" imgW="5194080" imgH="838080" progId="Equation.3">
                  <p:embed/>
                </p:oleObj>
              </mc:Choice>
              <mc:Fallback>
                <p:oleObj name="公式" r:id="rId11" imgW="519408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82925"/>
                        <a:ext cx="4829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69EF67C6-C831-41DB-A7CF-D1D6049BB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4073525"/>
          <a:ext cx="26908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13" imgW="2895480" imgH="838080" progId="Equation.3">
                  <p:embed/>
                </p:oleObj>
              </mc:Choice>
              <mc:Fallback>
                <p:oleObj name="公式" r:id="rId13" imgW="289548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4073525"/>
                        <a:ext cx="26908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F1CBE2FB-3710-4698-87AA-B64DE43BA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64125"/>
          <a:ext cx="10969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15" imgW="1180800" imgH="838080" progId="Equation.3">
                  <p:embed/>
                </p:oleObj>
              </mc:Choice>
              <mc:Fallback>
                <p:oleObj name="公式" r:id="rId15" imgW="118080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64125"/>
                        <a:ext cx="10969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22B2F7EE-43F0-477C-9EE0-414DB0E94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995363"/>
          <a:ext cx="14049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3" imgW="1511280" imgH="406080" progId="Equation.3">
                  <p:embed/>
                </p:oleObj>
              </mc:Choice>
              <mc:Fallback>
                <p:oleObj name="公式" r:id="rId3" imgW="15112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995363"/>
                        <a:ext cx="140493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F00787DF-89F6-46DE-B84E-182398531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1555750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5" imgW="4381200" imgH="838080" progId="Equation.3">
                  <p:embed/>
                </p:oleObj>
              </mc:Choice>
              <mc:Fallback>
                <p:oleObj name="公式" r:id="rId5" imgW="438120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555750"/>
                        <a:ext cx="4073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055537D4-362C-4AB6-A93A-96EAF4F2B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1773238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7" imgW="558720" imgH="368280" progId="Equation.3">
                  <p:embed/>
                </p:oleObj>
              </mc:Choice>
              <mc:Fallback>
                <p:oleObj name="公式" r:id="rId7" imgW="55872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773238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7EC3CF29-D64D-442C-A8AD-E732FA817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651125"/>
          <a:ext cx="498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9" imgW="5359320" imgH="838080" progId="Equation.3">
                  <p:embed/>
                </p:oleObj>
              </mc:Choice>
              <mc:Fallback>
                <p:oleObj name="公式" r:id="rId9" imgW="535932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51125"/>
                        <a:ext cx="498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DD4B424F-2B57-4F8D-820E-63A5411D8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8888" y="2879725"/>
          <a:ext cx="5191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1" imgW="558720" imgH="368280" progId="Equation.3">
                  <p:embed/>
                </p:oleObj>
              </mc:Choice>
              <mc:Fallback>
                <p:oleObj name="公式" r:id="rId11" imgW="55872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879725"/>
                        <a:ext cx="5191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EC339F50-6AE6-4A8C-B638-79B122190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10000"/>
          <a:ext cx="15938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12" imgW="1714320" imgH="406080" progId="Equation.3">
                  <p:embed/>
                </p:oleObj>
              </mc:Choice>
              <mc:Fallback>
                <p:oleObj name="公式" r:id="rId12" imgW="17143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15938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6B7AA941-1CFD-49F8-8FD9-E392C7145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95800"/>
          <a:ext cx="3124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14" imgW="3809880" imgH="1257120" progId="Equation.3">
                  <p:embed/>
                </p:oleObj>
              </mc:Choice>
              <mc:Fallback>
                <p:oleObj name="公式" r:id="rId14" imgW="3809880" imgH="1257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3124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1665BE65-49C1-453F-A382-86F847DE2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30B421D-A756-4878-8E91-D34CE2512475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304800"/>
            <a:ext cx="4859337" cy="1536700"/>
            <a:chOff x="923" y="192"/>
            <a:chExt cx="3061" cy="968"/>
          </a:xfrm>
        </p:grpSpPr>
        <p:graphicFrame>
          <p:nvGraphicFramePr>
            <p:cNvPr id="22537" name="Object 4">
              <a:extLst>
                <a:ext uri="{FF2B5EF4-FFF2-40B4-BE49-F238E27FC236}">
                  <a16:creationId xmlns:a16="http://schemas.microsoft.com/office/drawing/2014/main" id="{5C739509-D02D-4858-869C-828631A29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3" y="192"/>
            <a:ext cx="2080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" name="公式" r:id="rId3" imgW="3301920" imgH="1536480" progId="Equation.3">
                    <p:embed/>
                  </p:oleObj>
                </mc:Choice>
                <mc:Fallback>
                  <p:oleObj name="公式" r:id="rId3" imgW="3301920" imgH="1536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192"/>
                          <a:ext cx="2080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5">
              <a:extLst>
                <a:ext uri="{FF2B5EF4-FFF2-40B4-BE49-F238E27FC236}">
                  <a16:creationId xmlns:a16="http://schemas.microsoft.com/office/drawing/2014/main" id="{2AEE6CBE-8EE3-4896-93E9-092F7FB7C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528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公式" r:id="rId5" imgW="1143000" imgH="431640" progId="Equation.3">
                    <p:embed/>
                  </p:oleObj>
                </mc:Choice>
                <mc:Fallback>
                  <p:oleObj name="公式" r:id="rId5" imgW="114300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28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Text Box 6">
            <a:extLst>
              <a:ext uri="{FF2B5EF4-FFF2-40B4-BE49-F238E27FC236}">
                <a16:creationId xmlns:a16="http://schemas.microsoft.com/office/drawing/2014/main" id="{5FB41861-CC75-4C9F-96C2-7FA8158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256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8616D2DD-1C7A-40F6-8209-D07DE75F3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1336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7" imgW="1130040" imgH="380880" progId="Equation.3">
                  <p:embed/>
                </p:oleObj>
              </mc:Choice>
              <mc:Fallback>
                <p:oleObj name="公式" r:id="rId7" imgW="11300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1130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8811F277-7C29-4DF2-9707-DB936DD3A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67000"/>
          <a:ext cx="2540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9" imgW="2539800" imgH="1485720" progId="Equation.3">
                  <p:embed/>
                </p:oleObj>
              </mc:Choice>
              <mc:Fallback>
                <p:oleObj name="公式" r:id="rId9" imgW="2539800" imgH="1485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2540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5E19FF2A-9EE1-4529-B479-3F9367EAA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609850"/>
          <a:ext cx="2159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公式" r:id="rId11" imgW="2158920" imgH="1638000" progId="Equation.3">
                  <p:embed/>
                </p:oleObj>
              </mc:Choice>
              <mc:Fallback>
                <p:oleObj name="公式" r:id="rId11" imgW="2158920" imgH="163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609850"/>
                        <a:ext cx="2159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18739848-109E-4213-97A4-C6BAC821F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434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公式" r:id="rId13" imgW="1130040" imgH="380880" progId="Equation.3">
                  <p:embed/>
                </p:oleObj>
              </mc:Choice>
              <mc:Fallback>
                <p:oleObj name="公式" r:id="rId13" imgW="113004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1130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26B5A769-C69A-465F-B6B8-CD5EAA16C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267200"/>
          <a:ext cx="361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公式" r:id="rId15" imgW="3619440" imgH="838080" progId="Equation.3">
                  <p:embed/>
                </p:oleObj>
              </mc:Choice>
              <mc:Fallback>
                <p:oleObj name="公式" r:id="rId15" imgW="361944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361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D335470A-29D4-42A7-BD7C-4B214F7B9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0"/>
          <a:ext cx="1816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17" imgW="1815840" imgH="1091880" progId="Equation.3">
                  <p:embed/>
                </p:oleObj>
              </mc:Choice>
              <mc:Fallback>
                <p:oleObj name="公式" r:id="rId17" imgW="1815840" imgH="1091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1816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7D76946B-5253-48C1-8E9C-9AE42CDCF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638800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19" imgW="469800" imgH="304560" progId="Equation.3">
                  <p:embed/>
                </p:oleObj>
              </mc:Choice>
              <mc:Fallback>
                <p:oleObj name="公式" r:id="rId19" imgW="46980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6392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6967EFDD-ABB2-4301-B777-8183D7903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3" imgW="3632040" imgH="838080" progId="Equation.3">
                  <p:embed/>
                </p:oleObj>
              </mc:Choice>
              <mc:Fallback>
                <p:oleObj name="公式" r:id="rId3" imgW="363204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3AC0A068-3AE7-42F9-B54C-5729D98FF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7200"/>
          <a:ext cx="1816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5" imgW="1815840" imgH="1091880" progId="Equation.3">
                  <p:embed/>
                </p:oleObj>
              </mc:Choice>
              <mc:Fallback>
                <p:oleObj name="公式" r:id="rId5" imgW="1815840" imgH="1091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1816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D21589F9-2B6D-43DD-9AA8-0353D7182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85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7" imgW="495000" imgH="317160" progId="Equation.3">
                  <p:embed/>
                </p:oleObj>
              </mc:Choice>
              <mc:Fallback>
                <p:oleObj name="公式" r:id="rId7" imgW="49500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85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E4EBE400-0502-47FF-BEC2-70CE85324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676400"/>
          <a:ext cx="199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9" imgW="1993680" imgH="419040" progId="Equation.3">
                  <p:embed/>
                </p:oleObj>
              </mc:Choice>
              <mc:Fallback>
                <p:oleObj name="公式" r:id="rId9" imgW="19936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199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672EE844-ED71-4D86-BDE8-72E31E0C1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11" imgW="3987720" imgH="431640" progId="Equation.3">
                  <p:embed/>
                </p:oleObj>
              </mc:Choice>
              <mc:Fallback>
                <p:oleObj name="公式" r:id="rId11" imgW="39877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F8CE1761-0A68-482B-8E0F-96E72E3A0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62200"/>
          <a:ext cx="4356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13" imgW="4356000" imgH="2095200" progId="Equation.3">
                  <p:embed/>
                </p:oleObj>
              </mc:Choice>
              <mc:Fallback>
                <p:oleObj name="公式" r:id="rId13" imgW="4356000" imgH="209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4356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CDF4AB-CC46-49EE-AD72-3DB4D94764D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43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五、初等函数的求导问题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5AE2CDC-C41E-423E-950B-83317933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常数和基本初等函数的导数公式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98ABCC3-5F26-4202-86E8-07FDF7F04F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6799263" cy="3392488"/>
            <a:chOff x="651" y="1513"/>
            <a:chExt cx="4283" cy="2137"/>
          </a:xfrm>
        </p:grpSpPr>
        <p:graphicFrame>
          <p:nvGraphicFramePr>
            <p:cNvPr id="24578" name="Object 5">
              <a:extLst>
                <a:ext uri="{FF2B5EF4-FFF2-40B4-BE49-F238E27FC236}">
                  <a16:creationId xmlns:a16="http://schemas.microsoft.com/office/drawing/2014/main" id="{682A8902-2BCF-4740-B81C-1A7BFCF90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" y="1584"/>
            <a:ext cx="1941" cy="1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公式" r:id="rId3" imgW="3124080" imgH="2209680" progId="Equation.3">
                    <p:embed/>
                  </p:oleObj>
                </mc:Choice>
                <mc:Fallback>
                  <p:oleObj name="公式" r:id="rId3" imgW="3124080" imgH="220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1584"/>
                          <a:ext cx="1941" cy="1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6">
              <a:extLst>
                <a:ext uri="{FF2B5EF4-FFF2-40B4-BE49-F238E27FC236}">
                  <a16:creationId xmlns:a16="http://schemas.microsoft.com/office/drawing/2014/main" id="{7A70A3F3-474E-4D82-8E12-EBDF29103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513"/>
            <a:ext cx="1766" cy="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公式" r:id="rId5" imgW="3340080" imgH="2311200" progId="Equation.3">
                    <p:embed/>
                  </p:oleObj>
                </mc:Choice>
                <mc:Fallback>
                  <p:oleObj name="公式" r:id="rId5" imgW="3340080" imgH="231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513"/>
                          <a:ext cx="1766" cy="1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7">
              <a:extLst>
                <a:ext uri="{FF2B5EF4-FFF2-40B4-BE49-F238E27FC236}">
                  <a16:creationId xmlns:a16="http://schemas.microsoft.com/office/drawing/2014/main" id="{D2766239-6F17-494B-BCF3-87E84474B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832"/>
            <a:ext cx="1384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公式" r:id="rId7" imgW="2400120" imgH="1409400" progId="Equation.3">
                    <p:embed/>
                  </p:oleObj>
                </mc:Choice>
                <mc:Fallback>
                  <p:oleObj name="公式" r:id="rId7" imgW="2400120" imgH="1409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832"/>
                          <a:ext cx="1384" cy="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8">
              <a:extLst>
                <a:ext uri="{FF2B5EF4-FFF2-40B4-BE49-F238E27FC236}">
                  <a16:creationId xmlns:a16="http://schemas.microsoft.com/office/drawing/2014/main" id="{57A0E2D0-5EFB-46AC-99D8-8F162DA6E0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2844"/>
            <a:ext cx="816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公式" r:id="rId9" imgW="1523880" imgH="1409400" progId="Equation.3">
                    <p:embed/>
                  </p:oleObj>
                </mc:Choice>
                <mc:Fallback>
                  <p:oleObj name="公式" r:id="rId9" imgW="1523880" imgH="1409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2844"/>
                          <a:ext cx="816" cy="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8" name="Group 2">
            <a:extLst>
              <a:ext uri="{FF2B5EF4-FFF2-40B4-BE49-F238E27FC236}">
                <a16:creationId xmlns:a16="http://schemas.microsoft.com/office/drawing/2014/main" id="{EECAEAF2-5F81-4917-8307-2F8F08CA808F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752475"/>
            <a:ext cx="6862762" cy="1716088"/>
            <a:chOff x="669" y="474"/>
            <a:chExt cx="4323" cy="1081"/>
          </a:xfrm>
        </p:grpSpPr>
        <p:graphicFrame>
          <p:nvGraphicFramePr>
            <p:cNvPr id="25605" name="Object 3">
              <a:extLst>
                <a:ext uri="{FF2B5EF4-FFF2-40B4-BE49-F238E27FC236}">
                  <a16:creationId xmlns:a16="http://schemas.microsoft.com/office/drawing/2014/main" id="{7E4FFC94-90EE-4A49-B688-2EEAD566A3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480"/>
            <a:ext cx="2019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9" name="公式" r:id="rId3" imgW="3251160" imgH="2006280" progId="Equation.3">
                    <p:embed/>
                  </p:oleObj>
                </mc:Choice>
                <mc:Fallback>
                  <p:oleObj name="公式" r:id="rId3" imgW="3251160" imgH="20062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480"/>
                          <a:ext cx="2019" cy="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702" name="Group 4">
              <a:extLst>
                <a:ext uri="{FF2B5EF4-FFF2-40B4-BE49-F238E27FC236}">
                  <a16:creationId xmlns:a16="http://schemas.microsoft.com/office/drawing/2014/main" id="{1B963BDD-16F0-4CDB-8C26-D359B365F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474"/>
              <a:ext cx="1880" cy="1062"/>
              <a:chOff x="3112" y="1045"/>
              <a:chExt cx="1880" cy="1062"/>
            </a:xfrm>
          </p:grpSpPr>
          <p:graphicFrame>
            <p:nvGraphicFramePr>
              <p:cNvPr id="25606" name="Object 5">
                <a:extLst>
                  <a:ext uri="{FF2B5EF4-FFF2-40B4-BE49-F238E27FC236}">
                    <a16:creationId xmlns:a16="http://schemas.microsoft.com/office/drawing/2014/main" id="{B8113B0B-9296-4D97-8679-823B14E6C8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12" y="1045"/>
              <a:ext cx="1880" cy="1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0" name="公式" r:id="rId5" imgW="3555720" imgH="2006280" progId="Equation.3">
                      <p:embed/>
                    </p:oleObj>
                  </mc:Choice>
                  <mc:Fallback>
                    <p:oleObj name="公式" r:id="rId5" imgW="3555720" imgH="20062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2" y="1045"/>
                            <a:ext cx="1880" cy="10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Object 6">
                <a:extLst>
                  <a:ext uri="{FF2B5EF4-FFF2-40B4-BE49-F238E27FC236}">
                    <a16:creationId xmlns:a16="http://schemas.microsoft.com/office/drawing/2014/main" id="{4A705208-4ECD-44A1-A861-415A9D232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824"/>
              <a:ext cx="27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" name="公式" r:id="rId7" imgW="545760" imgH="253800" progId="Equation.3">
                      <p:embed/>
                    </p:oleObj>
                  </mc:Choice>
                  <mc:Fallback>
                    <p:oleObj name="公式" r:id="rId7" imgW="545760" imgH="2538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824"/>
                            <a:ext cx="27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799" name="Text Box 7">
            <a:extLst>
              <a:ext uri="{FF2B5EF4-FFF2-40B4-BE49-F238E27FC236}">
                <a16:creationId xmlns:a16="http://schemas.microsoft.com/office/drawing/2014/main" id="{5E98C45B-AA84-4F18-885C-A1F04EA8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9716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函数的和、差、积、商的求导法则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3651EBB2-32D6-4B64-9B59-037AF84E1D44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3384550"/>
            <a:ext cx="7981950" cy="1949450"/>
            <a:chOff x="444" y="817"/>
            <a:chExt cx="5028" cy="1228"/>
          </a:xfrm>
        </p:grpSpPr>
        <p:sp>
          <p:nvSpPr>
            <p:cNvPr id="25611" name="Rectangle 9">
              <a:extLst>
                <a:ext uri="{FF2B5EF4-FFF2-40B4-BE49-F238E27FC236}">
                  <a16:creationId xmlns:a16="http://schemas.microsoft.com/office/drawing/2014/main" id="{6EBD2464-0B9C-47B7-AACB-05B765CCF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85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12" name="Group 10">
              <a:extLst>
                <a:ext uri="{FF2B5EF4-FFF2-40B4-BE49-F238E27FC236}">
                  <a16:creationId xmlns:a16="http://schemas.microsoft.com/office/drawing/2014/main" id="{6081AE24-C2A0-41E1-8078-2DA9AE594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" y="817"/>
              <a:ext cx="1608" cy="294"/>
              <a:chOff x="677" y="817"/>
              <a:chExt cx="1608" cy="294"/>
            </a:xfrm>
          </p:grpSpPr>
          <p:sp>
            <p:nvSpPr>
              <p:cNvPr id="25690" name="Rectangle 11">
                <a:extLst>
                  <a:ext uri="{FF2B5EF4-FFF2-40B4-BE49-F238E27FC236}">
                    <a16:creationId xmlns:a16="http://schemas.microsoft.com/office/drawing/2014/main" id="{B58F11A7-DBB9-4A61-9BA6-F1968F6D3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84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1" name="Rectangle 12">
                <a:extLst>
                  <a:ext uri="{FF2B5EF4-FFF2-40B4-BE49-F238E27FC236}">
                    <a16:creationId xmlns:a16="http://schemas.microsoft.com/office/drawing/2014/main" id="{4B994C86-DE6F-43E9-9C5A-970ACE547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84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2" name="Rectangle 13">
                <a:extLst>
                  <a:ext uri="{FF2B5EF4-FFF2-40B4-BE49-F238E27FC236}">
                    <a16:creationId xmlns:a16="http://schemas.microsoft.com/office/drawing/2014/main" id="{AC008F4C-C116-43A1-AD7F-D411149A5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842"/>
                <a:ext cx="1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),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3" name="Rectangle 14">
                <a:extLst>
                  <a:ext uri="{FF2B5EF4-FFF2-40B4-BE49-F238E27FC236}">
                    <a16:creationId xmlns:a16="http://schemas.microsoft.com/office/drawing/2014/main" id="{ECFD68BE-1A99-4CA3-9A1C-76F2367A9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84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4" name="Rectangle 15">
                <a:extLst>
                  <a:ext uri="{FF2B5EF4-FFF2-40B4-BE49-F238E27FC236}">
                    <a16:creationId xmlns:a16="http://schemas.microsoft.com/office/drawing/2014/main" id="{C5AD01A7-47B9-4393-BECF-3A9C5FD70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84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5" name="Rectangle 16">
                <a:extLst>
                  <a:ext uri="{FF2B5EF4-FFF2-40B4-BE49-F238E27FC236}">
                    <a16:creationId xmlns:a16="http://schemas.microsoft.com/office/drawing/2014/main" id="{72B070B2-A762-4031-9DA7-111F8D894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842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6" name="Rectangle 17">
                <a:extLst>
                  <a:ext uri="{FF2B5EF4-FFF2-40B4-BE49-F238E27FC236}">
                    <a16:creationId xmlns:a16="http://schemas.microsoft.com/office/drawing/2014/main" id="{F8837F52-C523-42FD-9E5B-CE5496582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842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7" name="Rectangle 18">
                <a:extLst>
                  <a:ext uri="{FF2B5EF4-FFF2-40B4-BE49-F238E27FC236}">
                    <a16:creationId xmlns:a16="http://schemas.microsoft.com/office/drawing/2014/main" id="{EE34C098-DE47-4191-A443-F3E9E60E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84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8" name="Rectangle 19">
                <a:extLst>
                  <a:ext uri="{FF2B5EF4-FFF2-40B4-BE49-F238E27FC236}">
                    <a16:creationId xmlns:a16="http://schemas.microsoft.com/office/drawing/2014/main" id="{399C7E5F-BC37-4809-A2E8-3AED77B2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" y="84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9" name="Rectangle 20">
                <a:extLst>
                  <a:ext uri="{FF2B5EF4-FFF2-40B4-BE49-F238E27FC236}">
                    <a16:creationId xmlns:a16="http://schemas.microsoft.com/office/drawing/2014/main" id="{D7E44F94-9856-4205-B978-6BD54A3A8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" y="842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00" name="Rectangle 21">
                <a:extLst>
                  <a:ext uri="{FF2B5EF4-FFF2-40B4-BE49-F238E27FC236}">
                    <a16:creationId xmlns:a16="http://schemas.microsoft.com/office/drawing/2014/main" id="{B5A906E3-74B5-42C6-A7D9-A9F6FC1CA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81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01" name="Rectangle 22">
                <a:extLst>
                  <a:ext uri="{FF2B5EF4-FFF2-40B4-BE49-F238E27FC236}">
                    <a16:creationId xmlns:a16="http://schemas.microsoft.com/office/drawing/2014/main" id="{4E7F4810-5827-437C-A3E4-5859AA3F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" y="81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13" name="Rectangle 23">
              <a:extLst>
                <a:ext uri="{FF2B5EF4-FFF2-40B4-BE49-F238E27FC236}">
                  <a16:creationId xmlns:a16="http://schemas.microsoft.com/office/drawing/2014/main" id="{AA3499D0-25E5-4960-970F-EECF74B3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850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可导，则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Rectangle 24">
              <a:extLst>
                <a:ext uri="{FF2B5EF4-FFF2-40B4-BE49-F238E27FC236}">
                  <a16:creationId xmlns:a16="http://schemas.microsoft.com/office/drawing/2014/main" id="{2055327B-D9D6-4484-B92F-70FD69C8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22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Rectangle 25">
              <a:extLst>
                <a:ext uri="{FF2B5EF4-FFF2-40B4-BE49-F238E27FC236}">
                  <a16:creationId xmlns:a16="http://schemas.microsoft.com/office/drawing/2014/main" id="{1580E2AC-23B4-4941-897B-77021DCD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Rectangle 26">
              <a:extLst>
                <a:ext uri="{FF2B5EF4-FFF2-40B4-BE49-F238E27FC236}">
                  <a16:creationId xmlns:a16="http://schemas.microsoft.com/office/drawing/2014/main" id="{D3D072DD-1EE7-4C82-A04E-A399C5739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22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17" name="Group 27">
              <a:extLst>
                <a:ext uri="{FF2B5EF4-FFF2-40B4-BE49-F238E27FC236}">
                  <a16:creationId xmlns:a16="http://schemas.microsoft.com/office/drawing/2014/main" id="{6392F475-5D6B-47C9-B098-D2AFFA0B4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" y="1175"/>
              <a:ext cx="1521" cy="308"/>
              <a:chOff x="1000" y="1175"/>
              <a:chExt cx="1521" cy="308"/>
            </a:xfrm>
          </p:grpSpPr>
          <p:sp>
            <p:nvSpPr>
              <p:cNvPr id="25678" name="Rectangle 28">
                <a:extLst>
                  <a:ext uri="{FF2B5EF4-FFF2-40B4-BE49-F238E27FC236}">
                    <a16:creationId xmlns:a16="http://schemas.microsoft.com/office/drawing/2014/main" id="{958BF5CE-078B-42E7-B5CA-89F2541E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214"/>
                <a:ext cx="15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9" name="Rectangle 29">
                <a:extLst>
                  <a:ext uri="{FF2B5EF4-FFF2-40B4-BE49-F238E27FC236}">
                    <a16:creationId xmlns:a16="http://schemas.microsoft.com/office/drawing/2014/main" id="{A7024456-FF9F-4AD8-A3D8-9515D99C3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214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0" name="Rectangle 30">
                <a:extLst>
                  <a:ext uri="{FF2B5EF4-FFF2-40B4-BE49-F238E27FC236}">
                    <a16:creationId xmlns:a16="http://schemas.microsoft.com/office/drawing/2014/main" id="{91602760-70B1-4348-AF7F-C7AB4EDB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1214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1" name="Rectangle 31">
                <a:extLst>
                  <a:ext uri="{FF2B5EF4-FFF2-40B4-BE49-F238E27FC236}">
                    <a16:creationId xmlns:a16="http://schemas.microsoft.com/office/drawing/2014/main" id="{3AC259F3-E2B9-4375-B81F-D1BED08E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1214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2" name="Rectangle 32">
                <a:extLst>
                  <a:ext uri="{FF2B5EF4-FFF2-40B4-BE49-F238E27FC236}">
                    <a16:creationId xmlns:a16="http://schemas.microsoft.com/office/drawing/2014/main" id="{86D9621E-F77D-4430-9A2C-E0C2D1125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1175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 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3" name="Rectangle 33">
                <a:extLst>
                  <a:ext uri="{FF2B5EF4-FFF2-40B4-BE49-F238E27FC236}">
                    <a16:creationId xmlns:a16="http://schemas.microsoft.com/office/drawing/2014/main" id="{5169B695-EDC7-46DC-9104-7F3F836AB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1188"/>
                <a:ext cx="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4" name="Rectangle 34">
                <a:extLst>
                  <a:ext uri="{FF2B5EF4-FFF2-40B4-BE49-F238E27FC236}">
                    <a16:creationId xmlns:a16="http://schemas.microsoft.com/office/drawing/2014/main" id="{E7983B96-7520-4D9C-BB2A-7827271A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175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5" name="Rectangle 35">
                <a:extLst>
                  <a:ext uri="{FF2B5EF4-FFF2-40B4-BE49-F238E27FC236}">
                    <a16:creationId xmlns:a16="http://schemas.microsoft.com/office/drawing/2014/main" id="{CEABF685-36EA-4EA5-81D8-9A5ED1C1F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188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6" name="Rectangle 36">
                <a:extLst>
                  <a:ext uri="{FF2B5EF4-FFF2-40B4-BE49-F238E27FC236}">
                    <a16:creationId xmlns:a16="http://schemas.microsoft.com/office/drawing/2014/main" id="{1084F345-48A2-4176-A411-EC2EF9E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75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7" name="Rectangle 37">
                <a:extLst>
                  <a:ext uri="{FF2B5EF4-FFF2-40B4-BE49-F238E27FC236}">
                    <a16:creationId xmlns:a16="http://schemas.microsoft.com/office/drawing/2014/main" id="{01577DC7-67B3-4FF4-BAC6-DBA643B36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18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8" name="Rectangle 38">
                <a:extLst>
                  <a:ext uri="{FF2B5EF4-FFF2-40B4-BE49-F238E27FC236}">
                    <a16:creationId xmlns:a16="http://schemas.microsoft.com/office/drawing/2014/main" id="{9936EC1A-D6BD-42E6-9478-C785C00E4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1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9" name="Rectangle 39">
                <a:extLst>
                  <a:ext uri="{FF2B5EF4-FFF2-40B4-BE49-F238E27FC236}">
                    <a16:creationId xmlns:a16="http://schemas.microsoft.com/office/drawing/2014/main" id="{C5AEC642-4F93-4542-81D9-8C537F98B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21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18" name="Rectangle 40">
              <a:extLst>
                <a:ext uri="{FF2B5EF4-FFF2-40B4-BE49-F238E27FC236}">
                  <a16:creationId xmlns:a16="http://schemas.microsoft.com/office/drawing/2014/main" id="{57AA00BF-1384-4A9A-B67F-835D984C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Rectangle 41">
              <a:extLst>
                <a:ext uri="{FF2B5EF4-FFF2-40B4-BE49-F238E27FC236}">
                  <a16:creationId xmlns:a16="http://schemas.microsoft.com/office/drawing/2014/main" id="{3F83A2AB-2D34-4BAD-983C-0DA898217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22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Rectangle 42">
              <a:extLst>
                <a:ext uri="{FF2B5EF4-FFF2-40B4-BE49-F238E27FC236}">
                  <a16:creationId xmlns:a16="http://schemas.microsoft.com/office/drawing/2014/main" id="{53D34160-0520-484C-AF84-6E057497A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20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Rectangle 43">
              <a:extLst>
                <a:ext uri="{FF2B5EF4-FFF2-40B4-BE49-F238E27FC236}">
                  <a16:creationId xmlns:a16="http://schemas.microsoft.com/office/drawing/2014/main" id="{39AAB7F8-CF51-4DC7-8739-29CCCA404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122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22" name="Group 44">
              <a:extLst>
                <a:ext uri="{FF2B5EF4-FFF2-40B4-BE49-F238E27FC236}">
                  <a16:creationId xmlns:a16="http://schemas.microsoft.com/office/drawing/2014/main" id="{E502C3B3-117F-4B4F-8695-8DC49FCA0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164"/>
              <a:ext cx="949" cy="308"/>
              <a:chOff x="3200" y="1175"/>
              <a:chExt cx="949" cy="308"/>
            </a:xfrm>
          </p:grpSpPr>
          <p:sp>
            <p:nvSpPr>
              <p:cNvPr id="25670" name="Rectangle 45">
                <a:extLst>
                  <a:ext uri="{FF2B5EF4-FFF2-40B4-BE49-F238E27FC236}">
                    <a16:creationId xmlns:a16="http://schemas.microsoft.com/office/drawing/2014/main" id="{936A3797-20A5-4A8E-BF3D-FBF030D5A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" y="1214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1" name="Rectangle 46">
                <a:extLst>
                  <a:ext uri="{FF2B5EF4-FFF2-40B4-BE49-F238E27FC236}">
                    <a16:creationId xmlns:a16="http://schemas.microsoft.com/office/drawing/2014/main" id="{093722CF-3394-4451-9E0E-99F738B20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214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2" name="Rectangle 47">
                <a:extLst>
                  <a:ext uri="{FF2B5EF4-FFF2-40B4-BE49-F238E27FC236}">
                    <a16:creationId xmlns:a16="http://schemas.microsoft.com/office/drawing/2014/main" id="{9C15B68F-D0A8-4D17-B01E-2922BBC00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214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3" name="Rectangle 48">
                <a:extLst>
                  <a:ext uri="{FF2B5EF4-FFF2-40B4-BE49-F238E27FC236}">
                    <a16:creationId xmlns:a16="http://schemas.microsoft.com/office/drawing/2014/main" id="{8AD61CC8-2751-4804-95E7-457A7E0E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1175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4" name="Rectangle 49">
                <a:extLst>
                  <a:ext uri="{FF2B5EF4-FFF2-40B4-BE49-F238E27FC236}">
                    <a16:creationId xmlns:a16="http://schemas.microsoft.com/office/drawing/2014/main" id="{506B1F5F-CFB4-4BB6-ABA8-D25DFDF39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1188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5" name="Rectangle 50">
                <a:extLst>
                  <a:ext uri="{FF2B5EF4-FFF2-40B4-BE49-F238E27FC236}">
                    <a16:creationId xmlns:a16="http://schemas.microsoft.com/office/drawing/2014/main" id="{C23C3481-F6CA-4DA0-90AC-86CC5AAD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1175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6" name="Rectangle 51">
                <a:extLst>
                  <a:ext uri="{FF2B5EF4-FFF2-40B4-BE49-F238E27FC236}">
                    <a16:creationId xmlns:a16="http://schemas.microsoft.com/office/drawing/2014/main" id="{89A3F994-5F93-49E2-9D2A-9EAF6F89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121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7" name="Rectangle 52">
                <a:extLst>
                  <a:ext uri="{FF2B5EF4-FFF2-40B4-BE49-F238E27FC236}">
                    <a16:creationId xmlns:a16="http://schemas.microsoft.com/office/drawing/2014/main" id="{12E21D41-7E4B-41CC-AF96-5E7E7CF87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121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23" name="Rectangle 53">
              <a:extLst>
                <a:ext uri="{FF2B5EF4-FFF2-40B4-BE49-F238E27FC236}">
                  <a16:creationId xmlns:a16="http://schemas.microsoft.com/office/drawing/2014/main" id="{C1A29E54-64D5-4EAA-9FCD-8FB219D8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6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54">
              <a:extLst>
                <a:ext uri="{FF2B5EF4-FFF2-40B4-BE49-F238E27FC236}">
                  <a16:creationId xmlns:a16="http://schemas.microsoft.com/office/drawing/2014/main" id="{7CD6BDAF-E304-4F51-B35A-3CED5EB7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6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Rectangle 55">
              <a:extLst>
                <a:ext uri="{FF2B5EF4-FFF2-40B4-BE49-F238E27FC236}">
                  <a16:creationId xmlns:a16="http://schemas.microsoft.com/office/drawing/2014/main" id="{812A7A56-EAD7-4868-B545-B50AB652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6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26" name="Group 56">
              <a:extLst>
                <a:ext uri="{FF2B5EF4-FFF2-40B4-BE49-F238E27FC236}">
                  <a16:creationId xmlns:a16="http://schemas.microsoft.com/office/drawing/2014/main" id="{F4E36A5F-1842-4BBC-AEC7-A38553076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" y="1580"/>
              <a:ext cx="1467" cy="297"/>
              <a:chOff x="1000" y="1580"/>
              <a:chExt cx="1467" cy="297"/>
            </a:xfrm>
          </p:grpSpPr>
          <p:sp>
            <p:nvSpPr>
              <p:cNvPr id="25658" name="Rectangle 57">
                <a:extLst>
                  <a:ext uri="{FF2B5EF4-FFF2-40B4-BE49-F238E27FC236}">
                    <a16:creationId xmlns:a16="http://schemas.microsoft.com/office/drawing/2014/main" id="{60EA1E54-3DEB-49F3-8E9E-47122864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618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9" name="Rectangle 58">
                <a:extLst>
                  <a:ext uri="{FF2B5EF4-FFF2-40B4-BE49-F238E27FC236}">
                    <a16:creationId xmlns:a16="http://schemas.microsoft.com/office/drawing/2014/main" id="{12F68A79-1AB7-4202-B0CE-95AEEF69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618"/>
                <a:ext cx="12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0" name="Rectangle 59">
                <a:extLst>
                  <a:ext uri="{FF2B5EF4-FFF2-40B4-BE49-F238E27FC236}">
                    <a16:creationId xmlns:a16="http://schemas.microsoft.com/office/drawing/2014/main" id="{1F1780B5-5431-4733-8E1B-9B0DDC110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1618"/>
                <a:ext cx="9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1" name="Rectangle 60">
                <a:extLst>
                  <a:ext uri="{FF2B5EF4-FFF2-40B4-BE49-F238E27FC236}">
                    <a16:creationId xmlns:a16="http://schemas.microsoft.com/office/drawing/2014/main" id="{510284F9-D725-49A5-9057-8C22BA796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618"/>
                <a:ext cx="12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2" name="Rectangle 61">
                <a:extLst>
                  <a:ext uri="{FF2B5EF4-FFF2-40B4-BE49-F238E27FC236}">
                    <a16:creationId xmlns:a16="http://schemas.microsoft.com/office/drawing/2014/main" id="{4265AD3B-D185-434C-AAE5-92357E02F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1618"/>
                <a:ext cx="216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3" name="Rectangle 62">
                <a:extLst>
                  <a:ext uri="{FF2B5EF4-FFF2-40B4-BE49-F238E27FC236}">
                    <a16:creationId xmlns:a16="http://schemas.microsoft.com/office/drawing/2014/main" id="{217D8B04-45D2-436C-A481-11611046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1580"/>
                <a:ext cx="5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4" name="Rectangle 63">
                <a:extLst>
                  <a:ext uri="{FF2B5EF4-FFF2-40B4-BE49-F238E27FC236}">
                    <a16:creationId xmlns:a16="http://schemas.microsoft.com/office/drawing/2014/main" id="{7007353E-5E9E-4995-8909-24C7F7012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593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+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5" name="Rectangle 64">
                <a:extLst>
                  <a:ext uri="{FF2B5EF4-FFF2-40B4-BE49-F238E27FC236}">
                    <a16:creationId xmlns:a16="http://schemas.microsoft.com/office/drawing/2014/main" id="{BDEA346F-CFC0-4CA8-8454-82E89D59A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1580"/>
                <a:ext cx="5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6" name="Rectangle 65">
                <a:extLst>
                  <a:ext uri="{FF2B5EF4-FFF2-40B4-BE49-F238E27FC236}">
                    <a16:creationId xmlns:a16="http://schemas.microsoft.com/office/drawing/2014/main" id="{A038E576-CF99-4DB8-B337-10FC0600A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593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7" name="Rectangle 66">
                <a:extLst>
                  <a:ext uri="{FF2B5EF4-FFF2-40B4-BE49-F238E27FC236}">
                    <a16:creationId xmlns:a16="http://schemas.microsoft.com/office/drawing/2014/main" id="{CB767A7B-F18A-4F5D-8759-E0778F2FB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1580"/>
                <a:ext cx="5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8" name="Rectangle 67">
                <a:extLst>
                  <a:ext uri="{FF2B5EF4-FFF2-40B4-BE49-F238E27FC236}">
                    <a16:creationId xmlns:a16="http://schemas.microsoft.com/office/drawing/2014/main" id="{2049A731-B488-4BDA-B5CD-076400DAD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618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9" name="Rectangle 68">
                <a:extLst>
                  <a:ext uri="{FF2B5EF4-FFF2-40B4-BE49-F238E27FC236}">
                    <a16:creationId xmlns:a16="http://schemas.microsoft.com/office/drawing/2014/main" id="{F344D0EA-D202-46A7-92DB-D6454AEDE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618"/>
                <a:ext cx="7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7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27" name="Rectangle 69">
              <a:extLst>
                <a:ext uri="{FF2B5EF4-FFF2-40B4-BE49-F238E27FC236}">
                  <a16:creationId xmlns:a16="http://schemas.microsoft.com/office/drawing/2014/main" id="{636A0C99-0941-48F8-8F54-88D5C361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60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Rectangle 70">
              <a:extLst>
                <a:ext uri="{FF2B5EF4-FFF2-40B4-BE49-F238E27FC236}">
                  <a16:creationId xmlns:a16="http://schemas.microsoft.com/office/drawing/2014/main" id="{56AB89CD-1720-4A52-9668-25E68FA8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60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Rectangle 71">
              <a:extLst>
                <a:ext uri="{FF2B5EF4-FFF2-40B4-BE49-F238E27FC236}">
                  <a16:creationId xmlns:a16="http://schemas.microsoft.com/office/drawing/2014/main" id="{4475755C-0C40-4FD6-96B7-D627169F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6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Rectangle 72">
              <a:extLst>
                <a:ext uri="{FF2B5EF4-FFF2-40B4-BE49-F238E27FC236}">
                  <a16:creationId xmlns:a16="http://schemas.microsoft.com/office/drawing/2014/main" id="{49CA71B9-DCB5-4540-9319-F809F1590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6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1" name="Rectangle 73">
              <a:extLst>
                <a:ext uri="{FF2B5EF4-FFF2-40B4-BE49-F238E27FC236}">
                  <a16:creationId xmlns:a16="http://schemas.microsoft.com/office/drawing/2014/main" id="{6AEC21C0-0420-4A0C-8FE9-4DD17157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6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32" name="Group 74">
              <a:extLst>
                <a:ext uri="{FF2B5EF4-FFF2-40B4-BE49-F238E27FC236}">
                  <a16:creationId xmlns:a16="http://schemas.microsoft.com/office/drawing/2014/main" id="{E7FEAAC8-F3F8-451B-8D7D-69A2963C6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1492"/>
              <a:ext cx="1817" cy="553"/>
              <a:chOff x="3202" y="1492"/>
              <a:chExt cx="1817" cy="553"/>
            </a:xfrm>
          </p:grpSpPr>
          <p:sp>
            <p:nvSpPr>
              <p:cNvPr id="25636" name="Line 75">
                <a:extLst>
                  <a:ext uri="{FF2B5EF4-FFF2-40B4-BE49-F238E27FC236}">
                    <a16:creationId xmlns:a16="http://schemas.microsoft.com/office/drawing/2014/main" id="{A5B9173F-09AA-416A-9B03-DEF347B74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0" y="1774"/>
                <a:ext cx="11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7" name="Line 76">
                <a:extLst>
                  <a:ext uri="{FF2B5EF4-FFF2-40B4-BE49-F238E27FC236}">
                    <a16:creationId xmlns:a16="http://schemas.microsoft.com/office/drawing/2014/main" id="{2CE7881F-1972-4A47-9B49-01C441026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1" y="1774"/>
                <a:ext cx="71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Rectangle 77">
                <a:extLst>
                  <a:ext uri="{FF2B5EF4-FFF2-40B4-BE49-F238E27FC236}">
                    <a16:creationId xmlns:a16="http://schemas.microsoft.com/office/drawing/2014/main" id="{DF1F2A79-7116-41CD-A583-A81D2A087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" y="1651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39" name="Rectangle 78">
                <a:extLst>
                  <a:ext uri="{FF2B5EF4-FFF2-40B4-BE49-F238E27FC236}">
                    <a16:creationId xmlns:a16="http://schemas.microsoft.com/office/drawing/2014/main" id="{5A23B66A-96DD-4CA0-8F7B-C1C4F7585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1651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0" name="Rectangle 79">
                <a:extLst>
                  <a:ext uri="{FF2B5EF4-FFF2-40B4-BE49-F238E27FC236}">
                    <a16:creationId xmlns:a16="http://schemas.microsoft.com/office/drawing/2014/main" id="{01BB0BAE-FC78-4DD7-B4BF-37DEFF920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651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1" name="Rectangle 80">
                <a:extLst>
                  <a:ext uri="{FF2B5EF4-FFF2-40B4-BE49-F238E27FC236}">
                    <a16:creationId xmlns:a16="http://schemas.microsoft.com/office/drawing/2014/main" id="{EBBAB497-94FE-4D92-AEFE-C9C7E8E95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651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2" name="Rectangle 81">
                <a:extLst>
                  <a:ext uri="{FF2B5EF4-FFF2-40B4-BE49-F238E27FC236}">
                    <a16:creationId xmlns:a16="http://schemas.microsoft.com/office/drawing/2014/main" id="{CC480E36-280D-4E6F-B65D-2026661D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1651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3" name="Rectangle 82">
                <a:extLst>
                  <a:ext uri="{FF2B5EF4-FFF2-40B4-BE49-F238E27FC236}">
                    <a16:creationId xmlns:a16="http://schemas.microsoft.com/office/drawing/2014/main" id="{F6A1129E-ACD0-457A-8514-A8B30F88A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788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4" name="Rectangle 83">
                <a:extLst>
                  <a:ext uri="{FF2B5EF4-FFF2-40B4-BE49-F238E27FC236}">
                    <a16:creationId xmlns:a16="http://schemas.microsoft.com/office/drawing/2014/main" id="{DBB8893A-E067-499D-AE3D-21EAABDE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29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¹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5" name="Rectangle 84">
                <a:extLst>
                  <a:ext uri="{FF2B5EF4-FFF2-40B4-BE49-F238E27FC236}">
                    <a16:creationId xmlns:a16="http://schemas.microsoft.com/office/drawing/2014/main" id="{786F6A13-ACA6-4AE5-AA8B-37036FE3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0" y="1492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6" name="Rectangle 85">
                <a:extLst>
                  <a:ext uri="{FF2B5EF4-FFF2-40B4-BE49-F238E27FC236}">
                    <a16:creationId xmlns:a16="http://schemas.microsoft.com/office/drawing/2014/main" id="{2D471971-8DA8-47FC-A41A-5DDF7DF49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1504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-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7" name="Rectangle 86">
                <a:extLst>
                  <a:ext uri="{FF2B5EF4-FFF2-40B4-BE49-F238E27FC236}">
                    <a16:creationId xmlns:a16="http://schemas.microsoft.com/office/drawing/2014/main" id="{393E44D0-7051-40FD-8D8D-3ED363C6E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1492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8" name="Rectangle 87">
                <a:extLst>
                  <a:ext uri="{FF2B5EF4-FFF2-40B4-BE49-F238E27FC236}">
                    <a16:creationId xmlns:a16="http://schemas.microsoft.com/office/drawing/2014/main" id="{AEB60806-A26E-4248-8D33-EE76BF5B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1629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9" name="Rectangle 88">
                <a:extLst>
                  <a:ext uri="{FF2B5EF4-FFF2-40B4-BE49-F238E27FC236}">
                    <a16:creationId xmlns:a16="http://schemas.microsoft.com/office/drawing/2014/main" id="{D79CEBFA-3C3B-4BD0-A747-5B7759C99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1617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¢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0" name="Rectangle 89">
                <a:extLst>
                  <a:ext uri="{FF2B5EF4-FFF2-40B4-BE49-F238E27FC236}">
                    <a16:creationId xmlns:a16="http://schemas.microsoft.com/office/drawing/2014/main" id="{F6488145-8BCE-4DEF-8B75-4BB953D80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1" y="1651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1" name="Rectangle 90">
                <a:extLst>
                  <a:ext uri="{FF2B5EF4-FFF2-40B4-BE49-F238E27FC236}">
                    <a16:creationId xmlns:a16="http://schemas.microsoft.com/office/drawing/2014/main" id="{7A243E97-D1B4-441B-88F5-48AA8E280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805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2" name="Rectangle 91">
                <a:extLst>
                  <a:ext uri="{FF2B5EF4-FFF2-40B4-BE49-F238E27FC236}">
                    <a16:creationId xmlns:a16="http://schemas.microsoft.com/office/drawing/2014/main" id="{80AF6E67-4363-4AF7-9153-297216914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1526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3" name="Rectangle 92">
                <a:extLst>
                  <a:ext uri="{FF2B5EF4-FFF2-40B4-BE49-F238E27FC236}">
                    <a16:creationId xmlns:a16="http://schemas.microsoft.com/office/drawing/2014/main" id="{9791EE79-8225-461A-9440-915913F39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15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4" name="Rectangle 93">
                <a:extLst>
                  <a:ext uri="{FF2B5EF4-FFF2-40B4-BE49-F238E27FC236}">
                    <a16:creationId xmlns:a16="http://schemas.microsoft.com/office/drawing/2014/main" id="{8CE017DB-F6CD-4A2D-9138-409504112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526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5" name="Rectangle 94">
                <a:extLst>
                  <a:ext uri="{FF2B5EF4-FFF2-40B4-BE49-F238E27FC236}">
                    <a16:creationId xmlns:a16="http://schemas.microsoft.com/office/drawing/2014/main" id="{5906DCB6-FC8E-4810-B836-DA3FEC07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15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6" name="Rectangle 95">
                <a:extLst>
                  <a:ext uri="{FF2B5EF4-FFF2-40B4-BE49-F238E27FC236}">
                    <a16:creationId xmlns:a16="http://schemas.microsoft.com/office/drawing/2014/main" id="{E51EB364-1AFE-4A55-9540-075770528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1799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7" name="Rectangle 96">
                <a:extLst>
                  <a:ext uri="{FF2B5EF4-FFF2-40B4-BE49-F238E27FC236}">
                    <a16:creationId xmlns:a16="http://schemas.microsoft.com/office/drawing/2014/main" id="{200D2058-A743-4515-B47D-BC4EF2377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1526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33" name="Rectangle 97">
              <a:extLst>
                <a:ext uri="{FF2B5EF4-FFF2-40B4-BE49-F238E27FC236}">
                  <a16:creationId xmlns:a16="http://schemas.microsoft.com/office/drawing/2014/main" id="{24594286-BFA2-4661-A4EA-1550386B8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160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34" name="Group 98">
              <a:extLst>
                <a:ext uri="{FF2B5EF4-FFF2-40B4-BE49-F238E27FC236}">
                  <a16:creationId xmlns:a16="http://schemas.microsoft.com/office/drawing/2014/main" id="{2EF3E340-26F0-4295-914D-381414AA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1200"/>
              <a:ext cx="1272" cy="269"/>
              <a:chOff x="4488" y="1200"/>
              <a:chExt cx="1272" cy="269"/>
            </a:xfrm>
          </p:grpSpPr>
          <p:sp>
            <p:nvSpPr>
              <p:cNvPr id="25635" name="Rectangle 99">
                <a:extLst>
                  <a:ext uri="{FF2B5EF4-FFF2-40B4-BE49-F238E27FC236}">
                    <a16:creationId xmlns:a16="http://schemas.microsoft.com/office/drawing/2014/main" id="{B43B8E04-28B1-4762-A932-27361F8CA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1200"/>
                <a:ext cx="127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  </a:t>
                </a:r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是常数</a:t>
                </a:r>
                <a:r>
                  <a:rPr lang="en-US" altLang="zh-CN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5604" name="Object 100">
                <a:extLst>
                  <a:ext uri="{FF2B5EF4-FFF2-40B4-BE49-F238E27FC236}">
                    <a16:creationId xmlns:a16="http://schemas.microsoft.com/office/drawing/2014/main" id="{500C9E31-9AAB-484F-9194-570BB2C0AB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20" y="1241"/>
              <a:ext cx="18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2" name="公式" r:id="rId9" imgW="291960" imgH="317160" progId="Equation.3">
                      <p:embed/>
                    </p:oleObj>
                  </mc:Choice>
                  <mc:Fallback>
                    <p:oleObj name="公式" r:id="rId9" imgW="291960" imgH="31716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1241"/>
                            <a:ext cx="183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02" name="Object 101">
              <a:extLst>
                <a:ext uri="{FF2B5EF4-FFF2-40B4-BE49-F238E27FC236}">
                  <a16:creationId xmlns:a16="http://schemas.microsoft.com/office/drawing/2014/main" id="{9CFFE5F7-C364-4725-9959-C21F7F7234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1260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3" name="公式" r:id="rId11" imgW="253800" imgH="279360" progId="Equation.3">
                    <p:embed/>
                  </p:oleObj>
                </mc:Choice>
                <mc:Fallback>
                  <p:oleObj name="公式" r:id="rId11" imgW="253800" imgH="27936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260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102">
              <a:extLst>
                <a:ext uri="{FF2B5EF4-FFF2-40B4-BE49-F238E27FC236}">
                  <a16:creationId xmlns:a16="http://schemas.microsoft.com/office/drawing/2014/main" id="{C02248CB-C87B-4D6E-AC6B-52C0397FBA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6" y="1260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4" name="公式" r:id="rId13" imgW="253800" imgH="279360" progId="Equation.3">
                    <p:embed/>
                  </p:oleObj>
                </mc:Choice>
                <mc:Fallback>
                  <p:oleObj name="公式" r:id="rId13" imgW="253800" imgH="27936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1260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id="{A72FAD76-4CB0-4F84-8B96-E17204BA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复合函数的求导法则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F8662120-E97F-46D9-AE14-B81731BFF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76454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公式" r:id="rId3" imgW="7962840" imgH="1473120" progId="Equation.3">
                  <p:embed/>
                </p:oleObj>
              </mc:Choice>
              <mc:Fallback>
                <p:oleObj name="公式" r:id="rId3" imgW="7962840" imgH="1473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645400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952FE98C-1B15-4328-97FB-02EE3A2E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利用上述公式及法则初等函数求导问题可完全解决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6F41A9BD-3B5A-4CE1-9856-9919ADF24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注意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: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初等函数的导数仍为初等函数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6392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3CFFB9F0-B4FA-4688-9D51-326843280DE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762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五、小结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ACAA84C8-9F5C-4DB3-826D-DE34A8A5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F9428403-4567-4829-8357-8A7B76010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143000"/>
          <a:ext cx="4076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3" imgW="4076640" imgH="406080" progId="Equation.3">
                  <p:embed/>
                </p:oleObj>
              </mc:Choice>
              <mc:Fallback>
                <p:oleObj name="公式" r:id="rId3" imgW="40766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4076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4DE276A6-224A-41A6-BEC8-34CD39899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914400"/>
          <a:ext cx="231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公式" r:id="rId5" imgW="2311200" imgH="914400" progId="Equation.3">
                  <p:embed/>
                </p:oleObj>
              </mc:Choice>
              <mc:Fallback>
                <p:oleObj name="公式" r:id="rId5" imgW="23112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231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>
            <a:extLst>
              <a:ext uri="{FF2B5EF4-FFF2-40B4-BE49-F238E27FC236}">
                <a16:creationId xmlns:a16="http://schemas.microsoft.com/office/drawing/2014/main" id="{1E81AB83-F31D-4803-B19E-59BD88AC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分段函数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求导时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分界点导数用左右导数求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B6B2BA06-A8A0-46C4-BA1B-CE5B5D72D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反函数的求导法则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（注意成立条件）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CEEF9859-B007-4EA8-AB49-A5614E9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7315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复合函数的求导法则</a:t>
            </a:r>
          </a:p>
          <a:p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（注意函数的复合过程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合理分解正确使用链导法）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2ED02246-3C95-46A2-9135-B39E3B7F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58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已能求导的函数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可分解成基本初等函数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或常数与基本初等函数的和、差、积、商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E9D3DF89-8704-4796-AA76-F0404759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388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关键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正确分解初等函数的复合结构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>
            <a:extLst>
              <a:ext uri="{FF2B5EF4-FFF2-40B4-BE49-F238E27FC236}">
                <a16:creationId xmlns:a16="http://schemas.microsoft.com/office/drawing/2014/main" id="{50A6AD24-0B0D-44C6-AB5D-CD26A7A61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</a:rPr>
              <a:t>证</a:t>
            </a:r>
            <a:r>
              <a:rPr lang="en-US" altLang="zh-CN" b="1">
                <a:latin typeface="黑体" panose="02010609060101010101" pitchFamily="49" charset="-122"/>
              </a:rPr>
              <a:t>(1)</a:t>
            </a:r>
            <a:r>
              <a:rPr lang="zh-CN" altLang="en-US" b="1">
                <a:latin typeface="黑体" panose="02010609060101010101" pitchFamily="49" charset="-122"/>
              </a:rPr>
              <a:t>、</a:t>
            </a:r>
            <a:r>
              <a:rPr lang="en-US" altLang="zh-CN" b="1">
                <a:latin typeface="黑体" panose="02010609060101010101" pitchFamily="49" charset="-122"/>
              </a:rPr>
              <a:t>(2)</a:t>
            </a:r>
            <a:r>
              <a:rPr lang="zh-CN" altLang="en-US" b="1">
                <a:latin typeface="黑体" panose="02010609060101010101" pitchFamily="49" charset="-122"/>
              </a:rPr>
              <a:t>略</a:t>
            </a:r>
            <a:r>
              <a:rPr lang="en-US" altLang="zh-CN" b="1">
                <a:latin typeface="黑体" panose="02010609060101010101" pitchFamily="49" charset="-122"/>
              </a:rPr>
              <a:t>.</a:t>
            </a:r>
            <a:endParaRPr lang="en-US" altLang="zh-CN" b="1">
              <a:solidFill>
                <a:srgbClr val="006600"/>
              </a:solidFill>
              <a:latin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CA255882-D605-4059-B2DE-1AABF63D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8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</a:rPr>
              <a:t>证</a:t>
            </a:r>
            <a:r>
              <a:rPr lang="en-US" altLang="zh-CN" b="1">
                <a:latin typeface="黑体" panose="02010609060101010101" pitchFamily="49" charset="-122"/>
              </a:rPr>
              <a:t>(3)</a:t>
            </a:r>
            <a:endParaRPr lang="en-US" altLang="zh-CN" b="1">
              <a:solidFill>
                <a:srgbClr val="0066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BF662AA1-B70F-4343-A252-5C6A21F71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1489075"/>
          <a:ext cx="3448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3974760" imgH="914400" progId="Equation.3">
                  <p:embed/>
                </p:oleObj>
              </mc:Choice>
              <mc:Fallback>
                <p:oleObj name="公式" r:id="rId3" imgW="39747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489075"/>
                        <a:ext cx="3448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D0625AB6-AA8F-4DFC-B9A6-A96475F71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73325"/>
          <a:ext cx="3613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4165560" imgH="838080" progId="Equation.3">
                  <p:embed/>
                </p:oleObj>
              </mc:Choice>
              <mc:Fallback>
                <p:oleObj name="公式" r:id="rId5" imgW="41655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73325"/>
                        <a:ext cx="36131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71D63BB8-642C-4DA0-A506-1F76937FC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52800"/>
          <a:ext cx="27432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7" imgW="3162240" imgH="1333440" progId="Equation.3">
                  <p:embed/>
                </p:oleObj>
              </mc:Choice>
              <mc:Fallback>
                <p:oleObj name="公式" r:id="rId7" imgW="3162240" imgH="1333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27432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F5C63A2F-A0A8-46B0-A9C0-51D9886CE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7013" y="4845050"/>
          <a:ext cx="42846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9" imgW="4940280" imgH="914400" progId="Equation.3">
                  <p:embed/>
                </p:oleObj>
              </mc:Choice>
              <mc:Fallback>
                <p:oleObj name="公式" r:id="rId9" imgW="49402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845050"/>
                        <a:ext cx="42846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FA568549-2D2F-4E2F-8149-7D8D9878A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143000"/>
          <a:ext cx="63785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7353000" imgH="914400" progId="Equation.3">
                  <p:embed/>
                </p:oleObj>
              </mc:Choice>
              <mc:Fallback>
                <p:oleObj name="公式" r:id="rId3" imgW="73530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63785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4534D517-3993-436B-A931-8141E62D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38400"/>
          <a:ext cx="63785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7353000" imgH="1333440" progId="Equation.3">
                  <p:embed/>
                </p:oleObj>
              </mc:Choice>
              <mc:Fallback>
                <p:oleObj name="公式" r:id="rId5" imgW="735300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63785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AD9FB135-7681-4A14-B79F-CA95941FB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114800"/>
          <a:ext cx="30511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3517560" imgH="914400" progId="Equation.3">
                  <p:embed/>
                </p:oleObj>
              </mc:Choice>
              <mc:Fallback>
                <p:oleObj name="公式" r:id="rId7" imgW="35175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0511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50F8FC75-5CAB-4D9D-B421-C138437B9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5340350"/>
          <a:ext cx="2466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9" imgW="2755800" imgH="431640" progId="Equation.3">
                  <p:embed/>
                </p:oleObj>
              </mc:Choice>
              <mc:Fallback>
                <p:oleObj name="公式" r:id="rId9" imgW="2755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340350"/>
                        <a:ext cx="2466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C4DCD7BA-D331-47E2-843D-17353F19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Times New Roman" panose="02020603050405020304" pitchFamily="18" charset="0"/>
              </a:rPr>
              <a:t>注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5A8D6D4-13BB-4A79-94D2-6B33A5B2FD3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111250"/>
            <a:ext cx="7796213" cy="3113088"/>
            <a:chOff x="326" y="700"/>
            <a:chExt cx="4911" cy="1961"/>
          </a:xfrm>
        </p:grpSpPr>
        <p:sp>
          <p:nvSpPr>
            <p:cNvPr id="4103" name="Text Box 4">
              <a:extLst>
                <a:ext uri="{FF2B5EF4-FFF2-40B4-BE49-F238E27FC236}">
                  <a16:creationId xmlns:a16="http://schemas.microsoft.com/office/drawing/2014/main" id="{457B8DBA-2829-4040-AF73-4444FF1E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70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4104" name="Text Box 5">
              <a:extLst>
                <a:ext uri="{FF2B5EF4-FFF2-40B4-BE49-F238E27FC236}">
                  <a16:creationId xmlns:a16="http://schemas.microsoft.com/office/drawing/2014/main" id="{D62956FB-302C-4C9B-9B71-1BE1AE147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720"/>
              <a:ext cx="4517" cy="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）即是和、差的导数等于导数的和、差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）即是乘积的导数等于第一个因子的导数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乘以第二个因子再加上第一个因子乘以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第二个因子的导数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）即是商的导数等于分子的导数乘以分母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减去分子乘以分母的导数，再除以分母</a:t>
              </a:r>
            </a:p>
            <a:p>
              <a:pPr eaLnBrk="1" hangingPunct="1"/>
              <a:r>
                <a:rPr kumimoji="1"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的平方</a:t>
              </a:r>
            </a:p>
          </p:txBody>
        </p:sp>
      </p:grpSp>
      <p:sp>
        <p:nvSpPr>
          <p:cNvPr id="9222" name="Text Box 6">
            <a:extLst>
              <a:ext uri="{FF2B5EF4-FFF2-40B4-BE49-F238E27FC236}">
                <a16:creationId xmlns:a16="http://schemas.microsoft.com/office/drawing/2014/main" id="{B3637622-D7B3-4E2A-AD82-D043A541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744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）可推广到任意有限个可导函数的情形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9A9F377B-644B-444F-9284-35F372642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953000"/>
          <a:ext cx="3568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3568680" imgH="952200" progId="Equation.3">
                  <p:embed/>
                </p:oleObj>
              </mc:Choice>
              <mc:Fallback>
                <p:oleObj name="公式" r:id="rId3" imgW="356868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3568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7E4DD459-A057-4920-9EEC-A98A0D3E4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943600"/>
            <a:ext cx="726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   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）也可推广到任意有限个函数的情形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2" grpId="0" autoUpdateAnimBg="0"/>
      <p:bldP spid="92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4F1138E0-EDBE-4135-9937-6F7204E6C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1000"/>
          <a:ext cx="6153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" imgW="4101840" imgH="406080" progId="Equation.3">
                  <p:embed/>
                </p:oleObj>
              </mc:Choice>
              <mc:Fallback>
                <p:oleObj name="公式" r:id="rId3" imgW="410184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"/>
                        <a:ext cx="61531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AutoShape 3">
            <a:extLst>
              <a:ext uri="{FF2B5EF4-FFF2-40B4-BE49-F238E27FC236}">
                <a16:creationId xmlns:a16="http://schemas.microsoft.com/office/drawing/2014/main" id="{9F21C5E4-0546-4D42-9528-19980F17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976313" cy="333375"/>
          </a:xfrm>
          <a:prstGeom prst="rightArrow">
            <a:avLst>
              <a:gd name="adj1" fmla="val 50000"/>
              <a:gd name="adj2" fmla="val 732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C47A1EF3-0F70-468C-A0AB-A971C7DF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19200"/>
          <a:ext cx="4800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5219640" imgH="2831760" progId="Equation.3">
                  <p:embed/>
                </p:oleObj>
              </mc:Choice>
              <mc:Fallback>
                <p:oleObj name="公式" r:id="rId5" imgW="5219640" imgH="283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8006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>
            <a:extLst>
              <a:ext uri="{FF2B5EF4-FFF2-40B4-BE49-F238E27FC236}">
                <a16:creationId xmlns:a16="http://schemas.microsoft.com/office/drawing/2014/main" id="{74DFCDD6-6BDF-479A-881C-BA3CB5A4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6025"/>
            <a:ext cx="439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  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作为（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）的特殊情况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A8D7AFFF-4B99-45C8-A176-7C7BAD5DE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196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7" imgW="3276360" imgH="431640" progId="Equation.3">
                  <p:embed/>
                </p:oleObj>
              </mc:Choice>
              <mc:Fallback>
                <p:oleObj name="公式" r:id="rId7" imgW="3276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D9A822E0-8E38-4609-AEBA-F12EA00B9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4406900"/>
          <a:ext cx="3352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9" imgW="3352680" imgH="431640" progId="Equation.3">
                  <p:embed/>
                </p:oleObj>
              </mc:Choice>
              <mc:Fallback>
                <p:oleObj name="公式" r:id="rId9" imgW="33526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406900"/>
                        <a:ext cx="3352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>
            <a:extLst>
              <a:ext uri="{FF2B5EF4-FFF2-40B4-BE49-F238E27FC236}">
                <a16:creationId xmlns:a16="http://schemas.microsoft.com/office/drawing/2014/main" id="{3CFEB2FA-9AFA-4BC5-B872-75DBC55A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592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即常数因子可以提到导数符号的外面</a:t>
            </a:r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83F8C67B-6046-4B8F-9BDF-953A2899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1200"/>
            <a:ext cx="976313" cy="333375"/>
          </a:xfrm>
          <a:prstGeom prst="rightArrow">
            <a:avLst>
              <a:gd name="adj1" fmla="val 50000"/>
              <a:gd name="adj2" fmla="val 732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14649C4E-1E24-41CD-8564-EFAD95F26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86400"/>
          <a:ext cx="365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11" imgW="3657600" imgH="952200" progId="Equation.3">
                  <p:embed/>
                </p:oleObj>
              </mc:Choice>
              <mc:Fallback>
                <p:oleObj name="公式" r:id="rId11" imgW="3657600" imgH="952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3657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5" grpId="0" autoUpdateAnimBg="0"/>
      <p:bldP spid="10248" grpId="0" autoUpdateAnimBg="0"/>
      <p:bldP spid="10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9D79B20-C276-40B7-98EA-9FBC0BF0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628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即线性组合的导数等于导数的线性组合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BEA9AFD-BBC6-4A5A-AA07-76B92CFEB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76400"/>
            <a:ext cx="448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说明求导是一线性运算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792B09B1-1651-4147-A87C-D4265733C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502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作为（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）的一种特殊情况，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AF5A6F93-3AC2-48CB-BF7B-8A29536A4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9718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3047760" imgH="838080" progId="Equation.3">
                  <p:embed/>
                </p:oleObj>
              </mc:Choice>
              <mc:Fallback>
                <p:oleObj name="公式" r:id="rId3" imgW="3047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>
            <a:extLst>
              <a:ext uri="{FF2B5EF4-FFF2-40B4-BE49-F238E27FC236}">
                <a16:creationId xmlns:a16="http://schemas.microsoft.com/office/drawing/2014/main" id="{59D56C6F-3EBC-4482-9805-8B1D9A28E28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3886200"/>
            <a:ext cx="449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二、例题分析</a:t>
            </a:r>
            <a:endParaRPr lang="zh-CN" altLang="en-US" sz="4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472313EF-765C-44C6-B951-D16D48C7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1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203669B2-EE75-4E1A-9F23-E32BE6DA3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76800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4647960" imgH="469800" progId="Equation.3">
                  <p:embed/>
                </p:oleObj>
              </mc:Choice>
              <mc:Fallback>
                <p:oleObj name="公式" r:id="rId5" imgW="46479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>
            <a:extLst>
              <a:ext uri="{FF2B5EF4-FFF2-40B4-BE49-F238E27FC236}">
                <a16:creationId xmlns:a16="http://schemas.microsoft.com/office/drawing/2014/main" id="{DF29AE91-76AA-41E3-AC56-AF20E69D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15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8871DB02-7627-45DB-9748-F61CB1378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715000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1244520" imgH="469800" progId="Equation.3">
                  <p:embed/>
                </p:oleObj>
              </mc:Choice>
              <mc:Fallback>
                <p:oleObj name="公式" r:id="rId7" imgW="124452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15000"/>
                        <a:ext cx="124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E3F9D49C-4CB0-4131-BD54-9CAACD8E2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791200"/>
          <a:ext cx="711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711000" imgH="317160" progId="Equation.3">
                  <p:embed/>
                </p:oleObj>
              </mc:Choice>
              <mc:Fallback>
                <p:oleObj name="公式" r:id="rId9" imgW="71100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91200"/>
                        <a:ext cx="7112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02FB3F65-AEEB-4C94-ADB6-2669609F2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867400"/>
          <a:ext cx="11303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1" imgW="1130040" imgH="253800" progId="Equation.3">
                  <p:embed/>
                </p:oleObj>
              </mc:Choice>
              <mc:Fallback>
                <p:oleObj name="公式" r:id="rId11" imgW="113004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867400"/>
                        <a:ext cx="11303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0" grpId="0" autoUpdateAnimBg="0"/>
      <p:bldP spid="11271" grpId="0" autoUpdateAnimBg="0"/>
      <p:bldP spid="112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450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56CB038-9C37-4659-8F0D-B66D2C42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57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2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6640D8E6-6516-49CA-BF13-F290CB69C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533400"/>
          <a:ext cx="3975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3" imgW="3974760" imgH="431640" progId="Equation.3">
                  <p:embed/>
                </p:oleObj>
              </mc:Choice>
              <mc:Fallback>
                <p:oleObj name="公式" r:id="rId3" imgW="3974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3400"/>
                        <a:ext cx="3975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2BBFFDFC-7104-47FF-8B8F-2A5C1358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25C929C6-98C0-4207-A380-62462CB9A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08088"/>
          <a:ext cx="361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5" imgW="3619440" imgH="393480" progId="Equation.3">
                  <p:embed/>
                </p:oleObj>
              </mc:Choice>
              <mc:Fallback>
                <p:oleObj name="公式" r:id="rId5" imgW="3619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08088"/>
                        <a:ext cx="3619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F8E407BD-793E-485C-9F79-CAB0316FA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3556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7" imgW="3555720" imgH="406080" progId="Equation.3">
                  <p:embed/>
                </p:oleObj>
              </mc:Choice>
              <mc:Fallback>
                <p:oleObj name="公式" r:id="rId7" imgW="35557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556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15AC282F-710C-4174-B7C7-AD04F56A0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71650"/>
          <a:ext cx="350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9" imgW="3504960" imgH="393480" progId="Equation.3">
                  <p:embed/>
                </p:oleObj>
              </mc:Choice>
              <mc:Fallback>
                <p:oleObj name="公式" r:id="rId9" imgW="3504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1650"/>
                        <a:ext cx="3505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E6A1C5A0-10F9-446B-8BE4-3D16F9ADF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3360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11" imgW="2705040" imgH="838080" progId="Equation.3">
                  <p:embed/>
                </p:oleObj>
              </mc:Choice>
              <mc:Fallback>
                <p:oleObj name="公式" r:id="rId11" imgW="270504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270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CE87DBE3-96F9-4945-ACF9-997EF747A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971800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13" imgW="3682800" imgH="838080" progId="Equation.3">
                  <p:embed/>
                </p:oleObj>
              </mc:Choice>
              <mc:Fallback>
                <p:oleObj name="公式" r:id="rId13" imgW="36828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368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>
            <a:extLst>
              <a:ext uri="{FF2B5EF4-FFF2-40B4-BE49-F238E27FC236}">
                <a16:creationId xmlns:a16="http://schemas.microsoft.com/office/drawing/2014/main" id="{B7E3662A-71FC-41E7-BB1F-90710D4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4038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3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52450479-7F02-4044-99D4-A1946F404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4114800"/>
          <a:ext cx="309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15" imgW="3098520" imgH="431640" progId="Equation.3">
                  <p:embed/>
                </p:oleObj>
              </mc:Choice>
              <mc:Fallback>
                <p:oleObj name="公式" r:id="rId15" imgW="30985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114800"/>
                        <a:ext cx="309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>
            <a:extLst>
              <a:ext uri="{FF2B5EF4-FFF2-40B4-BE49-F238E27FC236}">
                <a16:creationId xmlns:a16="http://schemas.microsoft.com/office/drawing/2014/main" id="{09F9F3CF-0ADB-4032-8021-F4373C95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2DFF7656-089E-4654-B9C6-D7641A19A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00600"/>
          <a:ext cx="30353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7" imgW="3263760" imgH="838080" progId="Equation.3">
                  <p:embed/>
                </p:oleObj>
              </mc:Choice>
              <mc:Fallback>
                <p:oleObj name="公式" r:id="rId17" imgW="326376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30353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8" grpId="0" autoUpdateAnimBg="0"/>
      <p:bldP spid="123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EF">
            <a:alpha val="4784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6EA983BA-6922-4BEE-AEA0-DC5F15B01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609600"/>
          <a:ext cx="39798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3" imgW="4279680" imgH="850680" progId="Equation.3">
                  <p:embed/>
                </p:oleObj>
              </mc:Choice>
              <mc:Fallback>
                <p:oleObj name="公式" r:id="rId3" imgW="427968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39798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5709E0C9-61FE-4AC6-9506-E1E0DFA78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600200"/>
          <a:ext cx="2244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5" imgW="2412720" imgH="888840" progId="Equation.3">
                  <p:embed/>
                </p:oleObj>
              </mc:Choice>
              <mc:Fallback>
                <p:oleObj name="公式" r:id="rId5" imgW="241272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2244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92533AE-74F0-42A9-A4E2-546BA4678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76400"/>
          <a:ext cx="2327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7" imgW="2501640" imgH="850680" progId="Equation.3">
                  <p:embed/>
                </p:oleObj>
              </mc:Choice>
              <mc:Fallback>
                <p:oleObj name="公式" r:id="rId7" imgW="250164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23272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C7839962-3532-4225-AE1E-DFB7D333E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19400"/>
          <a:ext cx="2974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9" imgW="3200400" imgH="469800" progId="Equation.3">
                  <p:embed/>
                </p:oleObj>
              </mc:Choice>
              <mc:Fallback>
                <p:oleObj name="公式" r:id="rId9" imgW="32004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2974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>
            <a:extLst>
              <a:ext uri="{FF2B5EF4-FFF2-40B4-BE49-F238E27FC236}">
                <a16:creationId xmlns:a16="http://schemas.microsoft.com/office/drawing/2014/main" id="{B9FE6172-12B3-42C8-966F-817712EF5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E1676D84-09E5-48C2-A240-7384E9933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81400"/>
          <a:ext cx="24923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11" imgW="2679480" imgH="469800" progId="Equation.3">
                  <p:embed/>
                </p:oleObj>
              </mc:Choice>
              <mc:Fallback>
                <p:oleObj name="公式" r:id="rId11" imgW="2679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24923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>
            <a:extLst>
              <a:ext uri="{FF2B5EF4-FFF2-40B4-BE49-F238E27FC236}">
                <a16:creationId xmlns:a16="http://schemas.microsoft.com/office/drawing/2014/main" id="{328114E9-7A48-4E29-B366-08970180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05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</a:rPr>
              <a:t>4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8D6CCB96-6DAA-4443-98A3-51710FFF1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672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13" imgW="2260440" imgH="431640" progId="Equation.3">
                  <p:embed/>
                </p:oleObj>
              </mc:Choice>
              <mc:Fallback>
                <p:oleObj name="公式" r:id="rId13" imgW="22604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2489D9D0-FE6D-4B26-8760-C32BE44E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59E2172B-DF66-4E2B-B6EF-182538106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189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15" imgW="1892160" imgH="1054080" progId="Equation.3">
                  <p:embed/>
                </p:oleObj>
              </mc:Choice>
              <mc:Fallback>
                <p:oleObj name="公式" r:id="rId15" imgW="1892160" imgH="1054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1892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8D9A9435-6E67-4253-AC4F-6AF4F37F0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876800"/>
          <a:ext cx="163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17" imgW="1638000" imgH="838080" progId="Equation.3">
                  <p:embed/>
                </p:oleObj>
              </mc:Choice>
              <mc:Fallback>
                <p:oleObj name="公式" r:id="rId17" imgW="163800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1638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E6E43BDB-D534-46D8-A6A2-8A933F3F8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4876800"/>
          <a:ext cx="402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19" imgW="4025880" imgH="838080" progId="Equation.3">
                  <p:embed/>
                </p:oleObj>
              </mc:Choice>
              <mc:Fallback>
                <p:oleObj name="公式" r:id="rId19" imgW="402588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876800"/>
                        <a:ext cx="402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381F1BF6-2E23-4FBE-895D-A9E74764F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67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7950FB27-9B8A-4C68-AF81-C13DACDCC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6096000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21" imgW="3276360" imgH="406080" progId="Equation.3">
                  <p:embed/>
                </p:oleObj>
              </mc:Choice>
              <mc:Fallback>
                <p:oleObj name="公式" r:id="rId21" imgW="32763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0"/>
                        <a:ext cx="327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0" grpId="0" autoUpdateAnimBg="0"/>
      <p:bldP spid="13322" grpId="0" autoUpdateAnimBg="0"/>
      <p:bldP spid="1332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868</Words>
  <Application>Microsoft Office PowerPoint</Application>
  <PresentationFormat>全屏显示(4:3)</PresentationFormat>
  <Paragraphs>192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黑体</vt:lpstr>
      <vt:lpstr>宋体</vt:lpstr>
      <vt:lpstr>Calibri</vt:lpstr>
      <vt:lpstr>Verdana</vt:lpstr>
      <vt:lpstr>Wingdings</vt:lpstr>
      <vt:lpstr>Gulim</vt:lpstr>
      <vt:lpstr>Times New Roman</vt:lpstr>
      <vt:lpstr>隶书</vt:lpstr>
      <vt:lpstr>Symbol</vt:lpstr>
      <vt:lpstr>默认设计模板</vt:lpstr>
      <vt:lpstr>021TGp_bizmedical_light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谢金宏</dc:creator>
  <cp:lastModifiedBy>谢金宏</cp:lastModifiedBy>
  <cp:revision>11</cp:revision>
  <cp:lastPrinted>1601-01-01T00:00:00Z</cp:lastPrinted>
  <dcterms:created xsi:type="dcterms:W3CDTF">1601-01-01T00:00:00Z</dcterms:created>
  <dcterms:modified xsi:type="dcterms:W3CDTF">2017-10-21T07:50:53Z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