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0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0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emf"/><Relationship Id="rId4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4.wmf"/><Relationship Id="rId7" Type="http://schemas.openxmlformats.org/officeDocument/2006/relationships/image" Target="../media/image87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6.emf"/><Relationship Id="rId5" Type="http://schemas.openxmlformats.org/officeDocument/2006/relationships/image" Target="../media/image85.wmf"/><Relationship Id="rId4" Type="http://schemas.openxmlformats.org/officeDocument/2006/relationships/image" Target="../media/image81.wmf"/><Relationship Id="rId9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w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e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e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7.wmf"/><Relationship Id="rId2" Type="http://schemas.openxmlformats.org/officeDocument/2006/relationships/image" Target="../media/image43.wmf"/><Relationship Id="rId1" Type="http://schemas.openxmlformats.org/officeDocument/2006/relationships/image" Target="../media/image42.emf"/><Relationship Id="rId6" Type="http://schemas.openxmlformats.org/officeDocument/2006/relationships/image" Target="../media/image29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emf"/><Relationship Id="rId6" Type="http://schemas.openxmlformats.org/officeDocument/2006/relationships/image" Target="../media/image53.wmf"/><Relationship Id="rId11" Type="http://schemas.openxmlformats.org/officeDocument/2006/relationships/image" Target="../media/image57.wmf"/><Relationship Id="rId5" Type="http://schemas.openxmlformats.org/officeDocument/2006/relationships/image" Target="../media/image52.wmf"/><Relationship Id="rId10" Type="http://schemas.openxmlformats.org/officeDocument/2006/relationships/image" Target="../media/image56.wmf"/><Relationship Id="rId4" Type="http://schemas.openxmlformats.org/officeDocument/2006/relationships/image" Target="../media/image51.wmf"/><Relationship Id="rId9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e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7A02DB-4911-4D32-9B47-E9A51D55BF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0E1F28-DB6A-42BE-B751-61A51903A1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E537C1-D5D3-4763-9618-F7F24AEEFD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206F75-97A7-4487-A21B-5EE6173663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04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2BD06E-CE8D-4F7D-9C09-E6E86C67EC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3EEE73-5F8F-4B3D-AAF7-606CB9F750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F9C86A-05D2-4FF7-BD8F-C1C5DEE570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8BCA2-B63B-4625-8DA2-8D73E07428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88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6BF555-908A-417D-9BB7-31142F38D9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A7AA68-7B72-4AE4-A9E4-B8F19F8685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930479-25AE-4CDD-813E-D5A3EC4F10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6D2F0-D2CF-42CA-8F69-F4EC150760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72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8">
            <a:extLst>
              <a:ext uri="{FF2B5EF4-FFF2-40B4-BE49-F238E27FC236}">
                <a16:creationId xmlns:a16="http://schemas.microsoft.com/office/drawing/2014/main" id="{7E924E6E-1D07-4D47-9E3F-03B1A5252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4450"/>
            <a:ext cx="9145588" cy="4032250"/>
          </a:xfrm>
          <a:custGeom>
            <a:avLst/>
            <a:gdLst/>
            <a:ahLst/>
            <a:cxnLst>
              <a:cxn ang="0">
                <a:pos x="1552" y="644"/>
              </a:cxn>
              <a:cxn ang="0">
                <a:pos x="3600" y="817"/>
              </a:cxn>
              <a:cxn ang="0">
                <a:pos x="4669" y="1271"/>
              </a:cxn>
              <a:cxn ang="0">
                <a:pos x="5435" y="1944"/>
              </a:cxn>
              <a:cxn ang="0">
                <a:pos x="5703" y="2282"/>
              </a:cxn>
              <a:cxn ang="0">
                <a:pos x="5738" y="2410"/>
              </a:cxn>
              <a:cxn ang="0">
                <a:pos x="5715" y="2526"/>
              </a:cxn>
              <a:cxn ang="0">
                <a:pos x="5715" y="2497"/>
              </a:cxn>
              <a:cxn ang="0">
                <a:pos x="5709" y="2480"/>
              </a:cxn>
              <a:cxn ang="0">
                <a:pos x="5716" y="0"/>
              </a:cxn>
              <a:cxn ang="0">
                <a:pos x="0" y="0"/>
              </a:cxn>
              <a:cxn ang="0">
                <a:pos x="0" y="1043"/>
              </a:cxn>
              <a:cxn ang="0">
                <a:pos x="682" y="798"/>
              </a:cxn>
              <a:cxn ang="0">
                <a:pos x="1360" y="663"/>
              </a:cxn>
            </a:cxnLst>
            <a:rect l="0" t="0" r="r" b="b"/>
            <a:pathLst>
              <a:path w="5761" h="2540">
                <a:moveTo>
                  <a:pt x="1552" y="644"/>
                </a:moveTo>
                <a:cubicBezTo>
                  <a:pt x="2544" y="580"/>
                  <a:pt x="3075" y="689"/>
                  <a:pt x="3600" y="817"/>
                </a:cubicBezTo>
                <a:cubicBezTo>
                  <a:pt x="4125" y="945"/>
                  <a:pt x="4363" y="1083"/>
                  <a:pt x="4669" y="1271"/>
                </a:cubicBezTo>
                <a:cubicBezTo>
                  <a:pt x="4975" y="1459"/>
                  <a:pt x="5258" y="1745"/>
                  <a:pt x="5435" y="1944"/>
                </a:cubicBezTo>
                <a:cubicBezTo>
                  <a:pt x="5612" y="2143"/>
                  <a:pt x="5652" y="2204"/>
                  <a:pt x="5703" y="2282"/>
                </a:cubicBezTo>
                <a:cubicBezTo>
                  <a:pt x="5754" y="2360"/>
                  <a:pt x="5736" y="2369"/>
                  <a:pt x="5738" y="2410"/>
                </a:cubicBezTo>
                <a:cubicBezTo>
                  <a:pt x="5761" y="2445"/>
                  <a:pt x="5719" y="2512"/>
                  <a:pt x="5715" y="2526"/>
                </a:cubicBezTo>
                <a:cubicBezTo>
                  <a:pt x="5711" y="2540"/>
                  <a:pt x="5716" y="2505"/>
                  <a:pt x="5715" y="2497"/>
                </a:cubicBezTo>
                <a:lnTo>
                  <a:pt x="5709" y="2480"/>
                </a:lnTo>
                <a:lnTo>
                  <a:pt x="5716" y="0"/>
                </a:lnTo>
                <a:lnTo>
                  <a:pt x="0" y="0"/>
                </a:lnTo>
                <a:lnTo>
                  <a:pt x="0" y="1043"/>
                </a:lnTo>
                <a:cubicBezTo>
                  <a:pt x="0" y="1043"/>
                  <a:pt x="455" y="861"/>
                  <a:pt x="682" y="798"/>
                </a:cubicBezTo>
                <a:cubicBezTo>
                  <a:pt x="906" y="736"/>
                  <a:pt x="1251" y="682"/>
                  <a:pt x="1360" y="663"/>
                </a:cubicBezTo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  <a:latin typeface="Verdana" pitchFamily="34" charset="0"/>
            </a:endParaRPr>
          </a:p>
        </p:txBody>
      </p:sp>
      <p:grpSp>
        <p:nvGrpSpPr>
          <p:cNvPr id="3" name="组合 9">
            <a:extLst>
              <a:ext uri="{FF2B5EF4-FFF2-40B4-BE49-F238E27FC236}">
                <a16:creationId xmlns:a16="http://schemas.microsoft.com/office/drawing/2014/main" id="{B212F946-3768-40A9-899C-960E0AD242B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4" cy="4321"/>
          </a:xfrm>
        </p:grpSpPr>
        <p:sp>
          <p:nvSpPr>
            <p:cNvPr id="4" name="圆角矩形 10">
              <a:extLst>
                <a:ext uri="{FF2B5EF4-FFF2-40B4-BE49-F238E27FC236}">
                  <a16:creationId xmlns:a16="http://schemas.microsoft.com/office/drawing/2014/main" id="{ED531341-CEF8-4F3D-BCEA-637F0E4FD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000066"/>
                </a:solidFill>
              </a:endParaRPr>
            </a:p>
          </p:txBody>
        </p:sp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477F60DD-16E7-4A2D-A57E-E6D1F1EF4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2"/>
            </a:xfrm>
            <a:custGeom>
              <a:avLst/>
              <a:gdLst/>
              <a:ahLst/>
              <a:cxnLst>
                <a:cxn ang="0">
                  <a:pos x="2" y="282"/>
                </a:cxn>
                <a:cxn ang="0">
                  <a:pos x="82" y="144"/>
                </a:cxn>
                <a:cxn ang="0">
                  <a:pos x="165" y="36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6" name="任意多边形 12">
              <a:extLst>
                <a:ext uri="{FF2B5EF4-FFF2-40B4-BE49-F238E27FC236}">
                  <a16:creationId xmlns:a16="http://schemas.microsoft.com/office/drawing/2014/main" id="{7156127C-8EBC-49C1-A32A-FAC9C2988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3985"/>
              <a:ext cx="244" cy="336"/>
            </a:xfrm>
            <a:custGeom>
              <a:avLst/>
              <a:gdLst/>
              <a:ahLst/>
              <a:cxnLst>
                <a:cxn ang="0">
                  <a:pos x="243" y="335"/>
                </a:cxn>
                <a:cxn ang="0">
                  <a:pos x="122" y="239"/>
                </a:cxn>
                <a:cxn ang="0">
                  <a:pos x="30" y="144"/>
                </a:cxn>
                <a:cxn ang="0">
                  <a:pos x="0" y="0"/>
                </a:cxn>
                <a:cxn ang="0">
                  <a:pos x="1" y="336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7" name="任意多边形 13">
              <a:extLst>
                <a:ext uri="{FF2B5EF4-FFF2-40B4-BE49-F238E27FC236}">
                  <a16:creationId xmlns:a16="http://schemas.microsoft.com/office/drawing/2014/main" id="{C70638AB-34EF-49AE-B8A5-7806383A6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4029"/>
              <a:ext cx="253" cy="290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164" y="144"/>
                </a:cxn>
                <a:cxn ang="0">
                  <a:pos x="98" y="253"/>
                </a:cxn>
                <a:cxn ang="0">
                  <a:pos x="0" y="290"/>
                </a:cxn>
                <a:cxn ang="0">
                  <a:pos x="232" y="287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000066"/>
                </a:solidFill>
                <a:latin typeface="Verdana" pitchFamily="34" charset="0"/>
              </a:endParaRPr>
            </a:p>
          </p:txBody>
        </p:sp>
        <p:sp>
          <p:nvSpPr>
            <p:cNvPr id="8" name="任意多边形 14">
              <a:extLst>
                <a:ext uri="{FF2B5EF4-FFF2-40B4-BE49-F238E27FC236}">
                  <a16:creationId xmlns:a16="http://schemas.microsoft.com/office/drawing/2014/main" id="{26FE04DC-ED17-476A-B541-FCBFBB787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82"/>
                </a:cxn>
                <a:cxn ang="0">
                  <a:pos x="252" y="165"/>
                </a:cxn>
                <a:cxn ang="0">
                  <a:pos x="288" y="288"/>
                </a:cxn>
                <a:cxn ang="0">
                  <a:pos x="288" y="0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solidFill>
                  <a:srgbClr val="000066"/>
                </a:solidFill>
                <a:latin typeface="Verdana" pitchFamily="34" charset="0"/>
              </a:endParaRPr>
            </a:p>
          </p:txBody>
        </p: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6A89A389-FBA8-4BB3-BF48-D98583C9A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125538"/>
            <a:ext cx="792163" cy="79057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14454A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7C8E0A9-A280-4AFC-A190-429F4D6C9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836613"/>
            <a:ext cx="504825" cy="504825"/>
          </a:xfrm>
          <a:prstGeom prst="ellipse">
            <a:avLst/>
          </a:prstGeom>
          <a:gradFill rotWithShape="1">
            <a:gsLst>
              <a:gs pos="0">
                <a:schemeClr val="tx2"/>
              </a:gs>
              <a:gs pos="100000">
                <a:srgbClr val="294B26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28222CB-7C8D-4580-B8E8-956EEEE43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96975"/>
            <a:ext cx="360363" cy="3587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2A3959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08260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DF47F817-1F0E-49AA-8540-4A255C5CBB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6FA6B33E-3722-4132-AF42-E3B9CF6A5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8530FDA5-0EBE-465C-95C5-DEB5237879F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74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C97B0057-98EA-4437-83CF-023A08652D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6DBC0C37-E52D-43AE-9482-0394AED69E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F53232D9-8C33-4E5B-BCEA-71432F33AED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96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4032504" cy="51990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2384" y="1196975"/>
            <a:ext cx="4032504" cy="51990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64097A77-5553-425D-8AF0-11672C8FF2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A716B3BE-8A3E-4DBF-B0EA-A07C1173D6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4767CB27-8F08-4A03-9D47-6B4D58E109E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82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页脚占位符 1029">
            <a:extLst>
              <a:ext uri="{FF2B5EF4-FFF2-40B4-BE49-F238E27FC236}">
                <a16:creationId xmlns:a16="http://schemas.microsoft.com/office/drawing/2014/main" id="{0985ECF5-5351-4ABB-B95D-E72A52DC72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8" name="灯片编号占位符 1030">
            <a:extLst>
              <a:ext uri="{FF2B5EF4-FFF2-40B4-BE49-F238E27FC236}">
                <a16:creationId xmlns:a16="http://schemas.microsoft.com/office/drawing/2014/main" id="{111028EE-A4FC-485F-A91B-52A82640E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E6788F72-8F70-4585-9208-7DB46D51203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65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1029">
            <a:extLst>
              <a:ext uri="{FF2B5EF4-FFF2-40B4-BE49-F238E27FC236}">
                <a16:creationId xmlns:a16="http://schemas.microsoft.com/office/drawing/2014/main" id="{39CA413F-0EE1-4E04-B498-6BEF1BFD01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4" name="灯片编号占位符 1030">
            <a:extLst>
              <a:ext uri="{FF2B5EF4-FFF2-40B4-BE49-F238E27FC236}">
                <a16:creationId xmlns:a16="http://schemas.microsoft.com/office/drawing/2014/main" id="{72B1DD40-2EF2-4E2C-8341-7B4C2A0AC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F3EB85FC-61F5-4A56-AF15-D7A3200DA2D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79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029">
            <a:extLst>
              <a:ext uri="{FF2B5EF4-FFF2-40B4-BE49-F238E27FC236}">
                <a16:creationId xmlns:a16="http://schemas.microsoft.com/office/drawing/2014/main" id="{938F313B-990F-4DB8-A4F6-AEDD8CD1C0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3" name="灯片编号占位符 1030">
            <a:extLst>
              <a:ext uri="{FF2B5EF4-FFF2-40B4-BE49-F238E27FC236}">
                <a16:creationId xmlns:a16="http://schemas.microsoft.com/office/drawing/2014/main" id="{58C9D61B-E9F0-432D-8A86-9EE8A0EC68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BE3CDC54-8D01-44F9-A00F-EA26BAFFD4A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4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B12654BA-F914-4FE1-B56F-486B776794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E2AEC912-0DE7-4DC0-B062-E73659F3A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37061199-CC40-4A3F-977B-34F62FCA5D1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0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78777C-F4C9-44ED-B3BF-10410D620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76CD89-01F6-4C6F-A445-39FF97A26E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AD5E11-99D1-49EB-AF25-312EA3F597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286B9-6F2A-4AB0-AFB9-1FA7309189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280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1029">
            <a:extLst>
              <a:ext uri="{FF2B5EF4-FFF2-40B4-BE49-F238E27FC236}">
                <a16:creationId xmlns:a16="http://schemas.microsoft.com/office/drawing/2014/main" id="{BE379EAE-CB19-4187-95C9-44002E2B1C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6" name="灯片编号占位符 1030">
            <a:extLst>
              <a:ext uri="{FF2B5EF4-FFF2-40B4-BE49-F238E27FC236}">
                <a16:creationId xmlns:a16="http://schemas.microsoft.com/office/drawing/2014/main" id="{A3F48613-508B-4FAB-BC13-64F9491A54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6CC54CC8-519A-4428-BB4C-3C959D1503D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80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E35D1EAD-464C-4002-9FED-71E7602C83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744A37CA-C740-4644-A850-FF56B4892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201644BD-CB6F-49A2-BB3E-0E57EAEDE05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85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0663" y="117475"/>
            <a:ext cx="2106613" cy="62785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7475"/>
            <a:ext cx="6197715" cy="62785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1029">
            <a:extLst>
              <a:ext uri="{FF2B5EF4-FFF2-40B4-BE49-F238E27FC236}">
                <a16:creationId xmlns:a16="http://schemas.microsoft.com/office/drawing/2014/main" id="{117A2415-0713-45ED-93B7-F58D993D6B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5" name="灯片编号占位符 1030">
            <a:extLst>
              <a:ext uri="{FF2B5EF4-FFF2-40B4-BE49-F238E27FC236}">
                <a16:creationId xmlns:a16="http://schemas.microsoft.com/office/drawing/2014/main" id="{C9C459DD-413B-48A5-A630-D79ADF214A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1266074E-129F-4671-82A6-EA7068EA33B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77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页脚占位符 1029">
            <a:extLst>
              <a:ext uri="{FF2B5EF4-FFF2-40B4-BE49-F238E27FC236}">
                <a16:creationId xmlns:a16="http://schemas.microsoft.com/office/drawing/2014/main" id="{3E550D64-3B74-42BE-8471-E268A8B11E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7" name="灯片编号占位符 1030">
            <a:extLst>
              <a:ext uri="{FF2B5EF4-FFF2-40B4-BE49-F238E27FC236}">
                <a16:creationId xmlns:a16="http://schemas.microsoft.com/office/drawing/2014/main" id="{6D952202-BE81-478D-98D1-B1256EB8FB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9E099318-BBB2-4C85-9AE5-2ED5C88F620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98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50825" y="117475"/>
            <a:ext cx="8426450" cy="62785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页脚占位符 1029">
            <a:extLst>
              <a:ext uri="{FF2B5EF4-FFF2-40B4-BE49-F238E27FC236}">
                <a16:creationId xmlns:a16="http://schemas.microsoft.com/office/drawing/2014/main" id="{0D0DABFE-BAF5-4594-814F-25CB612020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4" name="灯片编号占位符 1030">
            <a:extLst>
              <a:ext uri="{FF2B5EF4-FFF2-40B4-BE49-F238E27FC236}">
                <a16:creationId xmlns:a16="http://schemas.microsoft.com/office/drawing/2014/main" id="{3E4232CA-BEAA-47D6-AAC3-28E945E7BF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Tx/>
              <a:buNone/>
              <a:defRPr kumimoji="1">
                <a:latin typeface="Times New Roman" panose="02020603050405020304" pitchFamily="18" charset="0"/>
              </a:defRPr>
            </a:lvl1pPr>
          </a:lstStyle>
          <a:p>
            <a:fld id="{38A71CC8-54B4-4DB2-A7B8-7BB87C295FC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8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83203B-8E65-4696-9DCE-3EB5E2EA74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D2DE77-4C9E-4BD6-B850-FBE7CCD7BF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492926-CAB9-4938-94B2-8BDC302CC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C7DCE-9AF2-4B29-8337-7E3BBB1976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86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D8BB7-CD07-4F76-9B9A-D8F2A4E2A4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AC0EF-8EAC-479C-AFF7-E3D870BF21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352D0-5D68-4444-9AA2-A90C0D1001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D2FC4-52B3-4812-99E9-8AD0EE1DEB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74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90B9966-49D0-4FB6-AADC-E0D827D0F2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DF797F1-2F38-4160-926B-0D7E535581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70F812F-9F6A-4CB7-A5FC-8B8A9C2474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E8E6A-5981-4117-BBC5-6C80E1603F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80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5C131D6-A303-4008-A7CF-2330CCE285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9E6112-2258-4E5D-899E-3D976C737E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71FB02-D9FA-4497-B021-306F3AE78A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02BB5-F883-4226-AFF2-3BBA62672F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2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C0AD8C0-422C-485A-909F-FF22B81C21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5E568E6-FDC6-4DB3-9876-3B501F5896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EFBB379-6B3F-4B1B-AEAB-E3283036CA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AA885E-7FC5-4BD7-8CC4-FEC8CBB86C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50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78CA9-6545-41CA-A79C-42D66CA7DE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44DAF-C5BD-4469-AACA-AB89FE880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C4154C-7222-4589-A98E-4502F4E303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418FC-EA6D-4369-A913-9372E53CFC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53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A71BD-1551-416C-A06C-C26A2FDA8C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22605-5E5E-4B72-9736-8ED1D68B62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ABC3A-8C7A-4EE3-BC7B-AA76249C0B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50F1D-E121-40F7-9A11-BF457AB4FB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92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>
            <a:alpha val="2784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B0BD298-5C57-48B7-8E33-544BB0D79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9161D1B-D674-4411-9D59-8DB364B0C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E7A17B1-EB07-4BB5-9DAF-C2EEA6CD20A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7C6FF4D-F5AE-4A46-889A-CC2A3F98585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AC1D989-F1B6-40FC-9035-4D3946CA1C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A93840-425F-43F9-B130-95AAD0F578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99FF">
            <a:alpha val="2784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>
            <a:extLst>
              <a:ext uri="{FF2B5EF4-FFF2-40B4-BE49-F238E27FC236}">
                <a16:creationId xmlns:a16="http://schemas.microsoft.com/office/drawing/2014/main" id="{945DB32D-8C88-492F-86A7-EFCB459BD0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7950" y="6454775"/>
            <a:ext cx="9494838" cy="504825"/>
          </a:xfrm>
          <a:prstGeom prst="rect">
            <a:avLst/>
          </a:prstGeom>
          <a:solidFill>
            <a:srgbClr val="5B5B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1027" name="矩形 1026">
            <a:extLst>
              <a:ext uri="{FF2B5EF4-FFF2-40B4-BE49-F238E27FC236}">
                <a16:creationId xmlns:a16="http://schemas.microsoft.com/office/drawing/2014/main" id="{F6210408-8BA0-4E5D-B93B-77DFED677F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80513" cy="1054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itchFamily="34" charset="0"/>
              <a:buNone/>
              <a:defRPr/>
            </a:pPr>
            <a:endParaRPr lang="zh-CN" altLang="en-US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15364" name="标题 1027">
            <a:extLst>
              <a:ext uri="{FF2B5EF4-FFF2-40B4-BE49-F238E27FC236}">
                <a16:creationId xmlns:a16="http://schemas.microsoft.com/office/drawing/2014/main" id="{DE36EAEE-8B8C-4370-8E52-EF91101A0D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5" y="117475"/>
            <a:ext cx="84264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数学史概论</a:t>
            </a:r>
          </a:p>
        </p:txBody>
      </p:sp>
      <p:sp>
        <p:nvSpPr>
          <p:cNvPr id="15365" name="文本占位符 1028">
            <a:extLst>
              <a:ext uri="{FF2B5EF4-FFF2-40B4-BE49-F238E27FC236}">
                <a16:creationId xmlns:a16="http://schemas.microsoft.com/office/drawing/2014/main" id="{08700390-B977-468D-A5C1-BF59723F04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196975"/>
            <a:ext cx="8229600" cy="51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页脚占位符 1029">
            <a:extLst>
              <a:ext uri="{FF2B5EF4-FFF2-40B4-BE49-F238E27FC236}">
                <a16:creationId xmlns:a16="http://schemas.microsoft.com/office/drawing/2014/main" id="{7C8E60E0-FB86-467A-87C5-3FE735A96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9350" y="6453188"/>
            <a:ext cx="2895600" cy="336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Arial" pitchFamily="34" charset="0"/>
              <a:buNone/>
              <a:defRPr kumimoji="0" sz="1800" b="1" noProof="1">
                <a:solidFill>
                  <a:srgbClr val="FFFFFF"/>
                </a:solidFill>
                <a:latin typeface="Verdana" panose="020B0604030504040204" pitchFamily="2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r>
              <a:rPr lang="zh-CN" altLang="en-US"/>
              <a:t>主讲教师-汤志娜</a:t>
            </a:r>
          </a:p>
        </p:txBody>
      </p:sp>
      <p:sp>
        <p:nvSpPr>
          <p:cNvPr id="1031" name="灯片编号占位符 1030">
            <a:extLst>
              <a:ext uri="{FF2B5EF4-FFF2-40B4-BE49-F238E27FC236}">
                <a16:creationId xmlns:a16="http://schemas.microsoft.com/office/drawing/2014/main" id="{09DED348-8BF6-476C-86BB-E4DA1BAA3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3850" y="6477000"/>
            <a:ext cx="719138" cy="30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200" b="1">
                <a:solidFill>
                  <a:srgbClr val="000066"/>
                </a:solidFill>
                <a:latin typeface="Verdana" panose="020B0604030504040204" pitchFamily="34" charset="0"/>
                <a:ea typeface="Gulim" panose="020B0600000101010101" pitchFamily="34" charset="-127"/>
              </a:defRPr>
            </a:lvl1pPr>
          </a:lstStyle>
          <a:p>
            <a:fld id="{4C72D4EF-2337-42DC-8B61-57067CCB26B6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15368" name="图片 1031" descr="广州大学校徽">
            <a:extLst>
              <a:ext uri="{FF2B5EF4-FFF2-40B4-BE49-F238E27FC236}">
                <a16:creationId xmlns:a16="http://schemas.microsoft.com/office/drawing/2014/main" id="{A09CB11F-DE82-4DE9-9CE4-03D810D48A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-98425"/>
            <a:ext cx="11636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8.w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7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85.wmf"/><Relationship Id="rId18" Type="http://schemas.openxmlformats.org/officeDocument/2006/relationships/oleObject" Target="../embeddings/oleObject91.bin"/><Relationship Id="rId3" Type="http://schemas.openxmlformats.org/officeDocument/2006/relationships/oleObject" Target="../embeddings/oleObject83.bin"/><Relationship Id="rId21" Type="http://schemas.openxmlformats.org/officeDocument/2006/relationships/image" Target="../media/image89.wmf"/><Relationship Id="rId7" Type="http://schemas.openxmlformats.org/officeDocument/2006/relationships/oleObject" Target="../embeddings/oleObject85.bin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2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image" Target="../media/image86.emf"/><Relationship Id="rId10" Type="http://schemas.openxmlformats.org/officeDocument/2006/relationships/image" Target="../media/image81.wmf"/><Relationship Id="rId19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6.bin"/><Relationship Id="rId14" Type="http://schemas.openxmlformats.org/officeDocument/2006/relationships/oleObject" Target="../embeddings/oleObject8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5.wmf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9.w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5.w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57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8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3.wmf"/><Relationship Id="rId22" Type="http://schemas.openxmlformats.org/officeDocument/2006/relationships/image" Target="../media/image5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6.w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82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AFB14DB2-47DA-4824-BF83-331BBA304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0"/>
            <a:ext cx="403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6000" b="1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高阶导数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E9D679D-0B64-4D12-A813-3BF203B8CE5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52400" y="99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40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  <a:ea typeface="黑体" pitchFamily="2" charset="-122"/>
              </a:rPr>
              <a:t>一、高阶导数的定义</a:t>
            </a:r>
            <a:endParaRPr lang="zh-CN" altLang="en-US" sz="5400" dirty="0">
              <a:solidFill>
                <a:schemeClr val="accent4">
                  <a:lumMod val="50000"/>
                  <a:lumOff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29B85FBB-E702-4C91-A8CC-354FD9CE1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640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问题</a:t>
            </a:r>
            <a:r>
              <a:rPr lang="en-US" altLang="zh-CN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变速直线运动的加速度</a:t>
            </a:r>
            <a:r>
              <a:rPr lang="en-US" altLang="zh-CN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70CD422A-C421-42B1-B17E-712A1B95C2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2693988"/>
          <a:ext cx="1714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公式" r:id="rId3" imgW="1714320" imgH="431640" progId="Equation.3">
                  <p:embed/>
                </p:oleObj>
              </mc:Choice>
              <mc:Fallback>
                <p:oleObj name="公式" r:id="rId3" imgW="17143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693988"/>
                        <a:ext cx="17145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5DB95D24-660B-4105-9459-98BC20B70D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743200"/>
          <a:ext cx="419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5" imgW="4190760" imgH="457200" progId="Equation.3">
                  <p:embed/>
                </p:oleObj>
              </mc:Choice>
              <mc:Fallback>
                <p:oleObj name="公式" r:id="rId5" imgW="41907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43200"/>
                        <a:ext cx="419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E8B9C948-0145-4536-83CE-1A2EAC91A8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3863" y="3352800"/>
          <a:ext cx="58689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公式" r:id="rId7" imgW="5867280" imgH="457200" progId="Equation.3">
                  <p:embed/>
                </p:oleObj>
              </mc:Choice>
              <mc:Fallback>
                <p:oleObj name="公式" r:id="rId7" imgW="586728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352800"/>
                        <a:ext cx="58689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>
            <a:extLst>
              <a:ext uri="{FF2B5EF4-FFF2-40B4-BE49-F238E27FC236}">
                <a16:creationId xmlns:a16="http://schemas.microsoft.com/office/drawing/2014/main" id="{4215AB4C-8B10-4420-8680-1A98E7A30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3938588"/>
          <a:ext cx="3403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9" imgW="3403440" imgH="406080" progId="Equation.3">
                  <p:embed/>
                </p:oleObj>
              </mc:Choice>
              <mc:Fallback>
                <p:oleObj name="公式" r:id="rId9" imgW="340344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938588"/>
                        <a:ext cx="3403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>
            <a:extLst>
              <a:ext uri="{FF2B5EF4-FFF2-40B4-BE49-F238E27FC236}">
                <a16:creationId xmlns:a16="http://schemas.microsoft.com/office/drawing/2014/main" id="{3500E8D7-7C73-4837-8E30-B2CEF0495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  <a:ea typeface="黑体" pitchFamily="2" charset="-122"/>
              </a:rPr>
              <a:t>定义</a:t>
            </a:r>
          </a:p>
        </p:txBody>
      </p:sp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id="{9BD75A42-1E64-49CE-AA47-47231BDA1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495800"/>
          <a:ext cx="7621588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公式" r:id="rId11" imgW="7619760" imgH="1930320" progId="Equation.3">
                  <p:embed/>
                </p:oleObj>
              </mc:Choice>
              <mc:Fallback>
                <p:oleObj name="公式" r:id="rId11" imgW="7619760" imgH="1930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95800"/>
                        <a:ext cx="7621588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4" grpId="0" autoUpdateAnimBg="0"/>
      <p:bldP spid="512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2">
            <a:extLst>
              <a:ext uri="{FF2B5EF4-FFF2-40B4-BE49-F238E27FC236}">
                <a16:creationId xmlns:a16="http://schemas.microsoft.com/office/drawing/2014/main" id="{C294EA54-5475-418D-8623-FF138641D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784225"/>
            <a:ext cx="236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间接法</a:t>
            </a:r>
            <a:r>
              <a:rPr lang="en-US" altLang="zh-CN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10250" name="Group 3">
            <a:extLst>
              <a:ext uri="{FF2B5EF4-FFF2-40B4-BE49-F238E27FC236}">
                <a16:creationId xmlns:a16="http://schemas.microsoft.com/office/drawing/2014/main" id="{8FAB282E-E031-41DB-891F-18CB47AEA2C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838200"/>
            <a:ext cx="7924800" cy="1012825"/>
            <a:chOff x="576" y="528"/>
            <a:chExt cx="4992" cy="638"/>
          </a:xfrm>
        </p:grpSpPr>
        <p:sp>
          <p:nvSpPr>
            <p:cNvPr id="10252" name="Text Box 4">
              <a:extLst>
                <a:ext uri="{FF2B5EF4-FFF2-40B4-BE49-F238E27FC236}">
                  <a16:creationId xmlns:a16="http://schemas.microsoft.com/office/drawing/2014/main" id="{DA6FFC09-678C-422D-8F31-33FAE4F2D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528"/>
              <a:ext cx="48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Times New Roman" panose="02020603050405020304" pitchFamily="18" charset="0"/>
                </a:rPr>
                <a:t>                   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利用已知的高阶导数公式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通过四则</a:t>
              </a:r>
            </a:p>
          </p:txBody>
        </p:sp>
        <p:sp>
          <p:nvSpPr>
            <p:cNvPr id="10253" name="Text Box 5">
              <a:extLst>
                <a:ext uri="{FF2B5EF4-FFF2-40B4-BE49-F238E27FC236}">
                  <a16:creationId xmlns:a16="http://schemas.microsoft.com/office/drawing/2014/main" id="{9BE791E7-861A-47FE-97A0-DAB5C8F5E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839"/>
              <a:ext cx="38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latin typeface="Times New Roman" panose="02020603050405020304" pitchFamily="18" charset="0"/>
                </a:rPr>
                <a:t>运算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变量代换等方法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求出</a:t>
              </a:r>
              <a:r>
                <a:rPr lang="en-US" altLang="zh-CN" sz="2800" b="1">
                  <a:latin typeface="Times New Roman" panose="02020603050405020304" pitchFamily="18" charset="0"/>
                </a:rPr>
                <a:t>n</a:t>
              </a:r>
              <a:r>
                <a:rPr lang="zh-CN" altLang="en-US" sz="2800" b="1">
                  <a:latin typeface="Times New Roman" panose="02020603050405020304" pitchFamily="18" charset="0"/>
                </a:rPr>
                <a:t>阶导数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7414" name="Text Box 6">
            <a:extLst>
              <a:ext uri="{FF2B5EF4-FFF2-40B4-BE49-F238E27FC236}">
                <a16:creationId xmlns:a16="http://schemas.microsoft.com/office/drawing/2014/main" id="{0580313C-1524-45CB-9DC7-444ECA220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18288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</a:rPr>
              <a:t>常用高阶导数公式</a:t>
            </a:r>
          </a:p>
        </p:txBody>
      </p:sp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D43C5A5E-BF50-4D0C-B1D9-767A13ADC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514600"/>
          <a:ext cx="445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3" imgW="4457520" imgH="469800" progId="Equation.3">
                  <p:embed/>
                </p:oleObj>
              </mc:Choice>
              <mc:Fallback>
                <p:oleObj name="公式" r:id="rId3" imgW="44575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14600"/>
                        <a:ext cx="445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0B323C7B-8616-404C-AC2C-F2C7B7A6FD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0" y="2501900"/>
          <a:ext cx="168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5" imgW="1688760" imgH="469800" progId="Equation.3">
                  <p:embed/>
                </p:oleObj>
              </mc:Choice>
              <mc:Fallback>
                <p:oleObj name="公式" r:id="rId5" imgW="168876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2501900"/>
                        <a:ext cx="168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>
            <a:extLst>
              <a:ext uri="{FF2B5EF4-FFF2-40B4-BE49-F238E27FC236}">
                <a16:creationId xmlns:a16="http://schemas.microsoft.com/office/drawing/2014/main" id="{4B69BA11-8F7A-4402-BB69-EF968F062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048000"/>
          <a:ext cx="480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公式" r:id="rId7" imgW="4800600" imgH="838080" progId="Equation.3">
                  <p:embed/>
                </p:oleObj>
              </mc:Choice>
              <mc:Fallback>
                <p:oleObj name="公式" r:id="rId7" imgW="4800600" imgH="838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0"/>
                        <a:ext cx="480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>
            <a:extLst>
              <a:ext uri="{FF2B5EF4-FFF2-40B4-BE49-F238E27FC236}">
                <a16:creationId xmlns:a16="http://schemas.microsoft.com/office/drawing/2014/main" id="{3720F704-5056-449C-B34D-208EBDB85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0450" y="3844925"/>
          <a:ext cx="4864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公式" r:id="rId9" imgW="4863960" imgH="838080" progId="Equation.3">
                  <p:embed/>
                </p:oleObj>
              </mc:Choice>
              <mc:Fallback>
                <p:oleObj name="公式" r:id="rId9" imgW="486396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3844925"/>
                        <a:ext cx="4864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>
            <a:extLst>
              <a:ext uri="{FF2B5EF4-FFF2-40B4-BE49-F238E27FC236}">
                <a16:creationId xmlns:a16="http://schemas.microsoft.com/office/drawing/2014/main" id="{E0AE628F-F4D6-41FC-90F3-5551C2F39D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759325"/>
          <a:ext cx="49530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公式" r:id="rId11" imgW="5651280" imgH="469800" progId="Equation.3">
                  <p:embed/>
                </p:oleObj>
              </mc:Choice>
              <mc:Fallback>
                <p:oleObj name="公式" r:id="rId11" imgW="565128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59325"/>
                        <a:ext cx="49530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>
            <a:extLst>
              <a:ext uri="{FF2B5EF4-FFF2-40B4-BE49-F238E27FC236}">
                <a16:creationId xmlns:a16="http://schemas.microsoft.com/office/drawing/2014/main" id="{1EC4E981-7295-4EBB-89BA-8F3D0A3AB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368925"/>
          <a:ext cx="40132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公式" r:id="rId13" imgW="4178160" imgH="850680" progId="Equation.3">
                  <p:embed/>
                </p:oleObj>
              </mc:Choice>
              <mc:Fallback>
                <p:oleObj name="公式" r:id="rId13" imgW="4178160" imgH="850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68925"/>
                        <a:ext cx="40132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>
            <a:extLst>
              <a:ext uri="{FF2B5EF4-FFF2-40B4-BE49-F238E27FC236}">
                <a16:creationId xmlns:a16="http://schemas.microsoft.com/office/drawing/2014/main" id="{594CDE6B-02CB-4665-A9B1-E3D88BD4C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5292725"/>
          <a:ext cx="265906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公式" r:id="rId15" imgW="2768400" imgH="850680" progId="Equation.3">
                  <p:embed/>
                </p:oleObj>
              </mc:Choice>
              <mc:Fallback>
                <p:oleObj name="公式" r:id="rId15" imgW="2768400" imgH="850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292725"/>
                        <a:ext cx="2659063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2">
            <a:extLst>
              <a:ext uri="{FF2B5EF4-FFF2-40B4-BE49-F238E27FC236}">
                <a16:creationId xmlns:a16="http://schemas.microsoft.com/office/drawing/2014/main" id="{28F79999-A9C6-48A7-91D2-FEF890E94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271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266" name="Object 3">
            <a:extLst>
              <a:ext uri="{FF2B5EF4-FFF2-40B4-BE49-F238E27FC236}">
                <a16:creationId xmlns:a16="http://schemas.microsoft.com/office/drawing/2014/main" id="{432D830E-7B16-49D8-B52B-F94EEB8D70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7688" y="812800"/>
          <a:ext cx="3276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公式" r:id="rId3" imgW="3276360" imgH="901440" progId="Equation.3">
                  <p:embed/>
                </p:oleObj>
              </mc:Choice>
              <mc:Fallback>
                <p:oleObj name="公式" r:id="rId3" imgW="3276360" imgH="90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812800"/>
                        <a:ext cx="3276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>
            <a:extLst>
              <a:ext uri="{FF2B5EF4-FFF2-40B4-BE49-F238E27FC236}">
                <a16:creationId xmlns:a16="http://schemas.microsoft.com/office/drawing/2014/main" id="{1816E09B-012C-4CBF-8234-0F38CC068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105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A92C9B61-1875-4AE0-B110-B6F1640A4C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8600" y="1892300"/>
          <a:ext cx="4826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5" imgW="4825800" imgH="901440" progId="Equation.3">
                  <p:embed/>
                </p:oleObj>
              </mc:Choice>
              <mc:Fallback>
                <p:oleObj name="公式" r:id="rId5" imgW="4825800" imgH="901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892300"/>
                        <a:ext cx="4826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A0630921-D4BC-4212-B589-45F4C8B9C8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4938" y="3073400"/>
          <a:ext cx="458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7" imgW="4584600" imgH="977760" progId="Equation.3">
                  <p:embed/>
                </p:oleObj>
              </mc:Choice>
              <mc:Fallback>
                <p:oleObj name="公式" r:id="rId7" imgW="4584600" imgH="977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3073400"/>
                        <a:ext cx="4584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>
            <a:extLst>
              <a:ext uri="{FF2B5EF4-FFF2-40B4-BE49-F238E27FC236}">
                <a16:creationId xmlns:a16="http://schemas.microsoft.com/office/drawing/2014/main" id="{0570192B-AD4F-48D8-854B-09F742BB1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4324350"/>
          <a:ext cx="3733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9" imgW="3733560" imgH="977760" progId="Equation.3">
                  <p:embed/>
                </p:oleObj>
              </mc:Choice>
              <mc:Fallback>
                <p:oleObj name="公式" r:id="rId9" imgW="3733560" imgH="977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4324350"/>
                        <a:ext cx="3733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EFA6C32-5C70-4361-9131-CF4B32328C9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82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三、小结</a:t>
            </a:r>
            <a:endParaRPr lang="zh-CN" altLang="en-US" sz="540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CDD1C05E-8949-494B-B527-C56EB8BB5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81200"/>
            <a:ext cx="601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</a:rPr>
              <a:t>高阶导数的定义及物理意义</a:t>
            </a:r>
            <a:r>
              <a:rPr lang="en-US" altLang="zh-CN" sz="3200" b="1">
                <a:latin typeface="Times New Roman" panose="02020603050405020304" pitchFamily="18" charset="0"/>
              </a:rPr>
              <a:t>;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F045928A-28FE-4358-BBFE-37FD21FE0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667000"/>
            <a:ext cx="746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</a:rPr>
              <a:t>高阶导数的运算法则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zh-CN" altLang="en-US" sz="3200" b="1">
                <a:latin typeface="Times New Roman" panose="02020603050405020304" pitchFamily="18" charset="0"/>
              </a:rPr>
              <a:t>莱布尼兹公式</a:t>
            </a:r>
            <a:r>
              <a:rPr lang="en-US" altLang="zh-CN" sz="3200" b="1">
                <a:latin typeface="Times New Roman" panose="02020603050405020304" pitchFamily="18" charset="0"/>
              </a:rPr>
              <a:t>);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7F39B305-314D-4368-B76F-2C26FCAE4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352800"/>
            <a:ext cx="601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</a:rPr>
              <a:t>n</a:t>
            </a:r>
            <a:r>
              <a:rPr lang="zh-CN" altLang="en-US" sz="3200" b="1">
                <a:latin typeface="Times New Roman" panose="02020603050405020304" pitchFamily="18" charset="0"/>
              </a:rPr>
              <a:t>阶导数的求法</a:t>
            </a:r>
            <a:r>
              <a:rPr lang="en-US" altLang="zh-CN" sz="3200" b="1">
                <a:latin typeface="Times New Roman" panose="02020603050405020304" pitchFamily="18" charset="0"/>
              </a:rPr>
              <a:t>;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5694789A-5FCA-4563-BE27-910E802E4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386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1.</a:t>
            </a:r>
            <a:r>
              <a:rPr lang="zh-CN" altLang="en-US" sz="2800" b="1">
                <a:latin typeface="Times New Roman" panose="02020603050405020304" pitchFamily="18" charset="0"/>
              </a:rPr>
              <a:t>直接法</a:t>
            </a:r>
            <a:r>
              <a:rPr lang="en-US" altLang="zh-CN" sz="2800" b="1">
                <a:latin typeface="Times New Roman" panose="02020603050405020304" pitchFamily="18" charset="0"/>
              </a:rPr>
              <a:t>;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D65A944F-122F-4302-B6E7-13E42E045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0528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</a:rPr>
              <a:t>2.</a:t>
            </a:r>
            <a:r>
              <a:rPr lang="zh-CN" altLang="en-US" sz="2800" b="1">
                <a:latin typeface="Times New Roman" panose="02020603050405020304" pitchFamily="18" charset="0"/>
              </a:rPr>
              <a:t>间接法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6" grpId="0" autoUpdateAnimBg="0"/>
      <p:bldP spid="23557" grpId="0" autoUpdateAnimBg="0"/>
      <p:bldP spid="23558" grpId="0" autoUpdateAnimBg="0"/>
      <p:bldP spid="2355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2">
            <a:extLst>
              <a:ext uri="{FF2B5EF4-FFF2-40B4-BE49-F238E27FC236}">
                <a16:creationId xmlns:a16="http://schemas.microsoft.com/office/drawing/2014/main" id="{08E73B96-0AC0-42B1-87C0-0177818A8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3716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思考题</a:t>
            </a:r>
          </a:p>
        </p:txBody>
      </p:sp>
      <p:grpSp>
        <p:nvGrpSpPr>
          <p:cNvPr id="12294" name="Group 3">
            <a:extLst>
              <a:ext uri="{FF2B5EF4-FFF2-40B4-BE49-F238E27FC236}">
                <a16:creationId xmlns:a16="http://schemas.microsoft.com/office/drawing/2014/main" id="{8E2C784B-4858-47D3-8588-E6271B1EEB2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286000"/>
            <a:ext cx="6781800" cy="1219200"/>
            <a:chOff x="816" y="1584"/>
            <a:chExt cx="4272" cy="768"/>
          </a:xfrm>
        </p:grpSpPr>
        <p:sp>
          <p:nvSpPr>
            <p:cNvPr id="12295" name="Text Box 4">
              <a:extLst>
                <a:ext uri="{FF2B5EF4-FFF2-40B4-BE49-F238E27FC236}">
                  <a16:creationId xmlns:a16="http://schemas.microsoft.com/office/drawing/2014/main" id="{CD008184-E265-492A-82E7-2FC544CB6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84"/>
              <a:ext cx="4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latin typeface="Times New Roman" panose="02020603050405020304" pitchFamily="18" charset="0"/>
                </a:rPr>
                <a:t>设           连续，且                                      ，</a:t>
              </a:r>
            </a:p>
          </p:txBody>
        </p:sp>
        <p:graphicFrame>
          <p:nvGraphicFramePr>
            <p:cNvPr id="12290" name="Object 5">
              <a:extLst>
                <a:ext uri="{FF2B5EF4-FFF2-40B4-BE49-F238E27FC236}">
                  <a16:creationId xmlns:a16="http://schemas.microsoft.com/office/drawing/2014/main" id="{A863944A-F176-4E48-A038-423AE99250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7" y="1621"/>
            <a:ext cx="54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" name="公式" r:id="rId3" imgW="863280" imgH="431640" progId="Equation.3">
                    <p:embed/>
                  </p:oleObj>
                </mc:Choice>
                <mc:Fallback>
                  <p:oleObj name="公式" r:id="rId3" imgW="863280" imgH="431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1621"/>
                          <a:ext cx="54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" name="Object 6">
              <a:extLst>
                <a:ext uri="{FF2B5EF4-FFF2-40B4-BE49-F238E27FC236}">
                  <a16:creationId xmlns:a16="http://schemas.microsoft.com/office/drawing/2014/main" id="{1E7B4111-22D7-4637-9D95-819110D73E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584"/>
            <a:ext cx="200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" name="公式" r:id="rId5" imgW="3187440" imgH="495000" progId="Equation.3">
                    <p:embed/>
                  </p:oleObj>
                </mc:Choice>
                <mc:Fallback>
                  <p:oleObj name="公式" r:id="rId5" imgW="3187440" imgH="495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584"/>
                          <a:ext cx="200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67BCDE6B-0E29-4697-B6DF-690FEC4F5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025"/>
              <a:ext cx="4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latin typeface="Times New Roman" panose="02020603050405020304" pitchFamily="18" charset="0"/>
                </a:rPr>
                <a:t>求          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2292" name="Object 8">
              <a:extLst>
                <a:ext uri="{FF2B5EF4-FFF2-40B4-BE49-F238E27FC236}">
                  <a16:creationId xmlns:a16="http://schemas.microsoft.com/office/drawing/2014/main" id="{4FAFCB44-0C0D-4D0F-9641-A490DC57DD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081"/>
            <a:ext cx="60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" name="公式" r:id="rId7" imgW="952200" imgH="431640" progId="Equation.3">
                    <p:embed/>
                  </p:oleObj>
                </mc:Choice>
                <mc:Fallback>
                  <p:oleObj name="公式" r:id="rId7" imgW="95220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081"/>
                          <a:ext cx="60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4" name="Text Box 2">
            <a:extLst>
              <a:ext uri="{FF2B5EF4-FFF2-40B4-BE49-F238E27FC236}">
                <a16:creationId xmlns:a16="http://schemas.microsoft.com/office/drawing/2014/main" id="{E6B43D7F-09A8-4675-A1A2-38D5BBC00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82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思考题解答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CC3951F-BFC1-487B-B4C3-E1CAA5A12F0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47825"/>
            <a:ext cx="2520950" cy="519113"/>
            <a:chOff x="2540" y="1977"/>
            <a:chExt cx="1588" cy="327"/>
          </a:xfrm>
        </p:grpSpPr>
        <p:graphicFrame>
          <p:nvGraphicFramePr>
            <p:cNvPr id="13323" name="Object 4">
              <a:extLst>
                <a:ext uri="{FF2B5EF4-FFF2-40B4-BE49-F238E27FC236}">
                  <a16:creationId xmlns:a16="http://schemas.microsoft.com/office/drawing/2014/main" id="{C7BAB427-C269-493F-800C-4388F9B367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0" y="2032"/>
            <a:ext cx="6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1" name="公式" r:id="rId3" imgW="1079280" imgH="406080" progId="Equation.3">
                    <p:embed/>
                  </p:oleObj>
                </mc:Choice>
                <mc:Fallback>
                  <p:oleObj name="公式" r:id="rId3" imgW="1079280" imgH="4060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2032"/>
                          <a:ext cx="68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0" name="Text Box 5">
              <a:extLst>
                <a:ext uri="{FF2B5EF4-FFF2-40B4-BE49-F238E27FC236}">
                  <a16:creationId xmlns:a16="http://schemas.microsoft.com/office/drawing/2014/main" id="{1DBAF0F8-5FC4-4823-9083-1EC38DDA3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977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latin typeface="Times New Roman" panose="02020603050405020304" pitchFamily="18" charset="0"/>
                </a:rPr>
                <a:t>可导</a:t>
              </a:r>
            </a:p>
          </p:txBody>
        </p:sp>
      </p:grpSp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5458752F-5D30-4FE3-A8DE-BCC5F7AFB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333625"/>
          <a:ext cx="6032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公式" r:id="rId5" imgW="6032160" imgH="495000" progId="Equation.3">
                  <p:embed/>
                </p:oleObj>
              </mc:Choice>
              <mc:Fallback>
                <p:oleObj name="公式" r:id="rId5" imgW="6032160" imgH="49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33625"/>
                        <a:ext cx="60325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>
            <a:extLst>
              <a:ext uri="{FF2B5EF4-FFF2-40B4-BE49-F238E27FC236}">
                <a16:creationId xmlns:a16="http://schemas.microsoft.com/office/drawing/2014/main" id="{639759FC-83BE-4DDB-A470-D1FE8C7F4EA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033713"/>
            <a:ext cx="3429000" cy="519112"/>
            <a:chOff x="768" y="2036"/>
            <a:chExt cx="2160" cy="327"/>
          </a:xfrm>
        </p:grpSpPr>
        <p:graphicFrame>
          <p:nvGraphicFramePr>
            <p:cNvPr id="13322" name="Object 8">
              <a:extLst>
                <a:ext uri="{FF2B5EF4-FFF2-40B4-BE49-F238E27FC236}">
                  <a16:creationId xmlns:a16="http://schemas.microsoft.com/office/drawing/2014/main" id="{413EB9D5-EBE4-4C96-9223-147089C907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072"/>
            <a:ext cx="77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3" name="公式" r:id="rId7" imgW="1231560" imgH="431640" progId="Equation.3">
                    <p:embed/>
                  </p:oleObj>
                </mc:Choice>
                <mc:Fallback>
                  <p:oleObj name="公式" r:id="rId7" imgW="123156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072"/>
                          <a:ext cx="77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Text Box 9">
              <a:extLst>
                <a:ext uri="{FF2B5EF4-FFF2-40B4-BE49-F238E27FC236}">
                  <a16:creationId xmlns:a16="http://schemas.microsoft.com/office/drawing/2014/main" id="{5233CA3E-849B-4627-A9CE-1D15294FE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036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latin typeface="Times New Roman" panose="02020603050405020304" pitchFamily="18" charset="0"/>
                </a:rPr>
                <a:t>不一定存在</a:t>
              </a: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D5C5266F-4B85-407C-9539-BF10961013A1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032125"/>
            <a:ext cx="3200400" cy="533400"/>
            <a:chOff x="3120" y="2112"/>
            <a:chExt cx="2016" cy="336"/>
          </a:xfrm>
        </p:grpSpPr>
        <p:sp>
          <p:nvSpPr>
            <p:cNvPr id="13328" name="Text Box 11">
              <a:extLst>
                <a:ext uri="{FF2B5EF4-FFF2-40B4-BE49-F238E27FC236}">
                  <a16:creationId xmlns:a16="http://schemas.microsoft.com/office/drawing/2014/main" id="{7E27CB73-EAEA-4F9E-98FD-B86169AF2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112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latin typeface="Times New Roman" panose="02020603050405020304" pitchFamily="18" charset="0"/>
                </a:rPr>
                <a:t>故用定义求</a:t>
              </a:r>
            </a:p>
          </p:txBody>
        </p:sp>
        <p:graphicFrame>
          <p:nvGraphicFramePr>
            <p:cNvPr id="13321" name="Object 12">
              <a:extLst>
                <a:ext uri="{FF2B5EF4-FFF2-40B4-BE49-F238E27FC236}">
                  <a16:creationId xmlns:a16="http://schemas.microsoft.com/office/drawing/2014/main" id="{6D7B0C0E-BCC1-49E9-BDE8-E8F398101F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177"/>
            <a:ext cx="60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4" name="公式" r:id="rId9" imgW="952200" imgH="431640" progId="Equation.3">
                    <p:embed/>
                  </p:oleObj>
                </mc:Choice>
                <mc:Fallback>
                  <p:oleObj name="公式" r:id="rId9" imgW="952200" imgH="431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177"/>
                          <a:ext cx="60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13" name="Object 13">
            <a:extLst>
              <a:ext uri="{FF2B5EF4-FFF2-40B4-BE49-F238E27FC236}">
                <a16:creationId xmlns:a16="http://schemas.microsoft.com/office/drawing/2014/main" id="{B68B4FB6-0A99-4F3D-876F-4E108BB418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010025"/>
          <a:ext cx="952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公式" r:id="rId11" imgW="952200" imgH="431640" progId="Equation.3">
                  <p:embed/>
                </p:oleObj>
              </mc:Choice>
              <mc:Fallback>
                <p:oleObj name="公式" r:id="rId11" imgW="95220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10025"/>
                        <a:ext cx="952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>
            <a:extLst>
              <a:ext uri="{FF2B5EF4-FFF2-40B4-BE49-F238E27FC236}">
                <a16:creationId xmlns:a16="http://schemas.microsoft.com/office/drawing/2014/main" id="{D08ADDA9-B47C-4AC5-9C49-B30270ED91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781425"/>
          <a:ext cx="3035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公式" r:id="rId12" imgW="3035160" imgH="888840" progId="Equation.3">
                  <p:embed/>
                </p:oleObj>
              </mc:Choice>
              <mc:Fallback>
                <p:oleObj name="公式" r:id="rId12" imgW="3035160" imgH="888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81425"/>
                        <a:ext cx="3035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>
            <a:extLst>
              <a:ext uri="{FF2B5EF4-FFF2-40B4-BE49-F238E27FC236}">
                <a16:creationId xmlns:a16="http://schemas.microsoft.com/office/drawing/2014/main" id="{4526F02E-3ACB-4F04-9C09-9217B9677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010025"/>
          <a:ext cx="1460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公式" r:id="rId14" imgW="1460160" imgH="431640" progId="Equation.3">
                  <p:embed/>
                </p:oleObj>
              </mc:Choice>
              <mc:Fallback>
                <p:oleObj name="公式" r:id="rId14" imgW="146016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010025"/>
                        <a:ext cx="1460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>
            <a:extLst>
              <a:ext uri="{FF2B5EF4-FFF2-40B4-BE49-F238E27FC236}">
                <a16:creationId xmlns:a16="http://schemas.microsoft.com/office/drawing/2014/main" id="{C0910E32-65D6-4596-9632-72090BA821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873625"/>
          <a:ext cx="182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公式" r:id="rId16" imgW="1828800" imgH="888840" progId="Equation.3">
                  <p:embed/>
                </p:oleObj>
              </mc:Choice>
              <mc:Fallback>
                <p:oleObj name="公式" r:id="rId16" imgW="1828800" imgH="8888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73625"/>
                        <a:ext cx="1828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>
            <a:extLst>
              <a:ext uri="{FF2B5EF4-FFF2-40B4-BE49-F238E27FC236}">
                <a16:creationId xmlns:a16="http://schemas.microsoft.com/office/drawing/2014/main" id="{73446224-1344-44A7-86F9-29113EA22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148263"/>
          <a:ext cx="42799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公式" r:id="rId18" imgW="4279680" imgH="583920" progId="Equation.3">
                  <p:embed/>
                </p:oleObj>
              </mc:Choice>
              <mc:Fallback>
                <p:oleObj name="公式" r:id="rId18" imgW="4279680" imgH="583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48263"/>
                        <a:ext cx="42799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>
            <a:extLst>
              <a:ext uri="{FF2B5EF4-FFF2-40B4-BE49-F238E27FC236}">
                <a16:creationId xmlns:a16="http://schemas.microsoft.com/office/drawing/2014/main" id="{B3161ECE-4A8F-4564-BD8A-D47E25A6BD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5237163"/>
          <a:ext cx="1244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公式" r:id="rId20" imgW="1244520" imgH="406080" progId="Equation.3">
                  <p:embed/>
                </p:oleObj>
              </mc:Choice>
              <mc:Fallback>
                <p:oleObj name="公式" r:id="rId20" imgW="124452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237163"/>
                        <a:ext cx="1244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2">
            <a:extLst>
              <a:ext uri="{FF2B5EF4-FFF2-40B4-BE49-F238E27FC236}">
                <a16:creationId xmlns:a16="http://schemas.microsoft.com/office/drawing/2014/main" id="{D0001F9D-9973-42A9-B191-D4DA84F30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191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</a:rPr>
              <a:t>记作</a:t>
            </a: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AC04E23C-0C7B-44DE-B44E-48FA5CE5B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752475"/>
          <a:ext cx="365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公式" r:id="rId3" imgW="3936960" imgH="901440" progId="Equation.3">
                  <p:embed/>
                </p:oleObj>
              </mc:Choice>
              <mc:Fallback>
                <p:oleObj name="公式" r:id="rId3" imgW="3936960" imgH="90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52475"/>
                        <a:ext cx="3657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>
            <a:extLst>
              <a:ext uri="{FF2B5EF4-FFF2-40B4-BE49-F238E27FC236}">
                <a16:creationId xmlns:a16="http://schemas.microsoft.com/office/drawing/2014/main" id="{1D563DFB-EFEE-40E5-B093-CC08B01DC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</a:rPr>
              <a:t>二阶导数的导数称为三阶导数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4D263109-EDBE-4896-9E13-9E21B7A910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6275" y="1436688"/>
          <a:ext cx="24733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公式" r:id="rId5" imgW="2857320" imgH="927000" progId="Equation.3">
                  <p:embed/>
                </p:oleObj>
              </mc:Choice>
              <mc:Fallback>
                <p:oleObj name="公式" r:id="rId5" imgW="2857320" imgH="927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75" y="1436688"/>
                        <a:ext cx="24733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>
            <a:extLst>
              <a:ext uri="{FF2B5EF4-FFF2-40B4-BE49-F238E27FC236}">
                <a16:creationId xmlns:a16="http://schemas.microsoft.com/office/drawing/2014/main" id="{FF913A52-CFD3-4672-A1F3-750E7A126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232410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</a:rPr>
              <a:t>三阶导数的导数称为四阶导数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6151" name="Object 7">
            <a:extLst>
              <a:ext uri="{FF2B5EF4-FFF2-40B4-BE49-F238E27FC236}">
                <a16:creationId xmlns:a16="http://schemas.microsoft.com/office/drawing/2014/main" id="{8D29288F-0AEF-47D8-AB88-5111FBCB6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3575" y="2198688"/>
          <a:ext cx="26384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公式" r:id="rId7" imgW="3047760" imgH="927000" progId="Equation.3">
                  <p:embed/>
                </p:oleObj>
              </mc:Choice>
              <mc:Fallback>
                <p:oleObj name="公式" r:id="rId7" imgW="3047760" imgH="927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2198688"/>
                        <a:ext cx="26384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>
            <a:extLst>
              <a:ext uri="{FF2B5EF4-FFF2-40B4-BE49-F238E27FC236}">
                <a16:creationId xmlns:a16="http://schemas.microsoft.com/office/drawing/2014/main" id="{B4E97AD5-9DEA-4888-BD24-C67155A741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3038475"/>
          <a:ext cx="76596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9" imgW="7657920" imgH="1041120" progId="Equation.3">
                  <p:embed/>
                </p:oleObj>
              </mc:Choice>
              <mc:Fallback>
                <p:oleObj name="公式" r:id="rId9" imgW="7657920" imgH="1041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3038475"/>
                        <a:ext cx="765968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7FF8D083-2246-46BF-8615-95F76730B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0" y="4119563"/>
          <a:ext cx="43942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11" imgW="4813200" imgH="927000" progId="Equation.3">
                  <p:embed/>
                </p:oleObj>
              </mc:Choice>
              <mc:Fallback>
                <p:oleObj name="公式" r:id="rId11" imgW="4813200" imgH="927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4119563"/>
                        <a:ext cx="43942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10">
            <a:extLst>
              <a:ext uri="{FF2B5EF4-FFF2-40B4-BE49-F238E27FC236}">
                <a16:creationId xmlns:a16="http://schemas.microsoft.com/office/drawing/2014/main" id="{78DDDD3A-B505-4F79-81DF-41D95D6BE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502920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二阶和二阶以上的导数统称为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高阶导数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6155" name="Object 11">
            <a:extLst>
              <a:ext uri="{FF2B5EF4-FFF2-40B4-BE49-F238E27FC236}">
                <a16:creationId xmlns:a16="http://schemas.microsoft.com/office/drawing/2014/main" id="{5C7BA6E2-9C63-41C3-8526-4E1AAF303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5513" y="5665788"/>
          <a:ext cx="73802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公式" r:id="rId13" imgW="7378560" imgH="431640" progId="Equation.3">
                  <p:embed/>
                </p:oleObj>
              </mc:Choice>
              <mc:Fallback>
                <p:oleObj name="公式" r:id="rId13" imgW="737856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5665788"/>
                        <a:ext cx="73802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50" grpId="0" autoUpdateAnimBg="0"/>
      <p:bldP spid="615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784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A310B7A-119F-4699-AB37-434A92B5812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192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4000" b="1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二</a:t>
            </a:r>
            <a:r>
              <a:rPr lang="zh-CN" altLang="en-US" sz="40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  <a:ea typeface="黑体" pitchFamily="2" charset="-122"/>
              </a:rPr>
              <a:t>、 高阶导数求法举例</a:t>
            </a:r>
            <a:endParaRPr lang="zh-CN" altLang="en-US" sz="5400" dirty="0">
              <a:solidFill>
                <a:schemeClr val="accent4">
                  <a:lumMod val="50000"/>
                  <a:lumOff val="50000"/>
                </a:schemeClr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F9B53A79-5BD0-4634-A03D-476B33B2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32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直接法</a:t>
            </a:r>
            <a:r>
              <a:rPr lang="en-US" altLang="zh-CN" sz="32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dirty="0">
              <a:solidFill>
                <a:schemeClr val="accent4">
                  <a:lumMod val="50000"/>
                  <a:lumOff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6A7129B6-26D2-46C2-8296-32DC9F79E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371600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由高阶导数的定义逐步求高阶导数</a:t>
            </a:r>
            <a:r>
              <a:rPr lang="en-US" altLang="zh-CN" sz="28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66053B0C-22A0-45CD-AD7A-4D3D5DBF9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2362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id="{EBA03BD1-79EB-4620-AF78-9BA269174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2465388"/>
          <a:ext cx="4686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公式" r:id="rId3" imgW="4686120" imgH="431640" progId="Equation.3">
                  <p:embed/>
                </p:oleObj>
              </mc:Choice>
              <mc:Fallback>
                <p:oleObj name="公式" r:id="rId3" imgW="46861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465388"/>
                        <a:ext cx="46863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>
            <a:extLst>
              <a:ext uri="{FF2B5EF4-FFF2-40B4-BE49-F238E27FC236}">
                <a16:creationId xmlns:a16="http://schemas.microsoft.com/office/drawing/2014/main" id="{D6C986EF-1902-4FB2-A746-54862ABF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38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76" name="Object 8">
            <a:extLst>
              <a:ext uri="{FF2B5EF4-FFF2-40B4-BE49-F238E27FC236}">
                <a16:creationId xmlns:a16="http://schemas.microsoft.com/office/drawing/2014/main" id="{85C0A9FE-856C-4054-9CA7-79ACDE5A9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3700" y="3048000"/>
          <a:ext cx="14144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公式" r:id="rId5" imgW="1612800" imgH="850680" progId="Equation.3">
                  <p:embed/>
                </p:oleObj>
              </mc:Choice>
              <mc:Fallback>
                <p:oleObj name="公式" r:id="rId5" imgW="1612800" imgH="850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048000"/>
                        <a:ext cx="141446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>
            <a:extLst>
              <a:ext uri="{FF2B5EF4-FFF2-40B4-BE49-F238E27FC236}">
                <a16:creationId xmlns:a16="http://schemas.microsoft.com/office/drawing/2014/main" id="{1208A6EE-2DE7-40C5-99C0-0CA12525C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048000"/>
          <a:ext cx="17589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公式" r:id="rId7" imgW="2006280" imgH="850680" progId="Equation.3">
                  <p:embed/>
                </p:oleObj>
              </mc:Choice>
              <mc:Fallback>
                <p:oleObj name="公式" r:id="rId7" imgW="2006280" imgH="850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48000"/>
                        <a:ext cx="17589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>
            <a:extLst>
              <a:ext uri="{FF2B5EF4-FFF2-40B4-BE49-F238E27FC236}">
                <a16:creationId xmlns:a16="http://schemas.microsoft.com/office/drawing/2014/main" id="{8AB3C6B8-2E36-4C11-9915-2CEB1CD6C9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048000"/>
          <a:ext cx="14478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公式" r:id="rId9" imgW="1650960" imgH="914400" progId="Equation.3">
                  <p:embed/>
                </p:oleObj>
              </mc:Choice>
              <mc:Fallback>
                <p:oleObj name="公式" r:id="rId9" imgW="165096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048000"/>
                        <a:ext cx="14478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>
            <a:extLst>
              <a:ext uri="{FF2B5EF4-FFF2-40B4-BE49-F238E27FC236}">
                <a16:creationId xmlns:a16="http://schemas.microsoft.com/office/drawing/2014/main" id="{AB8F00CB-7A10-46C4-941A-DFA80CAA6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5925" y="4038600"/>
          <a:ext cx="218281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公式" r:id="rId11" imgW="2489040" imgH="914400" progId="Equation.3">
                  <p:embed/>
                </p:oleObj>
              </mc:Choice>
              <mc:Fallback>
                <p:oleObj name="公式" r:id="rId11" imgW="2489040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4038600"/>
                        <a:ext cx="2182813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>
            <a:extLst>
              <a:ext uri="{FF2B5EF4-FFF2-40B4-BE49-F238E27FC236}">
                <a16:creationId xmlns:a16="http://schemas.microsoft.com/office/drawing/2014/main" id="{1ABEDC29-B743-4B7B-B13B-FE482A53E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1925" y="4038600"/>
          <a:ext cx="16033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公式" r:id="rId13" imgW="1828800" imgH="965160" progId="Equation.3">
                  <p:embed/>
                </p:oleObj>
              </mc:Choice>
              <mc:Fallback>
                <p:oleObj name="公式" r:id="rId13" imgW="1828800" imgH="965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4038600"/>
                        <a:ext cx="160337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>
            <a:extLst>
              <a:ext uri="{FF2B5EF4-FFF2-40B4-BE49-F238E27FC236}">
                <a16:creationId xmlns:a16="http://schemas.microsoft.com/office/drawing/2014/main" id="{B3B40D02-3FCC-4028-B266-D8A4D593E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5513" y="5029200"/>
          <a:ext cx="30067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公式" r:id="rId15" imgW="3429000" imgH="914400" progId="Equation.3">
                  <p:embed/>
                </p:oleObj>
              </mc:Choice>
              <mc:Fallback>
                <p:oleObj name="公式" r:id="rId15" imgW="3429000" imgH="914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5029200"/>
                        <a:ext cx="300672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>
            <a:extLst>
              <a:ext uri="{FF2B5EF4-FFF2-40B4-BE49-F238E27FC236}">
                <a16:creationId xmlns:a16="http://schemas.microsoft.com/office/drawing/2014/main" id="{31B01077-F13C-4218-91EE-66164B6C8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9713" y="5297488"/>
          <a:ext cx="50958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公式" r:id="rId17" imgW="583920" imgH="368280" progId="Equation.3">
                  <p:embed/>
                </p:oleObj>
              </mc:Choice>
              <mc:Fallback>
                <p:oleObj name="公式" r:id="rId17" imgW="58392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5297488"/>
                        <a:ext cx="509587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>
            <a:extLst>
              <a:ext uri="{FF2B5EF4-FFF2-40B4-BE49-F238E27FC236}">
                <a16:creationId xmlns:a16="http://schemas.microsoft.com/office/drawing/2014/main" id="{698355DF-5393-4100-899A-C32395D2C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029200"/>
          <a:ext cx="29622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公式" r:id="rId19" imgW="3377880" imgH="965160" progId="Equation.3">
                  <p:embed/>
                </p:oleObj>
              </mc:Choice>
              <mc:Fallback>
                <p:oleObj name="公式" r:id="rId19" imgW="3377880" imgH="965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029200"/>
                        <a:ext cx="296227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6">
            <a:extLst>
              <a:ext uri="{FF2B5EF4-FFF2-40B4-BE49-F238E27FC236}">
                <a16:creationId xmlns:a16="http://schemas.microsoft.com/office/drawing/2014/main" id="{6F81F41E-057C-48A1-9299-132B43444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3025" y="5257800"/>
          <a:ext cx="6889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公式" r:id="rId21" imgW="787320" imgH="317160" progId="Equation.3">
                  <p:embed/>
                </p:oleObj>
              </mc:Choice>
              <mc:Fallback>
                <p:oleObj name="公式" r:id="rId21" imgW="787320" imgH="317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3025" y="5257800"/>
                        <a:ext cx="6889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3" grpId="0" autoUpdateAnimBg="0"/>
      <p:bldP spid="71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Text Box 2">
            <a:extLst>
              <a:ext uri="{FF2B5EF4-FFF2-40B4-BE49-F238E27FC236}">
                <a16:creationId xmlns:a16="http://schemas.microsoft.com/office/drawing/2014/main" id="{8FE6E60E-FA94-4D12-BDAA-105F03C6B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838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FC21A90C-8A15-4AB2-BF7B-8C6FC7632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7538" y="922338"/>
          <a:ext cx="3733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公式" r:id="rId3" imgW="3733560" imgH="469800" progId="Equation.3">
                  <p:embed/>
                </p:oleObj>
              </mc:Choice>
              <mc:Fallback>
                <p:oleObj name="公式" r:id="rId3" imgW="373356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922338"/>
                        <a:ext cx="3733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>
            <a:extLst>
              <a:ext uri="{FF2B5EF4-FFF2-40B4-BE49-F238E27FC236}">
                <a16:creationId xmlns:a16="http://schemas.microsoft.com/office/drawing/2014/main" id="{08972A88-52B1-498F-A7E5-AC61AB143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1524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73C9DC83-5D28-4B21-9F07-04EB6ED54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2425" y="1600200"/>
          <a:ext cx="13477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公式" r:id="rId5" imgW="1536480" imgH="469800" progId="Equation.3">
                  <p:embed/>
                </p:oleObj>
              </mc:Choice>
              <mc:Fallback>
                <p:oleObj name="公式" r:id="rId5" imgW="153648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1600200"/>
                        <a:ext cx="134778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21B2D0EA-65F1-4B79-87C2-4CD3207F3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9725" y="2271713"/>
          <a:ext cx="17256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公式" r:id="rId7" imgW="1968480" imgH="469800" progId="Equation.3">
                  <p:embed/>
                </p:oleObj>
              </mc:Choice>
              <mc:Fallback>
                <p:oleObj name="公式" r:id="rId7" imgW="196848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2271713"/>
                        <a:ext cx="172561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>
            <a:extLst>
              <a:ext uri="{FF2B5EF4-FFF2-40B4-BE49-F238E27FC236}">
                <a16:creationId xmlns:a16="http://schemas.microsoft.com/office/drawing/2014/main" id="{C3509537-1ED0-4EC5-9A83-3501883E8D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4238" y="2271713"/>
          <a:ext cx="18923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公式" r:id="rId9" imgW="2158920" imgH="469800" progId="Equation.3">
                  <p:embed/>
                </p:oleObj>
              </mc:Choice>
              <mc:Fallback>
                <p:oleObj name="公式" r:id="rId9" imgW="21589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2271713"/>
                        <a:ext cx="18923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BA954C98-FA52-4DE8-8F00-6D4E3DCC6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2738" y="2927350"/>
          <a:ext cx="26606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公式" r:id="rId11" imgW="3035160" imgH="469800" progId="Equation.3">
                  <p:embed/>
                </p:oleObj>
              </mc:Choice>
              <mc:Fallback>
                <p:oleObj name="公式" r:id="rId11" imgW="303516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927350"/>
                        <a:ext cx="26606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>
            <a:extLst>
              <a:ext uri="{FF2B5EF4-FFF2-40B4-BE49-F238E27FC236}">
                <a16:creationId xmlns:a16="http://schemas.microsoft.com/office/drawing/2014/main" id="{A59BC4CC-0BA3-41F3-9EE9-1DE1DAE549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2138" y="2957513"/>
          <a:ext cx="276066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公式" r:id="rId13" imgW="3149280" imgH="469800" progId="Equation.3">
                  <p:embed/>
                </p:oleObj>
              </mc:Choice>
              <mc:Fallback>
                <p:oleObj name="公式" r:id="rId13" imgW="314928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2957513"/>
                        <a:ext cx="276066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622EED54-2C5C-43C0-A81E-CBF98415AF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1338" y="3633788"/>
          <a:ext cx="8112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公式" r:id="rId15" imgW="812520" imgH="253800" progId="Equation.3">
                  <p:embed/>
                </p:oleObj>
              </mc:Choice>
              <mc:Fallback>
                <p:oleObj name="公式" r:id="rId15" imgW="81252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3633788"/>
                        <a:ext cx="8112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id="{8277DC47-D921-4613-879D-8E5721115E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5600" y="4008438"/>
          <a:ext cx="56007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17" imgW="6387840" imgH="469800" progId="Equation.3">
                  <p:embed/>
                </p:oleObj>
              </mc:Choice>
              <mc:Fallback>
                <p:oleObj name="公式" r:id="rId17" imgW="638784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4008438"/>
                        <a:ext cx="56007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>
            <a:extLst>
              <a:ext uri="{FF2B5EF4-FFF2-40B4-BE49-F238E27FC236}">
                <a16:creationId xmlns:a16="http://schemas.microsoft.com/office/drawing/2014/main" id="{C8344A3A-F6B3-4301-9787-068F7DF88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0" y="4738688"/>
          <a:ext cx="2844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19" imgW="2844720" imgH="444240" progId="Equation.3">
                  <p:embed/>
                </p:oleObj>
              </mc:Choice>
              <mc:Fallback>
                <p:oleObj name="公式" r:id="rId19" imgW="284472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738688"/>
                        <a:ext cx="28448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>
            <a:extLst>
              <a:ext uri="{FF2B5EF4-FFF2-40B4-BE49-F238E27FC236}">
                <a16:creationId xmlns:a16="http://schemas.microsoft.com/office/drawing/2014/main" id="{9BB9F6F2-4BEA-4C4D-AB2C-7A765E32B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2425" y="5397500"/>
          <a:ext cx="196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21" imgW="1968480" imgH="469800" progId="Equation.3">
                  <p:embed/>
                </p:oleObj>
              </mc:Choice>
              <mc:Fallback>
                <p:oleObj name="公式" r:id="rId21" imgW="196848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5397500"/>
                        <a:ext cx="1968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>
            <a:extLst>
              <a:ext uri="{FF2B5EF4-FFF2-40B4-BE49-F238E27FC236}">
                <a16:creationId xmlns:a16="http://schemas.microsoft.com/office/drawing/2014/main" id="{E08812D8-5FED-46F8-9EEA-9BA08845B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9025" y="5473700"/>
          <a:ext cx="736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23" imgW="736560" imgH="368280" progId="Equation.3">
                  <p:embed/>
                </p:oleObj>
              </mc:Choice>
              <mc:Fallback>
                <p:oleObj name="公式" r:id="rId23" imgW="73656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5473700"/>
                        <a:ext cx="736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>
            <a:extLst>
              <a:ext uri="{FF2B5EF4-FFF2-40B4-BE49-F238E27FC236}">
                <a16:creationId xmlns:a16="http://schemas.microsoft.com/office/drawing/2014/main" id="{BD53D358-FCBB-4955-A008-76567D770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397500"/>
          <a:ext cx="187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公式" r:id="rId25" imgW="1879560" imgH="469800" progId="Equation.3">
                  <p:embed/>
                </p:oleObj>
              </mc:Choice>
              <mc:Fallback>
                <p:oleObj name="公式" r:id="rId25" imgW="187956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397500"/>
                        <a:ext cx="187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>
            <a:extLst>
              <a:ext uri="{FF2B5EF4-FFF2-40B4-BE49-F238E27FC236}">
                <a16:creationId xmlns:a16="http://schemas.microsoft.com/office/drawing/2014/main" id="{C0F3DA41-5A02-43EF-9DC2-83A15F705C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0050" y="5473700"/>
          <a:ext cx="5715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公式" r:id="rId27" imgW="571320" imgH="317160" progId="Equation.3">
                  <p:embed/>
                </p:oleObj>
              </mc:Choice>
              <mc:Fallback>
                <p:oleObj name="公式" r:id="rId27" imgW="571320" imgH="317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5473700"/>
                        <a:ext cx="5715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0419756C-3605-4DD2-B64C-EECB352B1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712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5AFE5E7D-0DAD-497B-BA49-0A28F60325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33400"/>
          <a:ext cx="608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公式" r:id="rId3" imgW="6083280" imgH="482400" progId="Equation.3">
                  <p:embed/>
                </p:oleObj>
              </mc:Choice>
              <mc:Fallback>
                <p:oleObj name="公式" r:id="rId3" imgW="608328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33400"/>
                        <a:ext cx="6083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>
            <a:extLst>
              <a:ext uri="{FF2B5EF4-FFF2-40B4-BE49-F238E27FC236}">
                <a16:creationId xmlns:a16="http://schemas.microsoft.com/office/drawing/2014/main" id="{0B1BB0EC-B4D0-48BE-8F21-F2412491F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81B5166F-ED46-4B41-B3D5-2E5606694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371600"/>
          <a:ext cx="6794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公式" r:id="rId5" imgW="6794280" imgH="482400" progId="Equation.3">
                  <p:embed/>
                </p:oleObj>
              </mc:Choice>
              <mc:Fallback>
                <p:oleObj name="公式" r:id="rId5" imgW="67942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6794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EB9F28CA-D494-4C2B-87AD-FA2DBC86E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981200"/>
          <a:ext cx="7658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7" imgW="7657920" imgH="482400" progId="Equation.3">
                  <p:embed/>
                </p:oleObj>
              </mc:Choice>
              <mc:Fallback>
                <p:oleObj name="公式" r:id="rId7" imgW="765792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7658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98B7DB49-C3B4-4045-B5F9-AA9350FBA0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743200"/>
          <a:ext cx="1524000" cy="15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9" imgW="1002960" imgH="101520" progId="Equation.3">
                  <p:embed/>
                </p:oleObj>
              </mc:Choice>
              <mc:Fallback>
                <p:oleObj name="公式" r:id="rId9" imgW="1002960" imgH="101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43200"/>
                        <a:ext cx="1524000" cy="15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>
            <a:extLst>
              <a:ext uri="{FF2B5EF4-FFF2-40B4-BE49-F238E27FC236}">
                <a16:creationId xmlns:a16="http://schemas.microsoft.com/office/drawing/2014/main" id="{8742AC42-D980-4BEB-9868-A0CBF1378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200400"/>
          <a:ext cx="57785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11" imgW="5778360" imgH="1625400" progId="Equation.3">
                  <p:embed/>
                </p:oleObj>
              </mc:Choice>
              <mc:Fallback>
                <p:oleObj name="公式" r:id="rId11" imgW="5778360" imgH="1625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00400"/>
                        <a:ext cx="57785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B3D46119-9A4E-4F0E-A978-DC46AA683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953000"/>
          <a:ext cx="2247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13" imgW="2247840" imgH="482400" progId="Equation.3">
                  <p:embed/>
                </p:oleObj>
              </mc:Choice>
              <mc:Fallback>
                <p:oleObj name="公式" r:id="rId13" imgW="224784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953000"/>
                        <a:ext cx="2247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2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7882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Text Box 2">
            <a:extLst>
              <a:ext uri="{FF2B5EF4-FFF2-40B4-BE49-F238E27FC236}">
                <a16:creationId xmlns:a16="http://schemas.microsoft.com/office/drawing/2014/main" id="{CE435029-B141-41E6-941D-23314B06A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604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10349479-8E2F-44BC-BFFC-D4CC42AED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62000"/>
            <a:ext cx="78486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800" b="1">
                <a:latin typeface="Times New Roman" panose="02020603050405020304" pitchFamily="18" charset="0"/>
              </a:rPr>
              <a:t>求</a:t>
            </a:r>
            <a:r>
              <a:rPr lang="en-US" altLang="zh-CN" sz="2800" b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阶导数时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</a:rPr>
              <a:t>求出</a:t>
            </a:r>
            <a:r>
              <a:rPr lang="en-US" altLang="zh-CN" sz="2800" b="1">
                <a:latin typeface="Times New Roman" panose="02020603050405020304" pitchFamily="18" charset="0"/>
              </a:rPr>
              <a:t>1-3</a:t>
            </a:r>
            <a:r>
              <a:rPr lang="zh-CN" altLang="en-US" sz="2800" b="1">
                <a:latin typeface="Times New Roman" panose="02020603050405020304" pitchFamily="18" charset="0"/>
              </a:rPr>
              <a:t>或</a:t>
            </a:r>
            <a:r>
              <a:rPr lang="en-US" altLang="zh-CN" sz="2800" b="1"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</a:rPr>
              <a:t>阶后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</a:rPr>
              <a:t>不要急于合并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</a:rPr>
              <a:t>分析结果的规律性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</a:rPr>
              <a:t>写出</a:t>
            </a:r>
            <a:r>
              <a:rPr lang="en-US" altLang="zh-CN" sz="2800" b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阶导数</a:t>
            </a:r>
            <a:r>
              <a:rPr lang="en-US" altLang="zh-CN" sz="2800" b="1">
                <a:latin typeface="Times New Roman" panose="02020603050405020304" pitchFamily="18" charset="0"/>
              </a:rPr>
              <a:t>.(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数学归纳法证明</a:t>
            </a:r>
            <a:r>
              <a:rPr lang="en-US" altLang="zh-CN" sz="2800" b="1">
                <a:latin typeface="Times New Roman" panose="02020603050405020304" pitchFamily="18" charset="0"/>
              </a:rPr>
              <a:t>)——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逐阶求导，寻求规律，写出通式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95A3D619-26BF-4B3A-A564-2345DCD3B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22113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5A9A7984-E284-4D50-BBA8-72D3118590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9275" y="2273300"/>
          <a:ext cx="3403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3" imgW="3403440" imgH="469800" progId="Equation.3">
                  <p:embed/>
                </p:oleObj>
              </mc:Choice>
              <mc:Fallback>
                <p:oleObj name="公式" r:id="rId3" imgW="340344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2273300"/>
                        <a:ext cx="3403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>
            <a:extLst>
              <a:ext uri="{FF2B5EF4-FFF2-40B4-BE49-F238E27FC236}">
                <a16:creationId xmlns:a16="http://schemas.microsoft.com/office/drawing/2014/main" id="{F8DD66B0-8A08-4B1F-8B81-58F2F68FC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29860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EA934527-068D-4F53-958A-C9514A2A1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2900" y="2852738"/>
          <a:ext cx="137795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公式" r:id="rId5" imgW="1434960" imgH="838080" progId="Equation.3">
                  <p:embed/>
                </p:oleObj>
              </mc:Choice>
              <mc:Fallback>
                <p:oleObj name="公式" r:id="rId5" imgW="1434960" imgH="838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852738"/>
                        <a:ext cx="137795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0C5ED101-31B1-429A-8491-C026CE5B85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3725" y="2855913"/>
          <a:ext cx="20859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7" imgW="2171520" imgH="914400" progId="Equation.3">
                  <p:embed/>
                </p:oleObj>
              </mc:Choice>
              <mc:Fallback>
                <p:oleObj name="公式" r:id="rId7" imgW="217152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2855913"/>
                        <a:ext cx="208597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026DD261-477F-4FED-93B8-B4B7F1EE7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3998913"/>
          <a:ext cx="189071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公式" r:id="rId9" imgW="1968480" imgH="914400" progId="Equation.3">
                  <p:embed/>
                </p:oleObj>
              </mc:Choice>
              <mc:Fallback>
                <p:oleObj name="公式" r:id="rId9" imgW="196848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3998913"/>
                        <a:ext cx="189071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>
            <a:extLst>
              <a:ext uri="{FF2B5EF4-FFF2-40B4-BE49-F238E27FC236}">
                <a16:creationId xmlns:a16="http://schemas.microsoft.com/office/drawing/2014/main" id="{904060CB-E858-4070-857D-2EA102008A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8650" y="4075113"/>
          <a:ext cx="22685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11" imgW="2361960" imgH="914400" progId="Equation.3">
                  <p:embed/>
                </p:oleObj>
              </mc:Choice>
              <mc:Fallback>
                <p:oleObj name="公式" r:id="rId11" imgW="236196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4075113"/>
                        <a:ext cx="226853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AA395CE7-A60D-4912-837C-ABF4D174F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7088" y="5157788"/>
          <a:ext cx="8112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13" imgW="812520" imgH="253800" progId="Equation.3">
                  <p:embed/>
                </p:oleObj>
              </mc:Choice>
              <mc:Fallback>
                <p:oleObj name="公式" r:id="rId13" imgW="81252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5157788"/>
                        <a:ext cx="8112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>
            <a:extLst>
              <a:ext uri="{FF2B5EF4-FFF2-40B4-BE49-F238E27FC236}">
                <a16:creationId xmlns:a16="http://schemas.microsoft.com/office/drawing/2014/main" id="{2259863F-9D1F-472D-B40B-DC20E06CD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5264150"/>
          <a:ext cx="59404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15" imgW="6184800" imgH="977760" progId="Equation.3">
                  <p:embed/>
                </p:oleObj>
              </mc:Choice>
              <mc:Fallback>
                <p:oleObj name="公式" r:id="rId15" imgW="6184800" imgH="977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5264150"/>
                        <a:ext cx="594042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utoUpdateAnimBg="0"/>
      <p:bldP spid="1024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Text Box 2">
            <a:extLst>
              <a:ext uri="{FF2B5EF4-FFF2-40B4-BE49-F238E27FC236}">
                <a16:creationId xmlns:a16="http://schemas.microsoft.com/office/drawing/2014/main" id="{016F4400-BE3D-4054-B7B7-59007C586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838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D2DEF018-E530-4F94-A308-95814DEFA6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901700"/>
          <a:ext cx="285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公式" r:id="rId3" imgW="2857320" imgH="469800" progId="Equation.3">
                  <p:embed/>
                </p:oleObj>
              </mc:Choice>
              <mc:Fallback>
                <p:oleObj name="公式" r:id="rId3" imgW="285732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01700"/>
                        <a:ext cx="285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>
            <a:extLst>
              <a:ext uri="{FF2B5EF4-FFF2-40B4-BE49-F238E27FC236}">
                <a16:creationId xmlns:a16="http://schemas.microsoft.com/office/drawing/2014/main" id="{E37EF996-E482-40E3-9209-668FFF92A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1614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43DD874B-116E-4ED8-A62C-571DE823C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7975" y="1652588"/>
          <a:ext cx="1447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公式" r:id="rId5" imgW="1447560" imgH="406080" progId="Equation.3">
                  <p:embed/>
                </p:oleObj>
              </mc:Choice>
              <mc:Fallback>
                <p:oleObj name="公式" r:id="rId5" imgW="144756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1652588"/>
                        <a:ext cx="14478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23AD6924-8974-4DFC-A354-0051D295F9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0075" y="1447800"/>
          <a:ext cx="179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7" imgW="1790640" imgH="838080" progId="Equation.3">
                  <p:embed/>
                </p:oleObj>
              </mc:Choice>
              <mc:Fallback>
                <p:oleObj name="公式" r:id="rId7" imgW="1790640" imgH="838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1447800"/>
                        <a:ext cx="1790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0AF42BFF-1761-44F8-89E9-D6F43309E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3050" y="2286000"/>
          <a:ext cx="227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公式" r:id="rId9" imgW="2273040" imgH="838080" progId="Equation.3">
                  <p:embed/>
                </p:oleObj>
              </mc:Choice>
              <mc:Fallback>
                <p:oleObj name="公式" r:id="rId9" imgW="2273040" imgH="838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286000"/>
                        <a:ext cx="2273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id="{46995F2C-5718-4B90-8A52-35A123795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7950" y="2286000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公式" r:id="rId11" imgW="2361960" imgH="838080" progId="Equation.3">
                  <p:embed/>
                </p:oleObj>
              </mc:Choice>
              <mc:Fallback>
                <p:oleObj name="公式" r:id="rId11" imgW="2361960" imgH="838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2286000"/>
                        <a:ext cx="236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>
            <a:extLst>
              <a:ext uri="{FF2B5EF4-FFF2-40B4-BE49-F238E27FC236}">
                <a16:creationId xmlns:a16="http://schemas.microsoft.com/office/drawing/2014/main" id="{AACB4566-7890-41CE-85B6-21345B4E2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9200" y="2308225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公式" r:id="rId13" imgW="2171520" imgH="838080" progId="Equation.3">
                  <p:embed/>
                </p:oleObj>
              </mc:Choice>
              <mc:Fallback>
                <p:oleObj name="公式" r:id="rId13" imgW="2171520" imgH="838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2308225"/>
                        <a:ext cx="217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2252464D-83C1-499D-8D10-F7F37B163F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200400"/>
          <a:ext cx="270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公式" r:id="rId15" imgW="2705040" imgH="838080" progId="Equation.3">
                  <p:embed/>
                </p:oleObj>
              </mc:Choice>
              <mc:Fallback>
                <p:oleObj name="公式" r:id="rId15" imgW="270504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00400"/>
                        <a:ext cx="2705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>
            <a:extLst>
              <a:ext uri="{FF2B5EF4-FFF2-40B4-BE49-F238E27FC236}">
                <a16:creationId xmlns:a16="http://schemas.microsoft.com/office/drawing/2014/main" id="{EBEB0862-316D-4825-ADD6-9C59E441B6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276600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公式" r:id="rId17" imgW="2171520" imgH="838080" progId="Equation.3">
                  <p:embed/>
                </p:oleObj>
              </mc:Choice>
              <mc:Fallback>
                <p:oleObj name="公式" r:id="rId17" imgW="2171520" imgH="838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76600"/>
                        <a:ext cx="217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>
            <a:extLst>
              <a:ext uri="{FF2B5EF4-FFF2-40B4-BE49-F238E27FC236}">
                <a16:creationId xmlns:a16="http://schemas.microsoft.com/office/drawing/2014/main" id="{1F525571-CB13-4235-9EDC-29489C18EF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4388" y="4191000"/>
          <a:ext cx="8112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公式" r:id="rId19" imgW="812520" imgH="253800" progId="Equation.3">
                  <p:embed/>
                </p:oleObj>
              </mc:Choice>
              <mc:Fallback>
                <p:oleObj name="公式" r:id="rId19" imgW="81252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4191000"/>
                        <a:ext cx="8112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>
            <a:extLst>
              <a:ext uri="{FF2B5EF4-FFF2-40B4-BE49-F238E27FC236}">
                <a16:creationId xmlns:a16="http://schemas.microsoft.com/office/drawing/2014/main" id="{6D5A6359-4AA3-48C4-B01B-FE1C61748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800" y="4343400"/>
          <a:ext cx="283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公式" r:id="rId21" imgW="2831760" imgH="838080" progId="Equation.3">
                  <p:embed/>
                </p:oleObj>
              </mc:Choice>
              <mc:Fallback>
                <p:oleObj name="公式" r:id="rId21" imgW="2831760" imgH="838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343400"/>
                        <a:ext cx="283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4">
            <a:extLst>
              <a:ext uri="{FF2B5EF4-FFF2-40B4-BE49-F238E27FC236}">
                <a16:creationId xmlns:a16="http://schemas.microsoft.com/office/drawing/2014/main" id="{6C472DE8-BDD4-4203-9DD2-0EFD3558C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53340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</a:rPr>
              <a:t>同理可得</a:t>
            </a:r>
          </a:p>
        </p:txBody>
      </p:sp>
      <p:graphicFrame>
        <p:nvGraphicFramePr>
          <p:cNvPr id="11279" name="Object 15">
            <a:extLst>
              <a:ext uri="{FF2B5EF4-FFF2-40B4-BE49-F238E27FC236}">
                <a16:creationId xmlns:a16="http://schemas.microsoft.com/office/drawing/2014/main" id="{D38F1E3A-3902-45D5-9522-D8DEDBEE3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0" y="5181600"/>
          <a:ext cx="363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公式" r:id="rId23" imgW="3632040" imgH="838080" progId="Equation.3">
                  <p:embed/>
                </p:oleObj>
              </mc:Choice>
              <mc:Fallback>
                <p:oleObj name="公式" r:id="rId23" imgW="3632040" imgH="838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5181600"/>
                        <a:ext cx="363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7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995A69C3-19E1-4169-B708-6615B4795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1000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高阶导数的运算法则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AE796A87-4D60-453E-835C-041E5342A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650" y="1066800"/>
          <a:ext cx="463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公式" r:id="rId3" imgW="4635360" imgH="457200" progId="Equation.3">
                  <p:embed/>
                </p:oleObj>
              </mc:Choice>
              <mc:Fallback>
                <p:oleObj name="公式" r:id="rId3" imgW="46353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1066800"/>
                        <a:ext cx="4635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85956C8A-66DB-4859-B111-859784A225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676400"/>
          <a:ext cx="355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公式" r:id="rId5" imgW="3555720" imgH="469800" progId="Equation.3">
                  <p:embed/>
                </p:oleObj>
              </mc:Choice>
              <mc:Fallback>
                <p:oleObj name="公式" r:id="rId5" imgW="355572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3556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7BA728F4-2A61-46DE-957F-E4A4CC65B3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209800"/>
          <a:ext cx="266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7" imgW="2666880" imgH="469800" progId="Equation.3">
                  <p:embed/>
                </p:oleObj>
              </mc:Choice>
              <mc:Fallback>
                <p:oleObj name="公式" r:id="rId7" imgW="266688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2667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AutoShape 6">
            <a:extLst>
              <a:ext uri="{FF2B5EF4-FFF2-40B4-BE49-F238E27FC236}">
                <a16:creationId xmlns:a16="http://schemas.microsoft.com/office/drawing/2014/main" id="{3E18DB98-1612-4C3A-88C5-9B2B947B6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976313" cy="409575"/>
          </a:xfrm>
          <a:prstGeom prst="rightArrow">
            <a:avLst>
              <a:gd name="adj1" fmla="val 50000"/>
              <a:gd name="adj2" fmla="val 595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5989456A-E0CC-4676-947C-9189A94FC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819400"/>
          <a:ext cx="386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公式" r:id="rId9" imgW="3860640" imgH="469800" progId="Equation.3">
                  <p:embed/>
                </p:oleObj>
              </mc:Choice>
              <mc:Fallback>
                <p:oleObj name="公式" r:id="rId9" imgW="386064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19400"/>
                        <a:ext cx="3860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D7C82C3D-145C-4BBE-B90B-A8328FFB1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352800"/>
          <a:ext cx="7367588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公式" r:id="rId11" imgW="7365960" imgH="2958840" progId="Equation.3">
                  <p:embed/>
                </p:oleObj>
              </mc:Choice>
              <mc:Fallback>
                <p:oleObj name="公式" r:id="rId11" imgW="7365960" imgH="295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7367588" cy="295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>
            <a:extLst>
              <a:ext uri="{FF2B5EF4-FFF2-40B4-BE49-F238E27FC236}">
                <a16:creationId xmlns:a16="http://schemas.microsoft.com/office/drawing/2014/main" id="{5A672A17-34F0-4907-9804-D1FADDEB3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244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莱布尼兹公式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8" grpId="0" animBg="1"/>
      <p:bldP spid="1332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Text Box 2">
            <a:extLst>
              <a:ext uri="{FF2B5EF4-FFF2-40B4-BE49-F238E27FC236}">
                <a16:creationId xmlns:a16="http://schemas.microsoft.com/office/drawing/2014/main" id="{5E3CA584-9C57-4D59-A31A-C751F8DC2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9017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18" name="Object 3">
            <a:extLst>
              <a:ext uri="{FF2B5EF4-FFF2-40B4-BE49-F238E27FC236}">
                <a16:creationId xmlns:a16="http://schemas.microsoft.com/office/drawing/2014/main" id="{7EF23817-E2A2-418E-A1E1-04AC5A0106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977900"/>
          <a:ext cx="322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公式" r:id="rId3" imgW="3225600" imgH="469800" progId="Equation.3">
                  <p:embed/>
                </p:oleObj>
              </mc:Choice>
              <mc:Fallback>
                <p:oleObj name="公式" r:id="rId3" imgW="322560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977900"/>
                        <a:ext cx="3225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>
            <a:extLst>
              <a:ext uri="{FF2B5EF4-FFF2-40B4-BE49-F238E27FC236}">
                <a16:creationId xmlns:a16="http://schemas.microsoft.com/office/drawing/2014/main" id="{FAB57B49-975C-4DAB-9182-A64BA7CA1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16002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8C47E30F-865B-44AF-BDD8-D34263A1E1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7338" y="1649413"/>
          <a:ext cx="64658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5" imgW="6464160" imgH="469800" progId="Equation.3">
                  <p:embed/>
                </p:oleObj>
              </mc:Choice>
              <mc:Fallback>
                <p:oleObj name="公式" r:id="rId5" imgW="646416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1649413"/>
                        <a:ext cx="64658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D957269B-509D-4AF5-BBE8-A3718C1222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5113" y="2311400"/>
          <a:ext cx="5856287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公式" r:id="rId7" imgW="5854680" imgH="1498320" progId="Equation.3">
                  <p:embed/>
                </p:oleObj>
              </mc:Choice>
              <mc:Fallback>
                <p:oleObj name="公式" r:id="rId7" imgW="5854680" imgH="1498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311400"/>
                        <a:ext cx="5856287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364505EA-B5E6-452B-BBEC-9E9DEE808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879850"/>
          <a:ext cx="4445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公式" r:id="rId9" imgW="4444920" imgH="1498320" progId="Equation.3">
                  <p:embed/>
                </p:oleObj>
              </mc:Choice>
              <mc:Fallback>
                <p:oleObj name="公式" r:id="rId9" imgW="4444920" imgH="1498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79850"/>
                        <a:ext cx="44450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id="{E3DA922D-34A6-4A4B-84D2-4922F19CB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3450" y="5473700"/>
          <a:ext cx="3695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11" imgW="3695400" imgH="469800" progId="Equation.3">
                  <p:embed/>
                </p:oleObj>
              </mc:Choice>
              <mc:Fallback>
                <p:oleObj name="公式" r:id="rId11" imgW="369540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5473700"/>
                        <a:ext cx="3695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21TGp_bizmedical_light">
  <a:themeElements>
    <a:clrScheme name="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9999FF"/>
      </a:accent1>
      <a:accent2>
        <a:srgbClr val="2C95A0"/>
      </a:accent2>
      <a:accent3>
        <a:srgbClr val="FFFFFF"/>
      </a:accent3>
      <a:accent4>
        <a:srgbClr val="000057"/>
      </a:accent4>
      <a:accent5>
        <a:srgbClr val="CACAFF"/>
      </a:accent5>
      <a:accent6>
        <a:srgbClr val="27858F"/>
      </a:accent6>
      <a:hlink>
        <a:srgbClr val="5A7CC0"/>
      </a:hlink>
      <a:folHlink>
        <a:srgbClr val="872ECA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21TGp_bizmedical_light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1TGp_bizmedical_light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9999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CACAFF"/>
        </a:accent5>
        <a:accent6>
          <a:srgbClr val="278791"/>
        </a:accent6>
        <a:hlink>
          <a:srgbClr val="5A7CC0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222</Words>
  <Application>Microsoft Office PowerPoint</Application>
  <PresentationFormat>全屏显示(4:3)</PresentationFormat>
  <Paragraphs>47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Calibri</vt:lpstr>
      <vt:lpstr>Verdana</vt:lpstr>
      <vt:lpstr>Wingdings</vt:lpstr>
      <vt:lpstr>Gulim</vt:lpstr>
      <vt:lpstr>Times New Roman</vt:lpstr>
      <vt:lpstr>隶书</vt:lpstr>
      <vt:lpstr>黑体</vt:lpstr>
      <vt:lpstr>默认设计模板</vt:lpstr>
      <vt:lpstr>021TGp_bizmedical_light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谢金宏</dc:creator>
  <cp:lastModifiedBy>谢金宏</cp:lastModifiedBy>
  <cp:revision>7</cp:revision>
  <cp:lastPrinted>1601-01-01T00:00:00Z</cp:lastPrinted>
  <dcterms:created xsi:type="dcterms:W3CDTF">1601-01-01T00:00:00Z</dcterms:created>
  <dcterms:modified xsi:type="dcterms:W3CDTF">2017-10-21T07:50:13Z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