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3" r:id="rId3"/>
    <p:sldMasterId id="2147483687" r:id="rId4"/>
    <p:sldMasterId id="2147483699" r:id="rId5"/>
    <p:sldMasterId id="2147483711" r:id="rId6"/>
    <p:sldMasterId id="2147483723" r:id="rId7"/>
    <p:sldMasterId id="2147483735" r:id="rId8"/>
    <p:sldMasterId id="2147483747" r:id="rId9"/>
    <p:sldMasterId id="2147483759" r:id="rId10"/>
  </p:sldMasterIdLst>
  <p:sldIdLst>
    <p:sldId id="285" r:id="rId11"/>
    <p:sldId id="258" r:id="rId12"/>
    <p:sldId id="259" r:id="rId13"/>
    <p:sldId id="284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6" r:id="rId25"/>
    <p:sldId id="273" r:id="rId26"/>
    <p:sldId id="287" r:id="rId27"/>
    <p:sldId id="288" r:id="rId28"/>
    <p:sldId id="277" r:id="rId29"/>
    <p:sldId id="289" r:id="rId30"/>
    <p:sldId id="278" r:id="rId31"/>
    <p:sldId id="279" r:id="rId32"/>
    <p:sldId id="280" r:id="rId33"/>
    <p:sldId id="290" r:id="rId34"/>
    <p:sldId id="283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e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6" Type="http://schemas.openxmlformats.org/officeDocument/2006/relationships/image" Target="../media/image77.w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77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5.wmf"/><Relationship Id="rId2" Type="http://schemas.openxmlformats.org/officeDocument/2006/relationships/image" Target="../media/image63.wmf"/><Relationship Id="rId1" Type="http://schemas.openxmlformats.org/officeDocument/2006/relationships/image" Target="../media/image78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4.wmf"/><Relationship Id="rId4" Type="http://schemas.openxmlformats.org/officeDocument/2006/relationships/image" Target="../media/image69.wmf"/><Relationship Id="rId9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e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10" Type="http://schemas.openxmlformats.org/officeDocument/2006/relationships/image" Target="../media/image136.w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3CEF3F-94B1-4832-92F7-06FD10917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295C96-555C-44BB-9690-904B1B7FE6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CE66AD-E5FA-460B-9356-688630C3B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ADAEC-09DE-4447-A31D-83202E3868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6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AF5D3E-3DE1-4F05-A2E6-913E7B82F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F78A00-7668-4751-BBB8-F3F18A75A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365D89-3330-429C-A4B7-0BD1552BB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13C1A-79A8-46EF-911A-A7375CE9D1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2482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2B8D8-07AD-47EF-B7F8-B4F6BFF7E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1E47AFD-DEA0-44C0-8AF7-8693C9C60E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320742"/>
      </p:ext>
    </p:extLst>
  </p:cSld>
  <p:clrMapOvr>
    <a:masterClrMapping/>
  </p:clrMapOvr>
  <p:transition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5A3EC4-CDC0-43C6-A95B-0DE27F151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C3B7C5-996A-4CFB-8492-FD3021045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22335"/>
      </p:ext>
    </p:extLst>
  </p:cSld>
  <p:clrMapOvr>
    <a:masterClrMapping/>
  </p:clrMapOvr>
  <p:transition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D2431-365C-464B-9967-F4CA66E31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E959B9E-AA39-4463-8A3D-0D56046360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644290"/>
      </p:ext>
    </p:extLst>
  </p:cSld>
  <p:clrMapOvr>
    <a:masterClrMapping/>
  </p:clrMapOvr>
  <p:transition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86FAB-F5E1-41C9-9E7D-E7868BC2E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476808A-82E1-4AF3-99EE-CD0CC97D49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11537"/>
      </p:ext>
    </p:extLst>
  </p:cSld>
  <p:clrMapOvr>
    <a:masterClrMapping/>
  </p:clrMapOvr>
  <p:transition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798FF-BCE2-40D0-893A-3E7C45699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49C5D9B-BE29-4468-A200-39899633CA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845780"/>
      </p:ext>
    </p:extLst>
  </p:cSld>
  <p:clrMapOvr>
    <a:masterClrMapping/>
  </p:clrMapOvr>
  <p:transition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9B97E-BE27-4058-9030-AF2DB82A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F3CA5EF-076B-478C-9136-8639B8DFDA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812090"/>
      </p:ext>
    </p:extLst>
  </p:cSld>
  <p:clrMapOvr>
    <a:masterClrMapping/>
  </p:clrMapOvr>
  <p:transition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FC1A4-6FBF-4A02-97CC-075344D07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9DE377D-2E27-4B5F-B5D2-15639B81DF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361529"/>
      </p:ext>
    </p:extLst>
  </p:cSld>
  <p:clrMapOvr>
    <a:masterClrMapping/>
  </p:clrMapOvr>
  <p:transition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D75375-FFB3-4D6B-8D6A-E08F09546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2F0A7BC-2715-4B2B-8DDB-6B05E04BAB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623738"/>
      </p:ext>
    </p:extLst>
  </p:cSld>
  <p:clrMapOvr>
    <a:masterClrMapping/>
  </p:clrMapOvr>
  <p:transition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BBBE7A-7742-492E-898F-3C444625A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17A2EBB-377D-4A3F-A727-6726C11030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52926"/>
      </p:ext>
    </p:extLst>
  </p:cSld>
  <p:clrMapOvr>
    <a:masterClrMapping/>
  </p:clrMapOvr>
  <p:transition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767E9-B016-412A-8E7A-8A6698CC0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1482B4E-01B2-432F-A8C0-384AE46F2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3703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64FA5A-036A-4EB3-BDE1-5F123FEAD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269EDA-BAA2-4B37-801B-8E29221E3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9013C9-EE6E-466B-898D-EAC96C26A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7E0D3-D948-4147-BB60-B8D30B5662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212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0C36B-AA7C-4E24-92B2-2B26C1E32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24FD6C2-0DBF-4B46-812D-83C58F1E91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395460"/>
      </p:ext>
    </p:extLst>
  </p:cSld>
  <p:clrMapOvr>
    <a:masterClrMapping/>
  </p:clrMapOvr>
  <p:transition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730E0-CFDB-49D3-93EE-59616C95F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B1DB9F2-057E-4EE9-9F6A-62AE15179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917667"/>
      </p:ext>
    </p:extLst>
  </p:cSld>
  <p:clrMapOvr>
    <a:masterClrMapping/>
  </p:clrMapOvr>
  <p:transition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6066FF-77DD-4B3A-83A6-D56478AEE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DC62103-A829-4B70-8C43-A46C8DD2C6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45481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F26D0D5-975D-42E1-A4EE-37ABB327B9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上页</a:t>
            </a:r>
          </a:p>
        </p:txBody>
      </p:sp>
      <p:sp>
        <p:nvSpPr>
          <p:cNvPr id="3" name="AutoShape 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7F944DA-85BF-4393-8C87-E99AAB45CE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下页</a:t>
            </a:r>
          </a:p>
        </p:txBody>
      </p:sp>
      <p:sp>
        <p:nvSpPr>
          <p:cNvPr id="4" name="AutoShape 4">
            <a:hlinkClick r:id="" action="ppaction://noaction" highlightClick="1">
              <a:snd r:embed="rId2" name="zr547.wav"/>
            </a:hlinkClick>
            <a:extLst>
              <a:ext uri="{FF2B5EF4-FFF2-40B4-BE49-F238E27FC236}">
                <a16:creationId xmlns:a16="http://schemas.microsoft.com/office/drawing/2014/main" id="{BE46BB42-97DA-4C4E-81B7-E66FB5657C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chemeClr val="tx2"/>
              </a:solidFill>
              <a:latin typeface="Times New Roman" pitchFamily="18" charset="0"/>
              <a:ea typeface="楷体_GB2312" pitchFamily="49" charset="-122"/>
              <a:sym typeface="MS Outlook" pitchFamily="2" charset="2"/>
            </a:endParaRPr>
          </a:p>
        </p:txBody>
      </p:sp>
      <p:sp>
        <p:nvSpPr>
          <p:cNvPr id="5" name="AutoShape 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9EE60B0-1F3A-4484-83A5-88D6D9DB2C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结束</a:t>
            </a:r>
          </a:p>
        </p:txBody>
      </p:sp>
      <p:sp>
        <p:nvSpPr>
          <p:cNvPr id="6" name="AutoShape 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C4ADDC9-4D5F-4DAE-ADF2-EDA2D0A9B6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返回</a:t>
            </a:r>
          </a:p>
        </p:txBody>
      </p:sp>
      <p:sp>
        <p:nvSpPr>
          <p:cNvPr id="7" name="AutoShape 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319974F-3525-4E13-9DAE-C727E189E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AutoShape 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21011FC-1196-4849-A8F4-1ED224537B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1329860677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7192187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5984891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309195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7518288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5082799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163468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709855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18A104-7CD8-498F-8E0D-1F4414628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DAC19-09E8-41B7-97A2-F6683F752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D97DCA-9B4A-44B2-A4E2-8E394AD21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E24B4-0C27-4969-8703-6F7748FCB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660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350776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731751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7387319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ED21FB51-E537-4B08-B1BD-1027B5A8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latin typeface="Verdana" pitchFamily="34" charset="0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8920BD98-7A42-4264-BFF5-EE441C879B1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66F65267-5D15-4A8A-9E26-FDC1FEAF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4CCAD68B-1C69-44FD-84D3-BB5CD1A27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78F11547-1610-471B-9559-6CA0628F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F9C05D2D-1F56-4FF1-829F-7F304891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BD9FA7EA-D154-480A-B3FF-E191A9D0F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EA1962E0-D98A-4691-9420-DA04CC3C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F52D8CF-84DE-4FBE-BF51-44ADD3A1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780BF3-E024-43DB-BE88-35C49804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97955"/>
      </p:ext>
    </p:extLst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29AE1725-9291-4EF2-8AA2-70B28DE0D3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70FA00C2-3A99-4EB8-BF86-2256EF5DA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D1C874BE-4505-429A-95A4-65DB9B96E6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25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C8F2B0EF-B390-437F-956A-A24CD9232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0DE1707D-8B84-4C5E-834D-3AE70F94D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8D00328-318A-4B0D-83FC-F3122FF4C8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5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0DA73F61-7B11-423E-AA69-431C7A031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30BF3D6C-488B-4287-AAB1-3B1050FE06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9179DB49-B453-47C0-B2D8-344296D2AF3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02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05266631-4BAC-4420-932A-8629C65634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9F5F070B-9497-494D-9D7A-53D0563A1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2E478CCD-04F8-4CD6-9F70-48A77176A03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85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C09E9DC3-4CFE-499B-BCAE-C95E7C9DA3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7DD7B77A-4FBD-4154-B80A-962CDEEC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6C54DAF-AE99-4241-BEDA-CF17083AF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97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141E3F70-295E-4D13-B3F1-11225C374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7DDD1FE0-531B-4EB9-93C5-D4ED653C2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E6632169-A08E-46DC-B95C-9100348B764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4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CA5B44-9DD4-418A-B304-97ECEBC1B9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BE63F3-60F7-41AA-8ED9-02D216A50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1939F2-BC81-4915-A6A6-6B1F086213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D2052-F363-42FC-946F-4DB4294346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760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89D8653B-638C-4984-B83C-8D28A443E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7AECB00F-7F68-460D-9A2B-440FD6765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E600DD94-55BA-43CA-88BA-3684C5B20B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085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77E0169C-2322-4D21-9E2B-D8A3800E2E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BD1B5450-062A-4E0A-BBF1-D550AF31A0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73287E40-EA2B-4C7C-B01D-464BDF85600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48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90FCF86D-92B6-4CE4-9C87-745C30F2BE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9AC5D16E-2193-4AC2-8DEA-A57DBD24A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FF68ADC2-7AD5-4575-887F-46FB752CE71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73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64DED8B1-F5A7-40D1-A64D-D882A5194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D07AB8A9-C258-41A3-B6D7-128DF3CA7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0CF60118-55E0-4441-9943-CB326A7B811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736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21B5E67D-E42F-4F2D-85B9-89B4CA1EC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CAB35289-BE72-4029-9083-F6581D72F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390A49E9-A0F2-40AE-9D5A-FA271A29C4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957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0137DD2F-1DF4-49D2-9155-17CB6B1D3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3AE68160-1B4E-4A43-952D-5872D2D1A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DB39A27-4407-4504-9F61-02F3A09B70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13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DCF70-358B-4A07-83BA-A0EA96D5F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52AD90B-7D34-4340-87E9-0F5884E0E6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864058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95388-248D-4905-83B0-8CA613DE7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92356CF-8583-4C9D-9D36-12EFA3B25F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527972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E9B56-5944-4E96-BFCB-B04E54234E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F006EC4-834A-4340-8DB2-4763D30CAE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705728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65A1E3-A120-4177-A31A-63D9320E3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F9FFD22-81C9-4321-A9FE-AFEE82CE5F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095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D288B-CC1F-4895-9175-55714D394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35CE4-68C4-48ED-8550-163B0096A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F59AD-3758-4CC0-BD51-19879AE6F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09DA8-E45A-407C-B20E-1DC00CEE86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1949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9F7589-3AE8-42D2-B2F4-AB1B22A7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1D2114D-3580-4041-A9D2-5B17C14E6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633321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5ED815-5874-4514-A8CE-B693A8DA7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0C06E3B-4853-4300-9F32-3652C42474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963513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CEFF0C-D91B-4BEA-B3D5-13321DC61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8C27BE2-61EC-40C9-A00E-D4615625D0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307830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3D8C48-9EC1-4BCB-BDB8-C35273AF4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03B4E0C-7D04-45ED-AD46-DDF3F19730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388862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48D8A-65FC-4532-A957-3C92FB645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64A8848-2800-4848-8873-FA0727F4C0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884108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7AC5B-C9EC-4317-AEE5-E4431F81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EE0D534-17DD-4D98-A7D9-219A2A3B3E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105014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C80CC-9733-46ED-B10D-7686025E7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DC3EFB7-1EF6-4CF0-B31A-6F34D8B26A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633855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6A9E6-490E-47E1-8E20-468CC93F0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79B12A8-7772-43F1-97EB-9F91A92574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258447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6D6757-22F5-4B77-A526-29D952F36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336260F-DDF4-458E-BF73-C8FD0D1590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994784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3CFDE-ABB5-4780-995E-6DEB6D231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745A84D-1CFB-4297-A8E1-F0CA5A4AC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40916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FC9532-A449-48D4-8806-705CFB013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48CB47-F3CC-47B8-91B9-E3B6F71F3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B37D0A-E348-4865-AA41-05504E214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E9B42-9A99-4AB3-8B71-C6D6CF015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9993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490C9-3DE7-485B-AEB7-DF635CDFB8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D7B482E-C577-407E-B66E-F347841BE8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239738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03403-3222-4258-9D7E-43975A805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FA3DF2B-8462-4853-A7F5-7B6261470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976497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873ED5-C004-411B-B883-F8674CF6B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497A50D-C5BD-4156-B01D-F78028867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5914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1FD088-5D10-4DB1-A7AD-E686DBE1E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9356A06-8643-46C4-B4FB-CA2B03F8C2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443311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77B7F-71D4-4F0E-82D2-0E30A8D00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E708FD4-B9B2-46FA-BE17-9657644FB3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61854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C80D1-81E1-48E3-A039-3F0098D5D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02BEE1-122B-4757-BFAE-07F5D85CA4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492003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F2FFC-CCA1-4318-8C3B-5611AA2A9C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0A8BDCC-189C-4596-91CC-EE568D08CA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3054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DF8A8-4322-4422-8D83-F0E0D0128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8366B7C-E14E-4E1D-92A8-C3CA89BB80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276926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0AC53-5019-4584-86B4-D1C3D3058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84D30BF-D572-4728-A147-FB10458C89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737763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B8E7C-888D-4E72-8089-20BFE85DB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FF3357F-D47F-449D-8EC2-3FD3FEADA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5159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FCC6D6-868F-4C1E-B49A-102CB7159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BCD0CA-145C-43AE-839D-F3689A5DEB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DF72F2-A279-447E-A1A8-4AC5E3D69B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ECE33-B02A-485D-85C8-FEAA2246F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9536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AE109-F41D-4861-B5FD-A8A6596BD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FD85390-1355-4273-A5C9-F637275934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979137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F67298-F463-456B-BBFF-DB220E7AC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21027C3-3C8E-458D-B04B-847317183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56953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18BAE-3D8C-4231-97AB-DC0E80F25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B52B6E4-1313-4F48-84D2-0A792DA62C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441478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196F36-9DCA-44C5-8504-CC02410BE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4955551-99D7-45FF-81A9-EB4737DB0E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828477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9019D-7386-4129-A954-6F6F72DA5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9959FAA-60AB-447C-AA33-2C19812FF1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14648"/>
      </p:ext>
    </p:extLst>
  </p:cSld>
  <p:clrMapOvr>
    <a:masterClrMapping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94ED4-9D42-4C13-96F7-35F11A277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59516A2-436A-4F40-8879-539CCAFAE4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298363"/>
      </p:ext>
    </p:extLst>
  </p:cSld>
  <p:clrMapOvr>
    <a:masterClrMapping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48E5D-0D9D-48AF-9D33-849035AF3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CE94EC0-E911-4FFC-A230-304BB0C389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36804"/>
      </p:ext>
    </p:extLst>
  </p:cSld>
  <p:clrMapOvr>
    <a:masterClrMapping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5C39C-A5CD-4888-8F01-2F42D8F00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844E3F4-9162-49B0-8E7B-89782E6887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485849"/>
      </p:ext>
    </p:extLst>
  </p:cSld>
  <p:clrMapOvr>
    <a:masterClrMapping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7708D-A7BB-4C2B-B308-01F15919F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CDB6543-1892-4F72-A1EA-20D220F618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13438"/>
      </p:ext>
    </p:extLst>
  </p:cSld>
  <p:clrMapOvr>
    <a:masterClrMapping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6F46C-2A39-4B6C-9C37-5C44FFA1E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C714687-78D1-404C-8EFE-FCEC6D1E14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82844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A9A076-597C-45E1-9EA8-E1E01DD1B9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5689010-CE61-4A20-B96F-E76E83571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9ACC30-8104-478B-8106-B049A1DD39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BDC57-BE00-49E5-84B3-274DA57824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347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E878F-E61B-4A24-9A39-47BB7C6D4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493B39F-481E-4777-B718-EE96F79B5C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93343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8F4F3-CA14-4F11-BA4C-481B88E11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AD36EF3-D1DB-429E-B6B2-60BC794063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222762"/>
      </p:ext>
    </p:extLst>
  </p:cSld>
  <p:clrMapOvr>
    <a:masterClrMapping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134AA-A13A-4852-9C26-769997E97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F816580-004B-4F72-81FF-7184E60D3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994178"/>
      </p:ext>
    </p:extLst>
  </p:cSld>
  <p:clrMapOvr>
    <a:masterClrMapping/>
  </p:clrMapOvr>
  <p:transition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463F1-F44B-4F24-B2F7-3FAE8B174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2FB6507-B65A-4512-B4E8-E86245E19D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50665"/>
      </p:ext>
    </p:extLst>
  </p:cSld>
  <p:clrMapOvr>
    <a:masterClrMapping/>
  </p:clrMapOvr>
  <p:transition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58F0DB-ABC3-4A17-9F2B-B82D84878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EF36C4-A52A-42C7-BD5A-1CB742EB4B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373213"/>
      </p:ext>
    </p:extLst>
  </p:cSld>
  <p:clrMapOvr>
    <a:masterClrMapping/>
  </p:clrMapOvr>
  <p:transition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155843-8899-40B5-A7E5-8273D6869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BDEB48D-C7D6-492F-ACF1-E623CA6671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519853"/>
      </p:ext>
    </p:extLst>
  </p:cSld>
  <p:clrMapOvr>
    <a:masterClrMapping/>
  </p:clrMapOvr>
  <p:transition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E5ED2-11CD-46D3-B0F9-87AEE65D7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AFDC299-02D0-4992-8941-DD86C5D24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192884"/>
      </p:ext>
    </p:extLst>
  </p:cSld>
  <p:clrMapOvr>
    <a:masterClrMapping/>
  </p:clrMapOvr>
  <p:transition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623A67-C276-43F8-BF3B-BF5428DF8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9D41F15-16EF-4B92-8FFD-D649EE4DF8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217942"/>
      </p:ext>
    </p:extLst>
  </p:cSld>
  <p:clrMapOvr>
    <a:masterClrMapping/>
  </p:clrMapOvr>
  <p:transition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4675F-48BB-4F34-B361-14FC21192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5DEC27D-5794-4098-AF19-D9F78DECF1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651445"/>
      </p:ext>
    </p:extLst>
  </p:cSld>
  <p:clrMapOvr>
    <a:masterClrMapping/>
  </p:clrMapOvr>
  <p:transition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9AACF-12F1-4A84-8151-1ECD160E9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1DC7C2A-E4D7-4F83-A5EA-670029F370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31682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F6ADA-9416-432F-B6CE-7A8B9F404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BBF9C-D1AE-454A-9476-F392A913F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2F870-0FCC-45E1-B1DB-F4AD3198F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2D3034-7798-49B0-8899-46519BF840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3295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23CC3-509B-4C5C-BB10-0697F4652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B423717-1592-478B-B627-279F4181D5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480426"/>
      </p:ext>
    </p:extLst>
  </p:cSld>
  <p:clrMapOvr>
    <a:masterClrMapping/>
  </p:clrMapOvr>
  <p:transition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7823E7-F8D1-4A92-AC8B-C7BC5A80F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B42403E-994F-4E07-A73C-5939315438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741373"/>
      </p:ext>
    </p:extLst>
  </p:cSld>
  <p:clrMapOvr>
    <a:masterClrMapping/>
  </p:clrMapOvr>
  <p:transition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557A8-5F11-4B15-9F8A-71DB2E520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02B2DD-E8A3-4D6B-B89A-B1BA52C952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096141"/>
      </p:ext>
    </p:extLst>
  </p:cSld>
  <p:clrMapOvr>
    <a:masterClrMapping/>
  </p:clrMapOvr>
  <p:transition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48698D-7806-481B-B513-E7F192013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3E00B5C-4BEE-4E9D-84BC-37B40F245A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981710"/>
      </p:ext>
    </p:extLst>
  </p:cSld>
  <p:clrMapOvr>
    <a:masterClrMapping/>
  </p:clrMapOvr>
  <p:transition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020E9-1D71-404B-81F0-4E70AF411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6F51182-5B4C-4170-9E0F-F655130765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328939"/>
      </p:ext>
    </p:extLst>
  </p:cSld>
  <p:clrMapOvr>
    <a:masterClrMapping/>
  </p:clrMapOvr>
  <p:transition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125A5B-535B-4040-9E36-167FCB760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53E68A8-DAD8-4B72-8320-4DC5F6CECA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687653"/>
      </p:ext>
    </p:extLst>
  </p:cSld>
  <p:clrMapOvr>
    <a:masterClrMapping/>
  </p:clrMapOvr>
  <p:transition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807162-D926-418A-9657-A799CB31D6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90E39FF-6CE4-4C6B-8A3F-B1B5ABE14C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936489"/>
      </p:ext>
    </p:extLst>
  </p:cSld>
  <p:clrMapOvr>
    <a:masterClrMapping/>
  </p:clrMapOvr>
  <p:transition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EA0EF-F5D2-41FE-9AF2-A1EC06769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5848549-5D16-46E1-B974-49978CE3C9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973075"/>
      </p:ext>
    </p:extLst>
  </p:cSld>
  <p:clrMapOvr>
    <a:masterClrMapping/>
  </p:clrMapOvr>
  <p:transition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66138-28F1-45DF-A786-8118BD5CA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9171637-119D-47AF-B3FE-40ED4DF5F0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736310"/>
      </p:ext>
    </p:extLst>
  </p:cSld>
  <p:clrMapOvr>
    <a:masterClrMapping/>
  </p:clrMapOvr>
  <p:transition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FB43-2295-4C10-AF89-C08D029CB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F53243C-F2C4-4D73-BB0A-DBB9C9321E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3344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51FFF-55B2-4CDC-8A24-F757B8816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2EB51-0998-40F5-9BD5-AE175EE40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0448D-6B91-4EF6-A2A0-120F9998B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A44BDF-09AD-4509-9A72-804C6BD97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3592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9430F-CD87-4E90-957A-7130278F2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0852079-D9B3-40D8-8CEA-7023C8F6FE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007244"/>
      </p:ext>
    </p:extLst>
  </p:cSld>
  <p:clrMapOvr>
    <a:masterClrMapping/>
  </p:clrMapOvr>
  <p:transition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84565-FBC6-4342-BD63-FCC5C09F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825C0A2-F065-46C2-A371-8BE98AD53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422591"/>
      </p:ext>
    </p:extLst>
  </p:cSld>
  <p:clrMapOvr>
    <a:masterClrMapping/>
  </p:clrMapOvr>
  <p:transition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ECEF24-EEE1-4EA1-9F5D-ABA9CBDE97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7846B8F-9F9C-4940-9F52-73CA7F55AF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068976"/>
      </p:ext>
    </p:extLst>
  </p:cSld>
  <p:clrMapOvr>
    <a:masterClrMapping/>
  </p:clrMapOvr>
  <p:transition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9F55C7-FFBD-4869-80B7-A8AFEC517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FDF3B7C-F39B-4125-811D-30557FB2B8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011824"/>
      </p:ext>
    </p:extLst>
  </p:cSld>
  <p:clrMapOvr>
    <a:masterClrMapping/>
  </p:clrMapOvr>
  <p:transition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0C5CCD-219A-46A8-A798-25EAF1296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08805F9-88CD-4228-8A4E-B927DAF74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375995"/>
      </p:ext>
    </p:extLst>
  </p:cSld>
  <p:clrMapOvr>
    <a:masterClrMapping/>
  </p:clrMapOvr>
  <p:transition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15D19-3CA0-432E-AAF0-5D2D37BC3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09E2474-4F59-45E7-A0D4-94B52E7D00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444939"/>
      </p:ext>
    </p:extLst>
  </p:cSld>
  <p:clrMapOvr>
    <a:masterClrMapping/>
  </p:clrMapOvr>
  <p:transition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B22C22-539D-417D-BE39-BD1F49317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453FF6B-4CBC-44EE-BEC9-1427F21205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978018"/>
      </p:ext>
    </p:extLst>
  </p:cSld>
  <p:clrMapOvr>
    <a:masterClrMapping/>
  </p:clrMapOvr>
  <p:transition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C2CAEB-E8DD-4C5A-8FDC-42C0130AA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8EC11EB-B611-4BD1-AC0F-1DBB063741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989082"/>
      </p:ext>
    </p:extLst>
  </p:cSld>
  <p:clrMapOvr>
    <a:masterClrMapping/>
  </p:clrMapOvr>
  <p:transition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37E27-66B4-4FC0-9151-55E845204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1E59FAA-2E66-414E-A1E1-DE418037A4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478325"/>
      </p:ext>
    </p:extLst>
  </p:cSld>
  <p:clrMapOvr>
    <a:masterClrMapping/>
  </p:clrMapOvr>
  <p:transition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E301C7-9D9B-4E93-AC75-F2806EDF6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E0577A4-C8B0-4327-A4B6-2F0814F066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77568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audio" Target="../media/audio1.wav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CEE6D8B-01B0-44B4-97D9-A1DC8CCF4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5F90567-FF06-4242-B434-F389BDEEB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3E91A37-6D99-439D-BD82-38A9900B3B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48AE47AA-2BA8-4784-A213-C5C9C4E746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7D7586D9-B2CC-416F-A741-7F91258591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anose="02020603050405020304" pitchFamily="18" charset="0"/>
              </a:defRPr>
            </a:lvl1pPr>
          </a:lstStyle>
          <a:p>
            <a:fld id="{A497AE24-E84C-480A-9B8C-45C28C99B55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5847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DA04EB-50BE-44F0-8E2C-0BEDCBAC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5848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36C4F1-2DBC-4D19-99D3-E92CF754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5849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B1610FA-FE34-4CB4-8AE3-C9E69BAD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59">
            <a:extLst>
              <a:ext uri="{FF2B5EF4-FFF2-40B4-BE49-F238E27FC236}">
                <a16:creationId xmlns:a16="http://schemas.microsoft.com/office/drawing/2014/main" id="{2C63A711-9BD1-4B1C-AB7F-ACFB60561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D021C541-6ED8-47BA-A394-1E5A18BE1D9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C55DF95-BFCB-41A3-9AE3-8D13641DB9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AE43509-5FFC-4E31-856F-39BD06C086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D8F943D9-7E74-4A08-BCBE-156753A238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MS Outlook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6303AD1-A30B-428C-8E45-C498E89C3B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E5E1126-A9F4-4F6A-8AEC-E91FD90688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C07F89B-43ED-462B-A7D3-7218A3A6DE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A876F5C-DAD7-406A-9B75-7EBAAD8A5C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8CE26FA1-AE87-4806-9EC6-14707B2423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fld id="{AE567F20-B170-47F4-ACE7-AA379E8686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DB79803-8CFA-480A-BC1B-F76E4492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上页</a:t>
            </a:r>
          </a:p>
        </p:txBody>
      </p:sp>
      <p:sp>
        <p:nvSpPr>
          <p:cNvPr id="68611" name="AutoShape 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581D013-16CD-4D84-A081-C13882D4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下页</a:t>
            </a:r>
          </a:p>
        </p:txBody>
      </p:sp>
      <p:sp>
        <p:nvSpPr>
          <p:cNvPr id="68612" name="AutoShape 4">
            <a:hlinkClick r:id="" action="ppaction://noaction" highlightClick="1">
              <a:snd r:embed="rId14" name="zr547.wav"/>
            </a:hlinkClick>
            <a:extLst>
              <a:ext uri="{FF2B5EF4-FFF2-40B4-BE49-F238E27FC236}">
                <a16:creationId xmlns:a16="http://schemas.microsoft.com/office/drawing/2014/main" id="{40F5EA89-72A9-4265-9866-EF83AD1E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chemeClr val="tx2"/>
              </a:solidFill>
              <a:latin typeface="Times New Roman" pitchFamily="18" charset="0"/>
              <a:ea typeface="楷体_GB2312" pitchFamily="49" charset="-122"/>
              <a:sym typeface="MS Outlook" pitchFamily="2" charset="2"/>
            </a:endParaRPr>
          </a:p>
        </p:txBody>
      </p:sp>
      <p:sp>
        <p:nvSpPr>
          <p:cNvPr id="68613" name="AutoShape 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5DACE99-76AA-4A0C-A337-EDADD0DA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结束</a:t>
            </a:r>
          </a:p>
        </p:txBody>
      </p:sp>
      <p:sp>
        <p:nvSpPr>
          <p:cNvPr id="68614" name="AutoShape 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58D7B17-3C1D-4FD5-8602-5C52A85F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返回</a:t>
            </a:r>
          </a:p>
        </p:txBody>
      </p:sp>
      <p:sp>
        <p:nvSpPr>
          <p:cNvPr id="68615" name="AutoShape 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A380889-0A2B-44ED-94B0-C5C6892F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616" name="AutoShape 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5B35217-EC21-45F9-B02F-0E5A1E30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首页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1FE2A4BE-696B-449B-A254-A73B77CD47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4C9602D5-0CB2-4008-B43F-1707CB1D9D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29700" name="标题 1027">
            <a:extLst>
              <a:ext uri="{FF2B5EF4-FFF2-40B4-BE49-F238E27FC236}">
                <a16:creationId xmlns:a16="http://schemas.microsoft.com/office/drawing/2014/main" id="{53350563-E2CB-4EF2-838E-E529E85BCE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29701" name="文本占位符 1028">
            <a:extLst>
              <a:ext uri="{FF2B5EF4-FFF2-40B4-BE49-F238E27FC236}">
                <a16:creationId xmlns:a16="http://schemas.microsoft.com/office/drawing/2014/main" id="{3DCFB06D-CE68-4410-85BF-4C8DED728E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9064B285-87BB-4C51-81DD-06343CA9F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597D5530-0C20-4EFC-8E40-04639B3C6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 b="1">
                <a:solidFill>
                  <a:srgbClr val="000066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</a:lstStyle>
          <a:p>
            <a:fld id="{ACDD7310-43E1-4402-866D-F52DAAAD965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29704" name="图片 1031" descr="广州大学校徽">
            <a:extLst>
              <a:ext uri="{FF2B5EF4-FFF2-40B4-BE49-F238E27FC236}">
                <a16:creationId xmlns:a16="http://schemas.microsoft.com/office/drawing/2014/main" id="{F5801A4C-B40A-4AE1-A3A4-049A70A835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59">
            <a:extLst>
              <a:ext uri="{FF2B5EF4-FFF2-40B4-BE49-F238E27FC236}">
                <a16:creationId xmlns:a16="http://schemas.microsoft.com/office/drawing/2014/main" id="{5C073430-E610-4F62-814D-DBF7718D8E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DDE24B11-DD07-430F-8BA4-B0C1378F82B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1A395D6-116D-4EA9-A20E-1F146FFC3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4295117-9757-4102-A966-B1E2797B20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CD477459-FA5B-4B7A-98AF-AA48DC0150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MS Outlook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9FABF6A-4D11-4D6E-9E32-4DB09A9B10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4BB3D5-D58E-4CB2-AABB-81BAB19593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5634164-A396-4F30-A51E-76E35A705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DEF2B5C-9CC2-430A-AEB7-81CB856BE3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A1183A8D-1A94-4712-97B0-F79544BE25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fld id="{795ED87E-787C-41FF-9052-8EC770E776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59">
            <a:extLst>
              <a:ext uri="{FF2B5EF4-FFF2-40B4-BE49-F238E27FC236}">
                <a16:creationId xmlns:a16="http://schemas.microsoft.com/office/drawing/2014/main" id="{91633433-455B-4E5D-8EC4-E1EBAFAAC3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A145F5EF-E52C-4C13-B310-2A3FAF71FDF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B87A45-B08E-4127-9AE2-11573B4A6F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C6EF716-00FE-424B-BD9F-5BC53323C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41A74349-4DE2-49CF-9118-42AE24B9B2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MS Outlook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14C0584-334A-48B3-808D-388A55A65D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169E0E5-F20E-409E-B958-0DFFA2CFE2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D5FE6D2-9477-4B1A-9AEA-BD3DC4F6AA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463A6D4-5EC4-484D-990A-526FA3A5C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170E958A-B8DB-44CC-8C8A-6B2BA6CC08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fld id="{102DF56F-00B2-4E4B-A7D8-83D3653660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59">
            <a:extLst>
              <a:ext uri="{FF2B5EF4-FFF2-40B4-BE49-F238E27FC236}">
                <a16:creationId xmlns:a16="http://schemas.microsoft.com/office/drawing/2014/main" id="{EEDD7A0F-D80C-42D8-981B-AB7ABFC0D2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B9B84461-AF83-42EA-9FA6-022505A6E61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4F526DB-50B5-4817-8E9A-1098BA05CC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4C5A772-6BF1-4B5B-923C-0DE8A094AC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16A998CC-5F75-4D62-A5C5-66DF85D095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MS Outlook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1DBB43B-F3EC-4768-885C-0C6FF5853E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9A8AFD3-43B2-406D-8A8C-C2B6D2A49E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D48F9AD-3FAC-4F5C-924D-8238163A46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03535D9-9B1E-4BD2-B296-0AB7618954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C0F0ACC3-6385-423C-B08D-D8AF8DF003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fld id="{C7ACC536-2D62-4751-BB3C-6B4EE91323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59">
            <a:extLst>
              <a:ext uri="{FF2B5EF4-FFF2-40B4-BE49-F238E27FC236}">
                <a16:creationId xmlns:a16="http://schemas.microsoft.com/office/drawing/2014/main" id="{12B9E943-2318-4F1A-BE06-A3399A56C1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C5CE9738-946F-4861-AE60-EEF677EC2B1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873AEA1-19F8-4B40-B36B-CC0F74BFC4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D15DE41-F33A-468E-B5AB-3FA1212A96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D46097D1-45A9-4BB1-8DAA-4D716821A3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MS Outlook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114A207-A4C3-4365-A0AD-0EBA1A7921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F4AC03A-7E80-4431-BE6F-375C8A4C4E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07443A2-F787-428B-A3E1-D9B077CEE1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A11F9A3-C2DB-467B-85BD-0430F858D2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24D6CA4B-58DE-40EA-8657-E38F2E35D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fld id="{2805A0F4-5ED8-4187-A923-A7DC0E0DAF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59">
            <a:extLst>
              <a:ext uri="{FF2B5EF4-FFF2-40B4-BE49-F238E27FC236}">
                <a16:creationId xmlns:a16="http://schemas.microsoft.com/office/drawing/2014/main" id="{3E273E3C-0608-4828-AE12-DDBD7A3AD8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9ADD8829-68B8-460F-A953-BB280ECA3F8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B6C5EF1-1E6B-4A3F-B82F-6D229FFBFE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BC65411-E6EF-491F-84F3-C7A833FC13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797A13E5-2652-4CF2-BD59-F822A15D67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MS Outlook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252AC98-3448-4257-B8A1-D1D67EEB06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8DEA064-7BE6-4396-86C7-5AFAC64FD3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1EEE78-907D-470B-8873-6E7849FDE3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4F84CF0-9892-47A4-B6DC-11F4EBDB53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9247C90C-4E5D-4B3C-BC47-961EDC8399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fld id="{DBD4C692-8C7B-4EE7-A02B-21562A269F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59">
            <a:extLst>
              <a:ext uri="{FF2B5EF4-FFF2-40B4-BE49-F238E27FC236}">
                <a16:creationId xmlns:a16="http://schemas.microsoft.com/office/drawing/2014/main" id="{B46FE97D-7B91-4B2A-9C11-21AEA16B8C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869010F1-9515-4A34-8DC3-5F302BF6FC7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D6F94EB-B7EE-4499-8D9A-B1A69775EB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D26D4B6-AFCD-48BD-AD1B-A21B21378D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D693080B-D238-424A-B7ED-25DEA48044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MS Outlook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ED899B9-8947-45E7-83A8-D8A63EFD47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D01016B-71A7-4616-AD8B-1744D63C78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C895DB7-ECA0-42A6-A2BF-9E431713F6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endParaRPr lang="zh-CN" altLang="zh-CN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DD827FA-FA21-405E-91CE-BD48C2A73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100DFF57-7316-4205-8438-8E8FC870F4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fld id="{A80D86BA-BB06-4D5B-9FA6-CE6CA7A042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Relationship Id="rId9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Relationship Id="rId9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4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77.wmf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72.wmf"/><Relationship Id="rId32" Type="http://schemas.openxmlformats.org/officeDocument/2006/relationships/image" Target="../media/image76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74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9.e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72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77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1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3.w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9.xml"/><Relationship Id="rId3" Type="http://schemas.openxmlformats.org/officeDocument/2006/relationships/slide" Target="slide6.xml"/><Relationship Id="rId7" Type="http://schemas.openxmlformats.org/officeDocument/2006/relationships/image" Target="../media/image8.emf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slide" Target="slide3.xml"/><Relationship Id="rId15" Type="http://schemas.openxmlformats.org/officeDocument/2006/relationships/slide" Target="slide11.xml"/><Relationship Id="rId10" Type="http://schemas.openxmlformats.org/officeDocument/2006/relationships/image" Target="../media/image9.emf"/><Relationship Id="rId4" Type="http://schemas.openxmlformats.org/officeDocument/2006/relationships/slide" Target="slide5.xml"/><Relationship Id="rId9" Type="http://schemas.openxmlformats.org/officeDocument/2006/relationships/oleObject" Target="../embeddings/oleObject2.bin"/><Relationship Id="rId1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96.wmf"/><Relationship Id="rId7" Type="http://schemas.openxmlformats.org/officeDocument/2006/relationships/image" Target="../media/image93.wmf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5.bin"/><Relationship Id="rId3" Type="http://schemas.openxmlformats.org/officeDocument/2006/relationships/image" Target="../media/image104.w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00.w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9.wmf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4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2.emf"/><Relationship Id="rId22" Type="http://schemas.openxmlformats.org/officeDocument/2006/relationships/image" Target="../media/image13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108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7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emf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slide" Target="slide2.xml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Box 9">
            <a:extLst>
              <a:ext uri="{FF2B5EF4-FFF2-40B4-BE49-F238E27FC236}">
                <a16:creationId xmlns:a16="http://schemas.microsoft.com/office/drawing/2014/main" id="{4EBFB09A-4F16-45AD-BF0C-E7579EAB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81200"/>
            <a:ext cx="4340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 导数与微分</a:t>
            </a:r>
          </a:p>
        </p:txBody>
      </p:sp>
      <p:sp>
        <p:nvSpPr>
          <p:cNvPr id="131075" name="TextBox 10">
            <a:extLst>
              <a:ext uri="{FF2B5EF4-FFF2-40B4-BE49-F238E27FC236}">
                <a16:creationId xmlns:a16="http://schemas.microsoft.com/office/drawing/2014/main" id="{933B8A47-1280-44E1-9F9D-F04E5DEC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57600"/>
            <a:ext cx="1570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>
            <a:extLst>
              <a:ext uri="{FF2B5EF4-FFF2-40B4-BE49-F238E27FC236}">
                <a16:creationId xmlns:a16="http://schemas.microsoft.com/office/drawing/2014/main" id="{32DF8E2C-E726-4EB7-8EAC-1EF5964EF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</a:rPr>
              <a:t>5</a:t>
            </a:r>
            <a:r>
              <a:rPr kumimoji="1" lang="zh-CN" altLang="en-US" sz="3600" b="1">
                <a:latin typeface="Times New Roman" panose="02020603050405020304" pitchFamily="18" charset="0"/>
              </a:rPr>
              <a:t>、</a:t>
            </a: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微分的定义</a:t>
            </a:r>
            <a:endParaRPr kumimoji="1" lang="zh-CN" altLang="en-US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14E890DA-9915-4A6D-8AD0-985B739C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9CD2080A-0F12-495A-A7D7-4D82CD5E2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1528763"/>
          <a:ext cx="792638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7924680" imgH="4000320" progId="Equation.3">
                  <p:embed/>
                </p:oleObj>
              </mc:Choice>
              <mc:Fallback>
                <p:oleObj name="公式" r:id="rId3" imgW="7924680" imgH="4000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528763"/>
                        <a:ext cx="7926388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>
            <a:extLst>
              <a:ext uri="{FF2B5EF4-FFF2-40B4-BE49-F238E27FC236}">
                <a16:creationId xmlns:a16="http://schemas.microsoft.com/office/drawing/2014/main" id="{AAD190DF-1C34-4C12-97B1-940F3977D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715000"/>
          <a:ext cx="55006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5" imgW="5499000" imgH="431640" progId="Equation.3">
                  <p:embed/>
                </p:oleObj>
              </mc:Choice>
              <mc:Fallback>
                <p:oleObj name="公式" r:id="rId5" imgW="54990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55006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4E4C744A-0380-4130-9422-5D3086646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38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微分的实质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008821C6-ECA7-4C19-8636-EDBDB0CC7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5529263"/>
            <a:ext cx="2286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E044B42B-921F-4405-8E45-5F92E5C76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6119813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9744A2AC-8CA2-4212-8D8E-2498BCA17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>
            <a:extLst>
              <a:ext uri="{FF2B5EF4-FFF2-40B4-BE49-F238E27FC236}">
                <a16:creationId xmlns:a16="http://schemas.microsoft.com/office/drawing/2014/main" id="{7ADA8F75-D231-4CCA-BB14-079CE0D1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1375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、导数与微分的关系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710C39A2-614E-4A9F-955A-77DC19E2E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41488"/>
          <a:ext cx="74310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3" imgW="7429320" imgH="1002960" progId="Equation.3">
                  <p:embed/>
                </p:oleObj>
              </mc:Choice>
              <mc:Fallback>
                <p:oleObj name="公式" r:id="rId3" imgW="742932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41488"/>
                        <a:ext cx="743108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4">
            <a:extLst>
              <a:ext uri="{FF2B5EF4-FFF2-40B4-BE49-F238E27FC236}">
                <a16:creationId xmlns:a16="http://schemas.microsoft.com/office/drawing/2014/main" id="{4DBC94CA-6F4B-4809-99B0-1637385AA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95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endParaRPr kumimoji="1"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35BA2016-E82D-41BC-A06C-CD526503D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6865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 微分的求法</a:t>
            </a:r>
          </a:p>
        </p:txBody>
      </p:sp>
      <p:graphicFrame>
        <p:nvGraphicFramePr>
          <p:cNvPr id="10243" name="Object 6">
            <a:extLst>
              <a:ext uri="{FF2B5EF4-FFF2-40B4-BE49-F238E27FC236}">
                <a16:creationId xmlns:a16="http://schemas.microsoft.com/office/drawing/2014/main" id="{B3E874DC-7BAB-4080-A177-21B9C5C7E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4191000"/>
          <a:ext cx="2146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5" imgW="2145960" imgH="406080" progId="Equation.3">
                  <p:embed/>
                </p:oleObj>
              </mc:Choice>
              <mc:Fallback>
                <p:oleObj name="公式" r:id="rId5" imgW="2145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191000"/>
                        <a:ext cx="2146300" cy="4048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>
            <a:extLst>
              <a:ext uri="{FF2B5EF4-FFF2-40B4-BE49-F238E27FC236}">
                <a16:creationId xmlns:a16="http://schemas.microsoft.com/office/drawing/2014/main" id="{CEEAD006-472B-492F-94BA-76F3F896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求法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计算函数的导数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乘以自变量的微分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8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C861BD94-3EFA-43B5-8C76-E43ABFE0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2">
            <a:extLst>
              <a:ext uri="{FF2B5EF4-FFF2-40B4-BE49-F238E27FC236}">
                <a16:creationId xmlns:a16="http://schemas.microsoft.com/office/drawing/2014/main" id="{3C4252C6-A25A-44F5-83DE-D3045EBA5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000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基本初等函数的微分公式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8811EAC9-6B8E-4451-8E24-89FCD3FD2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1371600"/>
          <a:ext cx="64770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3" imgW="7416720" imgH="2120760" progId="Equation.3">
                  <p:embed/>
                </p:oleObj>
              </mc:Choice>
              <mc:Fallback>
                <p:oleObj name="公式" r:id="rId3" imgW="7416720" imgH="2120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371600"/>
                        <a:ext cx="64770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3E1DA73E-307F-4926-BE04-36B1325D7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3287713"/>
          <a:ext cx="6819900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5" imgW="7810200" imgH="3365280" progId="Equation.3">
                  <p:embed/>
                </p:oleObj>
              </mc:Choice>
              <mc:Fallback>
                <p:oleObj name="公式" r:id="rId5" imgW="7810200" imgH="3365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287713"/>
                        <a:ext cx="6819900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5">
            <a:hlinkClick r:id="rId7" action="ppaction://hlinksldjump"/>
            <a:extLst>
              <a:ext uri="{FF2B5EF4-FFF2-40B4-BE49-F238E27FC236}">
                <a16:creationId xmlns:a16="http://schemas.microsoft.com/office/drawing/2014/main" id="{9836C21B-755F-41D6-8050-1C6FBF72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8" name="Object 6">
            <a:extLst>
              <a:ext uri="{FF2B5EF4-FFF2-40B4-BE49-F238E27FC236}">
                <a16:creationId xmlns:a16="http://schemas.microsoft.com/office/drawing/2014/main" id="{3821E45B-4683-4210-9275-6005F2AE9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1538" y="5775325"/>
          <a:ext cx="4730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8" imgW="520560" imgH="241200" progId="Equation.3">
                  <p:embed/>
                </p:oleObj>
              </mc:Choice>
              <mc:Fallback>
                <p:oleObj name="公式" r:id="rId8" imgW="5205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5775325"/>
                        <a:ext cx="473075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>
            <a:extLst>
              <a:ext uri="{FF2B5EF4-FFF2-40B4-BE49-F238E27FC236}">
                <a16:creationId xmlns:a16="http://schemas.microsoft.com/office/drawing/2014/main" id="{6B162C0F-8BAC-47EF-8A77-B64BDAE6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函数和、差、积、商的微分法则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F1E114C6-FFDC-4ADE-8DEB-69CBCE82B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2527300"/>
          <a:ext cx="62118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3" imgW="6210000" imgH="1358640" progId="Equation.3">
                  <p:embed/>
                </p:oleObj>
              </mc:Choice>
              <mc:Fallback>
                <p:oleObj name="公式" r:id="rId3" imgW="6210000" imgH="1358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527300"/>
                        <a:ext cx="6211888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4">
            <a:extLst>
              <a:ext uri="{FF2B5EF4-FFF2-40B4-BE49-F238E27FC236}">
                <a16:creationId xmlns:a16="http://schemas.microsoft.com/office/drawing/2014/main" id="{41422B84-5FE5-4F6B-8E56-A6A199CE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8265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 微分的基本法则</a:t>
            </a:r>
          </a:p>
        </p:txBody>
      </p:sp>
      <p:sp>
        <p:nvSpPr>
          <p:cNvPr id="12295" name="Text Box 5">
            <a:extLst>
              <a:ext uri="{FF2B5EF4-FFF2-40B4-BE49-F238E27FC236}">
                <a16:creationId xmlns:a16="http://schemas.microsoft.com/office/drawing/2014/main" id="{FA671431-042E-4B81-899C-9BE47615F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5288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微分形式的不变性</a:t>
            </a:r>
          </a:p>
        </p:txBody>
      </p:sp>
      <p:graphicFrame>
        <p:nvGraphicFramePr>
          <p:cNvPr id="12291" name="Object 6">
            <a:extLst>
              <a:ext uri="{FF2B5EF4-FFF2-40B4-BE49-F238E27FC236}">
                <a16:creationId xmlns:a16="http://schemas.microsoft.com/office/drawing/2014/main" id="{55CB56C4-F987-4611-AD88-3BD399EAC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775200"/>
          <a:ext cx="6643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5" imgW="6642000" imgH="939600" progId="Equation.3">
                  <p:embed/>
                </p:oleObj>
              </mc:Choice>
              <mc:Fallback>
                <p:oleObj name="公式" r:id="rId5" imgW="664200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75200"/>
                        <a:ext cx="6643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>
            <a:extLst>
              <a:ext uri="{FF2B5EF4-FFF2-40B4-BE49-F238E27FC236}">
                <a16:creationId xmlns:a16="http://schemas.microsoft.com/office/drawing/2014/main" id="{86ABF5CB-6379-4FC1-BC53-FBB658303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5310188"/>
          <a:ext cx="2146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7" imgW="2145960" imgH="406080" progId="Equation.3">
                  <p:embed/>
                </p:oleObj>
              </mc:Choice>
              <mc:Fallback>
                <p:oleObj name="公式" r:id="rId7" imgW="21459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310188"/>
                        <a:ext cx="2146300" cy="4048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A6F79C32-866F-4DCD-AF4D-9581F05B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>
            <a:extLst>
              <a:ext uri="{FF2B5EF4-FFF2-40B4-BE49-F238E27FC236}">
                <a16:creationId xmlns:a16="http://schemas.microsoft.com/office/drawing/2014/main" id="{5FCCF27E-3753-463F-AAF1-8ED3FEE9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二、典型例题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EE6F2766-C606-42C1-A18D-92B8F4EBD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97AE67AD-0450-4FB7-9F91-DC0C96D3E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828800"/>
          <a:ext cx="5716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3" imgW="5715000" imgH="990360" progId="Equation.3">
                  <p:embed/>
                </p:oleObj>
              </mc:Choice>
              <mc:Fallback>
                <p:oleObj name="公式" r:id="rId3" imgW="571500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7165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>
            <a:extLst>
              <a:ext uri="{FF2B5EF4-FFF2-40B4-BE49-F238E27FC236}">
                <a16:creationId xmlns:a16="http://schemas.microsoft.com/office/drawing/2014/main" id="{42B6C820-0EC3-4E36-827D-6710134F1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89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C3A35573-A25F-42C6-8FDA-CB3C5C4D8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036888"/>
          <a:ext cx="3657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5" imgW="3657600" imgH="863280" progId="Equation.3">
                  <p:embed/>
                </p:oleObj>
              </mc:Choice>
              <mc:Fallback>
                <p:oleObj name="公式" r:id="rId5" imgW="365760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36888"/>
                        <a:ext cx="36576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FE3C9A41-CA88-4742-B78F-6AD449602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67188"/>
          <a:ext cx="462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7" imgW="4622760" imgH="558720" progId="Equation.3">
                  <p:embed/>
                </p:oleObj>
              </mc:Choice>
              <mc:Fallback>
                <p:oleObj name="公式" r:id="rId7" imgW="462276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67188"/>
                        <a:ext cx="4622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005433A2-00AF-4C30-A43A-512AFFB3F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5170488"/>
          <a:ext cx="95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9" imgW="952200" imgH="317160" progId="Equation.3">
                  <p:embed/>
                </p:oleObj>
              </mc:Choice>
              <mc:Fallback>
                <p:oleObj name="公式" r:id="rId9" imgW="95220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170488"/>
                        <a:ext cx="95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灯片编号占位符 2">
            <a:extLst>
              <a:ext uri="{FF2B5EF4-FFF2-40B4-BE49-F238E27FC236}">
                <a16:creationId xmlns:a16="http://schemas.microsoft.com/office/drawing/2014/main" id="{96A6A8E2-B5C1-4A5D-868E-91286B575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4F0BE6-41D6-4DFA-9BE2-657AB4A785BE}" type="slidenum">
              <a:rPr lang="en-US" altLang="zh-CN">
                <a:solidFill>
                  <a:srgbClr val="0000FF"/>
                </a:solidFill>
              </a:rPr>
              <a:pPr eaLnBrk="1" hangingPunct="1"/>
              <a:t>15</a:t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4350" name="Rectangle 2">
            <a:extLst>
              <a:ext uri="{FF2B5EF4-FFF2-40B4-BE49-F238E27FC236}">
                <a16:creationId xmlns:a16="http://schemas.microsoft.com/office/drawing/2014/main" id="{A6D15D69-B6F1-4D08-BA9E-DDB9A5582B65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39725" y="706438"/>
            <a:ext cx="2057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solidFill>
                  <a:srgbClr val="CC0000"/>
                </a:solidFill>
              </a:rPr>
              <a:t>例</a:t>
            </a:r>
            <a:r>
              <a:rPr lang="en-US" altLang="zh-CN" sz="2800">
                <a:solidFill>
                  <a:srgbClr val="CC0000"/>
                </a:solidFill>
              </a:rPr>
              <a:t>2  </a:t>
            </a:r>
            <a:r>
              <a:rPr lang="zh-CN" altLang="en-US" sz="2800">
                <a:solidFill>
                  <a:schemeClr val="tx1"/>
                </a:solidFill>
                <a:latin typeface="华文中宋" panose="02010600040101010101" pitchFamily="2" charset="-122"/>
              </a:rPr>
              <a:t>设</a:t>
            </a:r>
            <a:endParaRPr lang="zh-CN" altLang="en-US" sz="2800">
              <a:latin typeface="华文中宋" panose="02010600040101010101" pitchFamily="2" charset="-122"/>
            </a:endParaRPr>
          </a:p>
        </p:txBody>
      </p:sp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DE6C0F76-D83B-4B64-A17C-447EAEC5E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765175"/>
          <a:ext cx="8493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3" imgW="368280" imgH="203040" progId="Equation.3">
                  <p:embed/>
                </p:oleObj>
              </mc:Choice>
              <mc:Fallback>
                <p:oleObj name="公式" r:id="rId3" imgW="3682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84931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4">
            <a:extLst>
              <a:ext uri="{FF2B5EF4-FFF2-40B4-BE49-F238E27FC236}">
                <a16:creationId xmlns:a16="http://schemas.microsoft.com/office/drawing/2014/main" id="{EE513C1C-0F1C-4DF3-84A3-7AFAA6911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7064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A2717A60-9D56-48E2-9907-D3832855E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801688"/>
          <a:ext cx="8778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5" imgW="380880" imgH="177480" progId="Equation.3">
                  <p:embed/>
                </p:oleObj>
              </mc:Choice>
              <mc:Fallback>
                <p:oleObj name="公式" r:id="rId5" imgW="380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801688"/>
                        <a:ext cx="8778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6">
            <a:extLst>
              <a:ext uri="{FF2B5EF4-FFF2-40B4-BE49-F238E27FC236}">
                <a16:creationId xmlns:a16="http://schemas.microsoft.com/office/drawing/2014/main" id="{90D96DD4-0907-43F9-9D20-7661B913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736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处连续</a:t>
            </a:r>
            <a:r>
              <a:rPr kumimoji="1" lang="en-US" altLang="zh-CN" sz="28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且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E036B04D-1AFF-4B7C-98D9-924373B11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1525" y="515938"/>
          <a:ext cx="21050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7" imgW="914400" imgH="406080" progId="Equation.3">
                  <p:embed/>
                </p:oleObj>
              </mc:Choice>
              <mc:Fallback>
                <p:oleObj name="公式" r:id="rId7" imgW="9144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515938"/>
                        <a:ext cx="21050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8">
            <a:extLst>
              <a:ext uri="{FF2B5EF4-FFF2-40B4-BE49-F238E27FC236}">
                <a16:creationId xmlns:a16="http://schemas.microsoft.com/office/drawing/2014/main" id="{4342707C-E9A1-44AA-BD9D-B7AEF284F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14160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3E7F862D-CAAC-4D03-93B6-C913F84A6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1450975"/>
          <a:ext cx="1054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9" imgW="457200" imgH="203040" progId="Equation.3">
                  <p:embed/>
                </p:oleObj>
              </mc:Choice>
              <mc:Fallback>
                <p:oleObj name="公式" r:id="rId9" imgW="4572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450975"/>
                        <a:ext cx="10541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4" name="Text Box 10">
            <a:extLst>
              <a:ext uri="{FF2B5EF4-FFF2-40B4-BE49-F238E27FC236}">
                <a16:creationId xmlns:a16="http://schemas.microsoft.com/office/drawing/2014/main" id="{23D58ED1-13B4-48A3-9A96-F528358A9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30438"/>
            <a:ext cx="57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</a:p>
        </p:txBody>
      </p:sp>
      <p:graphicFrame>
        <p:nvGraphicFramePr>
          <p:cNvPr id="410635" name="Object 6">
            <a:extLst>
              <a:ext uri="{FF2B5EF4-FFF2-40B4-BE49-F238E27FC236}">
                <a16:creationId xmlns:a16="http://schemas.microsoft.com/office/drawing/2014/main" id="{198F456F-A8AF-4195-997B-80AAFEFF3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263775"/>
          <a:ext cx="11699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11" imgW="507960" imgH="203040" progId="Equation.3">
                  <p:embed/>
                </p:oleObj>
              </mc:Choice>
              <mc:Fallback>
                <p:oleObj name="公式" r:id="rId11" imgW="5079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63775"/>
                        <a:ext cx="11699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7">
            <a:extLst>
              <a:ext uri="{FF2B5EF4-FFF2-40B4-BE49-F238E27FC236}">
                <a16:creationId xmlns:a16="http://schemas.microsoft.com/office/drawing/2014/main" id="{3CD01B38-5E3E-41BA-AAD0-01E165744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113" y="2251075"/>
          <a:ext cx="13747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13" imgW="596880" imgH="279360" progId="Equation.3">
                  <p:embed/>
                </p:oleObj>
              </mc:Choice>
              <mc:Fallback>
                <p:oleObj name="公式" r:id="rId13" imgW="59688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2251075"/>
                        <a:ext cx="13747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Object 8">
            <a:extLst>
              <a:ext uri="{FF2B5EF4-FFF2-40B4-BE49-F238E27FC236}">
                <a16:creationId xmlns:a16="http://schemas.microsoft.com/office/drawing/2014/main" id="{4B50CF03-A9EA-4C00-AC45-33C7E4A5D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2025650"/>
          <a:ext cx="32432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15" imgW="1409400" imgH="431640" progId="Equation.3">
                  <p:embed/>
                </p:oleObj>
              </mc:Choice>
              <mc:Fallback>
                <p:oleObj name="公式" r:id="rId15" imgW="14094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2025650"/>
                        <a:ext cx="3243262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9">
            <a:extLst>
              <a:ext uri="{FF2B5EF4-FFF2-40B4-BE49-F238E27FC236}">
                <a16:creationId xmlns:a16="http://schemas.microsoft.com/office/drawing/2014/main" id="{893DBF10-AF5F-40DA-8056-F71AACB68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2262188"/>
          <a:ext cx="5572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公式" r:id="rId17" imgW="241200" imgH="177480" progId="Equation.3">
                  <p:embed/>
                </p:oleObj>
              </mc:Choice>
              <mc:Fallback>
                <p:oleObj name="公式" r:id="rId17" imgW="24120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62188"/>
                        <a:ext cx="55721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9" name="Object 10">
            <a:extLst>
              <a:ext uri="{FF2B5EF4-FFF2-40B4-BE49-F238E27FC236}">
                <a16:creationId xmlns:a16="http://schemas.microsoft.com/office/drawing/2014/main" id="{5DDBEECF-3EF2-46A8-AD08-15EA112A4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3105150"/>
          <a:ext cx="37147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公式" r:id="rId19" imgW="1612800" imgH="406080" progId="Equation.3">
                  <p:embed/>
                </p:oleObj>
              </mc:Choice>
              <mc:Fallback>
                <p:oleObj name="公式" r:id="rId19" imgW="16128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105150"/>
                        <a:ext cx="371475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0" name="Object 11">
            <a:extLst>
              <a:ext uri="{FF2B5EF4-FFF2-40B4-BE49-F238E27FC236}">
                <a16:creationId xmlns:a16="http://schemas.microsoft.com/office/drawing/2014/main" id="{5CBE969C-DFD6-43CD-A4A3-49542760C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365625"/>
          <a:ext cx="17240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21" imgW="749160" imgH="406080" progId="Equation.3">
                  <p:embed/>
                </p:oleObj>
              </mc:Choice>
              <mc:Fallback>
                <p:oleObj name="公式" r:id="rId21" imgW="7491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365625"/>
                        <a:ext cx="172402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1" name="Object 12">
            <a:extLst>
              <a:ext uri="{FF2B5EF4-FFF2-40B4-BE49-F238E27FC236}">
                <a16:creationId xmlns:a16="http://schemas.microsoft.com/office/drawing/2014/main" id="{8C9D16EC-9182-4CD9-B6B8-DA28AD82E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4638675"/>
          <a:ext cx="5572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23" imgW="241200" imgH="177480" progId="Equation.3">
                  <p:embed/>
                </p:oleObj>
              </mc:Choice>
              <mc:Fallback>
                <p:oleObj name="公式" r:id="rId23" imgW="2412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638675"/>
                        <a:ext cx="55721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03ADFD0A-59DE-4986-9700-390992DF8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762000"/>
          <a:ext cx="68722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3" imgW="6870600" imgH="1511280" progId="Equation.3">
                  <p:embed/>
                </p:oleObj>
              </mc:Choice>
              <mc:Fallback>
                <p:oleObj name="公式" r:id="rId3" imgW="6870600" imgH="1511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762000"/>
                        <a:ext cx="687228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3">
            <a:extLst>
              <a:ext uri="{FF2B5EF4-FFF2-40B4-BE49-F238E27FC236}">
                <a16:creationId xmlns:a16="http://schemas.microsoft.com/office/drawing/2014/main" id="{E2C13AB3-E1A8-4CD9-BBF9-BEE9AB957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00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591C567C-1923-45A1-9F85-6B625B46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28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6ED16159-472D-41B8-8189-59E6305D1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90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两边取对数</a:t>
            </a:r>
          </a:p>
        </p:txBody>
      </p:sp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E14D45A6-6216-4D14-BADF-4A84D68A0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451100"/>
          <a:ext cx="1985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5" imgW="2260440" imgH="939600" progId="Equation.3">
                  <p:embed/>
                </p:oleObj>
              </mc:Choice>
              <mc:Fallback>
                <p:oleObj name="公式" r:id="rId5" imgW="226044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51100"/>
                        <a:ext cx="19859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57DC2DC9-ACE0-481C-BA78-B5C7C40F5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670175"/>
          <a:ext cx="2197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7" imgW="2501640" imgH="431640" progId="Equation.3">
                  <p:embed/>
                </p:oleObj>
              </mc:Choice>
              <mc:Fallback>
                <p:oleObj name="公式" r:id="rId7" imgW="25016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70175"/>
                        <a:ext cx="21971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599A078C-9214-4279-A555-1F61EB1DE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517900"/>
          <a:ext cx="312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9" imgW="3555720" imgH="419040" progId="Equation.3">
                  <p:embed/>
                </p:oleObj>
              </mc:Choice>
              <mc:Fallback>
                <p:oleObj name="公式" r:id="rId9" imgW="35557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17900"/>
                        <a:ext cx="312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>
            <a:extLst>
              <a:ext uri="{FF2B5EF4-FFF2-40B4-BE49-F238E27FC236}">
                <a16:creationId xmlns:a16="http://schemas.microsoft.com/office/drawing/2014/main" id="{45329C36-A59E-4980-B3F8-57D8E7F50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289300"/>
          <a:ext cx="173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11" imgW="1981080" imgH="939600" progId="Equation.3">
                  <p:embed/>
                </p:oleObj>
              </mc:Choice>
              <mc:Fallback>
                <p:oleObj name="公式" r:id="rId11" imgW="198108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89300"/>
                        <a:ext cx="1739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21A9C7A9-02E3-4730-8AE8-EA73D7C08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038600"/>
          <a:ext cx="43275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13" imgW="4927320" imgH="1434960" progId="Equation.3">
                  <p:embed/>
                </p:oleObj>
              </mc:Choice>
              <mc:Fallback>
                <p:oleObj name="公式" r:id="rId13" imgW="4927320" imgH="1434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43275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4FD4CA68-CB2E-416B-AD2C-5261F9112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410200"/>
          <a:ext cx="36464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15" imgW="4152600" imgH="977760" progId="Equation.3">
                  <p:embed/>
                </p:oleObj>
              </mc:Choice>
              <mc:Fallback>
                <p:oleObj name="公式" r:id="rId15" imgW="4152600" imgH="977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36464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2" name="灯片编号占位符 1">
            <a:extLst>
              <a:ext uri="{FF2B5EF4-FFF2-40B4-BE49-F238E27FC236}">
                <a16:creationId xmlns:a16="http://schemas.microsoft.com/office/drawing/2014/main" id="{EC186586-6E48-4061-8EA8-0AA7D95E0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FDEDF5-A5F3-4682-93A1-68A8C901DCD7}" type="slidenum">
              <a:rPr lang="en-US" altLang="zh-CN">
                <a:solidFill>
                  <a:srgbClr val="0000FF"/>
                </a:solidFill>
              </a:rPr>
              <a:pPr eaLnBrk="1" hangingPunct="1"/>
              <a:t>17</a:t>
            </a:fld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408578" name="Object 2">
            <a:extLst>
              <a:ext uri="{FF2B5EF4-FFF2-40B4-BE49-F238E27FC236}">
                <a16:creationId xmlns:a16="http://schemas.microsoft.com/office/drawing/2014/main" id="{6EE1C1C6-AF59-4593-9E5F-3CCF2D5A1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04813"/>
          <a:ext cx="44370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公式" r:id="rId3" imgW="1930320" imgH="241200" progId="Equation.3">
                  <p:embed/>
                </p:oleObj>
              </mc:Choice>
              <mc:Fallback>
                <p:oleObj name="公式" r:id="rId3" imgW="193032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4813"/>
                        <a:ext cx="443706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79" name="Text Box 3">
            <a:extLst>
              <a:ext uri="{FF2B5EF4-FFF2-40B4-BE49-F238E27FC236}">
                <a16:creationId xmlns:a16="http://schemas.microsoft.com/office/drawing/2014/main" id="{15CDC42C-1239-4D13-B82A-83074A7D5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89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</a:p>
        </p:txBody>
      </p:sp>
      <p:sp>
        <p:nvSpPr>
          <p:cNvPr id="408580" name="Text Box 4">
            <a:extLst>
              <a:ext uri="{FF2B5EF4-FFF2-40B4-BE49-F238E27FC236}">
                <a16:creationId xmlns:a16="http://schemas.microsoft.com/office/drawing/2014/main" id="{3ACC234B-560C-42C5-9249-E7EFD480D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810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</a:p>
        </p:txBody>
      </p:sp>
      <p:sp>
        <p:nvSpPr>
          <p:cNvPr id="408581" name="Text Box 5">
            <a:extLst>
              <a:ext uri="{FF2B5EF4-FFF2-40B4-BE49-F238E27FC236}">
                <a16:creationId xmlns:a16="http://schemas.microsoft.com/office/drawing/2014/main" id="{3EBF6A71-2ED0-4E53-9722-26A60E19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9810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先去掉绝对值</a:t>
            </a:r>
          </a:p>
        </p:txBody>
      </p:sp>
      <p:graphicFrame>
        <p:nvGraphicFramePr>
          <p:cNvPr id="408582" name="Object 3">
            <a:extLst>
              <a:ext uri="{FF2B5EF4-FFF2-40B4-BE49-F238E27FC236}">
                <a16:creationId xmlns:a16="http://schemas.microsoft.com/office/drawing/2014/main" id="{6CE60517-2DBF-4E81-847E-3049ED026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1514475"/>
          <a:ext cx="434657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公式" r:id="rId5" imgW="2273040" imgH="888840" progId="Equation.3">
                  <p:embed/>
                </p:oleObj>
              </mc:Choice>
              <mc:Fallback>
                <p:oleObj name="公式" r:id="rId5" imgW="227304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514475"/>
                        <a:ext cx="434657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4">
            <a:extLst>
              <a:ext uri="{FF2B5EF4-FFF2-40B4-BE49-F238E27FC236}">
                <a16:creationId xmlns:a16="http://schemas.microsoft.com/office/drawing/2014/main" id="{1F8A962A-4364-41B4-BB9F-D9EDF6EBD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3163888"/>
          <a:ext cx="3476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7" imgW="1828800" imgH="444240" progId="Equation.3">
                  <p:embed/>
                </p:oleObj>
              </mc:Choice>
              <mc:Fallback>
                <p:oleObj name="公式" r:id="rId7" imgW="18288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163888"/>
                        <a:ext cx="34766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5">
            <a:extLst>
              <a:ext uri="{FF2B5EF4-FFF2-40B4-BE49-F238E27FC236}">
                <a16:creationId xmlns:a16="http://schemas.microsoft.com/office/drawing/2014/main" id="{57AED6C0-EB25-4AE6-A70D-E33BA5C7A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4005263"/>
          <a:ext cx="28495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9" imgW="1498320" imgH="469800" progId="Equation.3">
                  <p:embed/>
                </p:oleObj>
              </mc:Choice>
              <mc:Fallback>
                <p:oleObj name="公式" r:id="rId9" imgW="14983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005263"/>
                        <a:ext cx="28495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5" name="Object 6">
            <a:extLst>
              <a:ext uri="{FF2B5EF4-FFF2-40B4-BE49-F238E27FC236}">
                <a16:creationId xmlns:a16="http://schemas.microsoft.com/office/drawing/2014/main" id="{E21AFF57-6692-4AFC-98EE-9FD464426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4868863"/>
          <a:ext cx="34766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11" imgW="1828800" imgH="444240" progId="Equation.3">
                  <p:embed/>
                </p:oleObj>
              </mc:Choice>
              <mc:Fallback>
                <p:oleObj name="公式" r:id="rId11" imgW="18288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868863"/>
                        <a:ext cx="34766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6" name="Object 7">
            <a:extLst>
              <a:ext uri="{FF2B5EF4-FFF2-40B4-BE49-F238E27FC236}">
                <a16:creationId xmlns:a16="http://schemas.microsoft.com/office/drawing/2014/main" id="{CA3580E5-4B3F-435D-9677-F01814DE7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5686425"/>
          <a:ext cx="31400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13" imgW="1650960" imgH="469800" progId="Equation.3">
                  <p:embed/>
                </p:oleObj>
              </mc:Choice>
              <mc:Fallback>
                <p:oleObj name="公式" r:id="rId13" imgW="16509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686425"/>
                        <a:ext cx="31400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7" name="Object 8">
            <a:extLst>
              <a:ext uri="{FF2B5EF4-FFF2-40B4-BE49-F238E27FC236}">
                <a16:creationId xmlns:a16="http://schemas.microsoft.com/office/drawing/2014/main" id="{092035AE-12DB-4F6A-8422-F16ADE060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223963"/>
          <a:ext cx="2498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15" imgW="2730240" imgH="444240" progId="Equation.3">
                  <p:embed/>
                </p:oleObj>
              </mc:Choice>
              <mc:Fallback>
                <p:oleObj name="公式" r:id="rId15" imgW="27302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223963"/>
                        <a:ext cx="2498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8" name="Object 9">
            <a:extLst>
              <a:ext uri="{FF2B5EF4-FFF2-40B4-BE49-F238E27FC236}">
                <a16:creationId xmlns:a16="http://schemas.microsoft.com/office/drawing/2014/main" id="{3CC0911B-F510-40A4-B055-30188A39A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3013" y="1244600"/>
          <a:ext cx="1371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17" imgW="1498320" imgH="419040" progId="Equation.3">
                  <p:embed/>
                </p:oleObj>
              </mc:Choice>
              <mc:Fallback>
                <p:oleObj name="公式" r:id="rId17" imgW="149832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1244600"/>
                        <a:ext cx="1371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9" name="Object 10">
            <a:extLst>
              <a:ext uri="{FF2B5EF4-FFF2-40B4-BE49-F238E27FC236}">
                <a16:creationId xmlns:a16="http://schemas.microsoft.com/office/drawing/2014/main" id="{3F257AE3-9197-4948-AC27-D3EF15486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6025" y="1682750"/>
          <a:ext cx="35067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9" imgW="3733560" imgH="863280" progId="Equation.3">
                  <p:embed/>
                </p:oleObj>
              </mc:Choice>
              <mc:Fallback>
                <p:oleObj name="公式" r:id="rId19" imgW="3733560" imgH="863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1682750"/>
                        <a:ext cx="35067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0" name="Object 11">
            <a:extLst>
              <a:ext uri="{FF2B5EF4-FFF2-40B4-BE49-F238E27FC236}">
                <a16:creationId xmlns:a16="http://schemas.microsoft.com/office/drawing/2014/main" id="{69304F85-A35C-42EE-BFC9-37E71146B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8413" y="2565400"/>
          <a:ext cx="2517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21" imgW="2679480" imgH="901440" progId="Equation.3">
                  <p:embed/>
                </p:oleObj>
              </mc:Choice>
              <mc:Fallback>
                <p:oleObj name="公式" r:id="rId21" imgW="267948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565400"/>
                        <a:ext cx="2517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1" name="Object 12">
            <a:extLst>
              <a:ext uri="{FF2B5EF4-FFF2-40B4-BE49-F238E27FC236}">
                <a16:creationId xmlns:a16="http://schemas.microsoft.com/office/drawing/2014/main" id="{D19851E2-ACA2-46A7-9D5C-A3FCFA49B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3013" y="2852738"/>
          <a:ext cx="7953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23" imgW="419040" imgH="215640" progId="Equation.3">
                  <p:embed/>
                </p:oleObj>
              </mc:Choice>
              <mc:Fallback>
                <p:oleObj name="公式" r:id="rId23" imgW="4190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2852738"/>
                        <a:ext cx="7953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2" name="Object 13">
            <a:extLst>
              <a:ext uri="{FF2B5EF4-FFF2-40B4-BE49-F238E27FC236}">
                <a16:creationId xmlns:a16="http://schemas.microsoft.com/office/drawing/2014/main" id="{A8C347DA-C060-4F67-BC55-5C51D337D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482975"/>
          <a:ext cx="35194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25" imgW="3746160" imgH="863280" progId="Equation.3">
                  <p:embed/>
                </p:oleObj>
              </mc:Choice>
              <mc:Fallback>
                <p:oleObj name="公式" r:id="rId25" imgW="3746160" imgH="863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482975"/>
                        <a:ext cx="35194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3" name="Object 14">
            <a:extLst>
              <a:ext uri="{FF2B5EF4-FFF2-40B4-BE49-F238E27FC236}">
                <a16:creationId xmlns:a16="http://schemas.microsoft.com/office/drawing/2014/main" id="{B65F01B5-65BC-4AC3-8D99-FC50FE5F0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4600" y="4292600"/>
          <a:ext cx="2254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公式" r:id="rId27" imgW="2400120" imgH="901440" progId="Equation.3">
                  <p:embed/>
                </p:oleObj>
              </mc:Choice>
              <mc:Fallback>
                <p:oleObj name="公式" r:id="rId27" imgW="2400120" imgH="901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292600"/>
                        <a:ext cx="22542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4" name="Object 15">
            <a:extLst>
              <a:ext uri="{FF2B5EF4-FFF2-40B4-BE49-F238E27FC236}">
                <a16:creationId xmlns:a16="http://schemas.microsoft.com/office/drawing/2014/main" id="{090C6719-0504-4FC6-AA81-650C9AC3A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4888" y="4532313"/>
          <a:ext cx="6016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29" imgW="317160" imgH="215640" progId="Equation.3">
                  <p:embed/>
                </p:oleObj>
              </mc:Choice>
              <mc:Fallback>
                <p:oleObj name="公式" r:id="rId29" imgW="31716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888" y="4532313"/>
                        <a:ext cx="6016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5" name="Object 16">
            <a:extLst>
              <a:ext uri="{FF2B5EF4-FFF2-40B4-BE49-F238E27FC236}">
                <a16:creationId xmlns:a16="http://schemas.microsoft.com/office/drawing/2014/main" id="{836F18F0-D408-4B84-B1BB-B0215332C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300663"/>
          <a:ext cx="20526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公式" r:id="rId31" imgW="2184120" imgH="444240" progId="Equation.3">
                  <p:embed/>
                </p:oleObj>
              </mc:Choice>
              <mc:Fallback>
                <p:oleObj name="公式" r:id="rId31" imgW="21841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00663"/>
                        <a:ext cx="20526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6" name="Object 17">
            <a:extLst>
              <a:ext uri="{FF2B5EF4-FFF2-40B4-BE49-F238E27FC236}">
                <a16:creationId xmlns:a16="http://schemas.microsoft.com/office/drawing/2014/main" id="{EB7CB3C8-061E-4DCA-AF67-72791FD59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5907088"/>
          <a:ext cx="35877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公式" r:id="rId33" imgW="1625400" imgH="215640" progId="Equation.3">
                  <p:embed/>
                </p:oleObj>
              </mc:Choice>
              <mc:Fallback>
                <p:oleObj name="公式" r:id="rId33" imgW="162540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5907088"/>
                        <a:ext cx="35877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97" name="Line 21">
            <a:extLst>
              <a:ext uri="{FF2B5EF4-FFF2-40B4-BE49-F238E27FC236}">
                <a16:creationId xmlns:a16="http://schemas.microsoft.com/office/drawing/2014/main" id="{610DE689-7E94-49A4-ACB6-C4D379E98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268413"/>
            <a:ext cx="0" cy="5184775"/>
          </a:xfrm>
          <a:prstGeom prst="line">
            <a:avLst/>
          </a:prstGeom>
          <a:noFill/>
          <a:ln w="762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580" grpId="0" autoUpdateAnimBg="0"/>
      <p:bldP spid="40858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灯片编号占位符 1">
            <a:extLst>
              <a:ext uri="{FF2B5EF4-FFF2-40B4-BE49-F238E27FC236}">
                <a16:creationId xmlns:a16="http://schemas.microsoft.com/office/drawing/2014/main" id="{1AB750B0-0424-441C-9A68-64BCDB309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5EF8FE-F051-48D5-8BE6-156BAA2CA5F8}" type="slidenum">
              <a:rPr lang="en-US" altLang="zh-CN">
                <a:solidFill>
                  <a:srgbClr val="0000FF"/>
                </a:solidFill>
              </a:rPr>
              <a:pPr eaLnBrk="1" hangingPunct="1"/>
              <a:t>18</a:t>
            </a:fld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409612" name="Object 2">
            <a:extLst>
              <a:ext uri="{FF2B5EF4-FFF2-40B4-BE49-F238E27FC236}">
                <a16:creationId xmlns:a16="http://schemas.microsoft.com/office/drawing/2014/main" id="{BBEF9408-409F-40EB-88E0-ED6F5F4B9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448050"/>
          <a:ext cx="4262438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3" imgW="2247840" imgH="1130040" progId="Equation.3">
                  <p:embed/>
                </p:oleObj>
              </mc:Choice>
              <mc:Fallback>
                <p:oleObj name="公式" r:id="rId3" imgW="2247840" imgH="1130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448050"/>
                        <a:ext cx="4262438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Line 17">
            <a:extLst>
              <a:ext uri="{FF2B5EF4-FFF2-40B4-BE49-F238E27FC236}">
                <a16:creationId xmlns:a16="http://schemas.microsoft.com/office/drawing/2014/main" id="{9061DB5A-C11A-43AA-A423-A1A0FAA02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268413"/>
            <a:ext cx="0" cy="5184775"/>
          </a:xfrm>
          <a:prstGeom prst="line">
            <a:avLst/>
          </a:prstGeom>
          <a:noFill/>
          <a:ln w="762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343828E3-58F1-4C31-B511-FA4D7A11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810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2DA81D82-76CF-4E6E-8A86-ADC14AAB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9810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先去掉绝对值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85F7B85A-ED21-4758-8EFE-43C85CEAB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1514475"/>
          <a:ext cx="434657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5" imgW="2273040" imgH="888840" progId="Equation.3">
                  <p:embed/>
                </p:oleObj>
              </mc:Choice>
              <mc:Fallback>
                <p:oleObj name="公式" r:id="rId5" imgW="227304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514475"/>
                        <a:ext cx="434657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F4900F54-C78A-4FDA-904C-3349FC11D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223963"/>
          <a:ext cx="2498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7" imgW="2730240" imgH="444240" progId="Equation.3">
                  <p:embed/>
                </p:oleObj>
              </mc:Choice>
              <mc:Fallback>
                <p:oleObj name="公式" r:id="rId7" imgW="27302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223963"/>
                        <a:ext cx="2498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26476BE8-6091-4624-A713-227308532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3013" y="1244600"/>
          <a:ext cx="1371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9" imgW="1498320" imgH="419040" progId="Equation.3">
                  <p:embed/>
                </p:oleObj>
              </mc:Choice>
              <mc:Fallback>
                <p:oleObj name="公式" r:id="rId9" imgW="14983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1244600"/>
                        <a:ext cx="1371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1DE24591-FC8D-499C-A323-BB959FA94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6025" y="1682750"/>
          <a:ext cx="35067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11" imgW="3733560" imgH="863280" progId="Equation.3">
                  <p:embed/>
                </p:oleObj>
              </mc:Choice>
              <mc:Fallback>
                <p:oleObj name="公式" r:id="rId11" imgW="373356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1682750"/>
                        <a:ext cx="35067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933194C5-9D5B-4AC9-8E43-082CE5D52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8413" y="2565400"/>
          <a:ext cx="2517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13" imgW="2679480" imgH="901440" progId="Equation.3">
                  <p:embed/>
                </p:oleObj>
              </mc:Choice>
              <mc:Fallback>
                <p:oleObj name="公式" r:id="rId13" imgW="267948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565400"/>
                        <a:ext cx="2517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338DC8E9-8F71-4C48-98E3-EB0685539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3013" y="2852738"/>
          <a:ext cx="7953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15" imgW="419040" imgH="215640" progId="Equation.3">
                  <p:embed/>
                </p:oleObj>
              </mc:Choice>
              <mc:Fallback>
                <p:oleObj name="公式" r:id="rId15" imgW="41904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2852738"/>
                        <a:ext cx="7953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CE70FC4F-2B67-4EBC-ADC6-8548EB612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04813"/>
          <a:ext cx="44370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公式" r:id="rId17" imgW="1930320" imgH="241200" progId="Equation.3">
                  <p:embed/>
                </p:oleObj>
              </mc:Choice>
              <mc:Fallback>
                <p:oleObj name="公式" r:id="rId17" imgW="19303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4813"/>
                        <a:ext cx="443706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28">
            <a:extLst>
              <a:ext uri="{FF2B5EF4-FFF2-40B4-BE49-F238E27FC236}">
                <a16:creationId xmlns:a16="http://schemas.microsoft.com/office/drawing/2014/main" id="{C0904549-C54D-4D31-8DE8-5B96D223E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89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</a:p>
        </p:txBody>
      </p:sp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7F7FDD60-E41A-4590-9135-B48A84F72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482975"/>
          <a:ext cx="35194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公式" r:id="rId19" imgW="3746160" imgH="863280" progId="Equation.3">
                  <p:embed/>
                </p:oleObj>
              </mc:Choice>
              <mc:Fallback>
                <p:oleObj name="公式" r:id="rId19" imgW="3746160" imgH="863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482975"/>
                        <a:ext cx="35194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751E147D-D6C7-4E84-8DD9-D5AFD04A9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4600" y="4292600"/>
          <a:ext cx="2254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公式" r:id="rId21" imgW="2400120" imgH="901440" progId="Equation.3">
                  <p:embed/>
                </p:oleObj>
              </mc:Choice>
              <mc:Fallback>
                <p:oleObj name="公式" r:id="rId21" imgW="240012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292600"/>
                        <a:ext cx="22542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2E60D44F-5DE8-495A-9F2E-5FB5793EF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300663"/>
          <a:ext cx="20526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公式" r:id="rId23" imgW="2184120" imgH="444240" progId="Equation.3">
                  <p:embed/>
                </p:oleObj>
              </mc:Choice>
              <mc:Fallback>
                <p:oleObj name="公式" r:id="rId23" imgW="21841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00663"/>
                        <a:ext cx="20526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E9731942-C368-4B30-8FD2-A5E129FEA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4888" y="4532313"/>
          <a:ext cx="6016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25" imgW="317160" imgH="215640" progId="Equation.3">
                  <p:embed/>
                </p:oleObj>
              </mc:Choice>
              <mc:Fallback>
                <p:oleObj name="公式" r:id="rId25" imgW="3171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888" y="4532313"/>
                        <a:ext cx="6016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A3B3E32F-C959-4A46-A523-6D24DE4D1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5907088"/>
          <a:ext cx="35877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公式" r:id="rId27" imgW="1625400" imgH="215640" progId="Equation.3">
                  <p:embed/>
                </p:oleObj>
              </mc:Choice>
              <mc:Fallback>
                <p:oleObj name="公式" r:id="rId27" imgW="162540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5907088"/>
                        <a:ext cx="35877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3C648673-C7B3-4826-96DD-5B2EE1D76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914400"/>
          <a:ext cx="331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3" imgW="3314520" imgH="901440" progId="Equation.3">
                  <p:embed/>
                </p:oleObj>
              </mc:Choice>
              <mc:Fallback>
                <p:oleObj name="公式" r:id="rId3" imgW="3314520" imgH="90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331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3">
            <a:extLst>
              <a:ext uri="{FF2B5EF4-FFF2-40B4-BE49-F238E27FC236}">
                <a16:creationId xmlns:a16="http://schemas.microsoft.com/office/drawing/2014/main" id="{AB7746C7-AAED-4D00-84EB-F9DF7B678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83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13F5F81D-034A-4FC5-B9BF-F42B46936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76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76251007-FDF9-4987-BF40-A918A0B72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222500"/>
          <a:ext cx="3784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5" imgW="3784320" imgH="901440" progId="Equation.3">
                  <p:embed/>
                </p:oleObj>
              </mc:Choice>
              <mc:Fallback>
                <p:oleObj name="公式" r:id="rId5" imgW="378432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22500"/>
                        <a:ext cx="3784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96B73FAD-5097-4BAC-AFAB-F0B36681E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262188"/>
          <a:ext cx="32131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7" imgW="3213000" imgH="863280" progId="Equation.3">
                  <p:embed/>
                </p:oleObj>
              </mc:Choice>
              <mc:Fallback>
                <p:oleObj name="公式" r:id="rId7" imgW="321300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62188"/>
                        <a:ext cx="32131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70C2D4D0-DEE1-4B92-8BDD-1BE7A9E38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3429000"/>
          <a:ext cx="3594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9" imgW="3593880" imgH="977760" progId="Equation.3">
                  <p:embed/>
                </p:oleObj>
              </mc:Choice>
              <mc:Fallback>
                <p:oleObj name="公式" r:id="rId9" imgW="359388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429000"/>
                        <a:ext cx="3594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80A1577A-E7CF-4DE0-9141-F60A98172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3429000"/>
          <a:ext cx="330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11" imgW="3301920" imgH="977760" progId="Equation.3">
                  <p:embed/>
                </p:oleObj>
              </mc:Choice>
              <mc:Fallback>
                <p:oleObj name="公式" r:id="rId11" imgW="330192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429000"/>
                        <a:ext cx="3302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7E13C6BF-A2FE-47F5-A98E-FB4AF1B5B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4775200"/>
          <a:ext cx="61610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13" imgW="6159240" imgH="939600" progId="Equation.3">
                  <p:embed/>
                </p:oleObj>
              </mc:Choice>
              <mc:Fallback>
                <p:oleObj name="公式" r:id="rId13" imgW="615924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775200"/>
                        <a:ext cx="61610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D08D694E-3DE9-4014-B3E5-247A53A02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143500"/>
            <a:ext cx="6864350" cy="876300"/>
          </a:xfrm>
          <a:prstGeom prst="rect">
            <a:avLst/>
          </a:prstGeom>
          <a:solidFill>
            <a:srgbClr val="00504E"/>
          </a:solidFill>
          <a:ln w="76200" cmpd="tri">
            <a:solidFill>
              <a:srgbClr val="0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4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求 导 法 则</a:t>
            </a:r>
            <a:endParaRPr kumimoji="1" lang="zh-CN" altLang="en-US" sz="3600" b="1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7891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63680378-49A7-4767-926C-169DFA2A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19400"/>
            <a:ext cx="1752600" cy="6096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基本公式</a:t>
            </a:r>
            <a:endParaRPr kumimoji="1" lang="zh-CN" altLang="en-US" sz="28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892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8E779825-AE59-4852-89DF-98574B82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48000"/>
            <a:ext cx="1752600" cy="1600200"/>
          </a:xfrm>
          <a:prstGeom prst="rect">
            <a:avLst/>
          </a:prstGeom>
          <a:solidFill>
            <a:schemeClr val="accent2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导  数</a:t>
            </a:r>
          </a:p>
          <a:p>
            <a:pPr algn="ctr">
              <a:defRPr/>
            </a:pPr>
            <a:endParaRPr kumimoji="1" lang="zh-CN" altLang="en-US" sz="2800" b="1">
              <a:latin typeface="Times New Roman" pitchFamily="18" charset="0"/>
            </a:endParaRPr>
          </a:p>
          <a:p>
            <a:pPr algn="ctr">
              <a:defRPr/>
            </a:pPr>
            <a:endParaRPr kumimoji="1" lang="en-US" altLang="zh-CN" sz="2800" b="1">
              <a:latin typeface="Times New Roman" pitchFamily="18" charset="0"/>
            </a:endParaRPr>
          </a:p>
        </p:txBody>
      </p:sp>
      <p:graphicFrame>
        <p:nvGraphicFramePr>
          <p:cNvPr id="37893" name="Object 5">
            <a:hlinkClick r:id="rId5" action="ppaction://hlinksldjump"/>
            <a:extLst>
              <a:ext uri="{FF2B5EF4-FFF2-40B4-BE49-F238E27FC236}">
                <a16:creationId xmlns:a16="http://schemas.microsoft.com/office/drawing/2014/main" id="{2BC5B417-7450-4B20-B2BB-EDDBC7FAD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670300"/>
          <a:ext cx="118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6" imgW="1180800" imgH="901440" progId="Equation.3">
                  <p:embed/>
                </p:oleObj>
              </mc:Choice>
              <mc:Fallback>
                <p:oleObj name="公式" r:id="rId6" imgW="118080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70300"/>
                        <a:ext cx="1181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Line 6">
            <a:extLst>
              <a:ext uri="{FF2B5EF4-FFF2-40B4-BE49-F238E27FC236}">
                <a16:creationId xmlns:a16="http://schemas.microsoft.com/office/drawing/2014/main" id="{2FFD95D5-9515-4D19-AAF0-6C23F5E74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7600"/>
            <a:ext cx="1752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3AA3E92-EBA0-4BE4-959B-80B118F94F9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048000"/>
            <a:ext cx="1752600" cy="1600200"/>
            <a:chOff x="3888" y="1872"/>
            <a:chExt cx="1104" cy="1008"/>
          </a:xfrm>
        </p:grpSpPr>
        <p:sp>
          <p:nvSpPr>
            <p:cNvPr id="37896" name="Rectangle 8">
              <a:extLst>
                <a:ext uri="{FF2B5EF4-FFF2-40B4-BE49-F238E27FC236}">
                  <a16:creationId xmlns:a16="http://schemas.microsoft.com/office/drawing/2014/main" id="{BD77CF02-0F69-4D19-A40F-465BFE2C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72"/>
              <a:ext cx="1104" cy="1008"/>
            </a:xfrm>
            <a:prstGeom prst="rect">
              <a:avLst/>
            </a:prstGeom>
            <a:solidFill>
              <a:srgbClr val="0000FF"/>
            </a:solidFill>
            <a:ln w="76200" cmpd="tri">
              <a:solidFill>
                <a:srgbClr val="00CC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微 分</a:t>
              </a:r>
            </a:p>
            <a:p>
              <a:pPr algn="ctr">
                <a:defRPr/>
              </a:pPr>
              <a:endParaRPr kumimoji="1" lang="zh-CN" altLang="en-US" sz="2800" b="1">
                <a:latin typeface="Times New Roman" pitchFamily="18" charset="0"/>
              </a:endParaRPr>
            </a:p>
            <a:p>
              <a:pPr algn="ctr">
                <a:defRPr/>
              </a:pP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052" name="Line 9">
              <a:extLst>
                <a:ext uri="{FF2B5EF4-FFF2-40B4-BE49-F238E27FC236}">
                  <a16:creationId xmlns:a16="http://schemas.microsoft.com/office/drawing/2014/main" id="{6F41ABD6-6A7A-476C-B479-7CCBA080B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11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" name="Object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47C1E102-9464-43B8-ACC0-56049780BC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8" y="2429"/>
            <a:ext cx="9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公式" r:id="rId9" imgW="1562040" imgH="431640" progId="Equation.3">
                    <p:embed/>
                  </p:oleObj>
                </mc:Choice>
                <mc:Fallback>
                  <p:oleObj name="公式" r:id="rId9" imgW="156204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429"/>
                          <a:ext cx="9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47327627-3986-4B75-9233-FA2C958D770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371600"/>
            <a:ext cx="7086600" cy="1219200"/>
            <a:chOff x="624" y="864"/>
            <a:chExt cx="4464" cy="768"/>
          </a:xfrm>
        </p:grpSpPr>
        <p:sp>
          <p:nvSpPr>
            <p:cNvPr id="1048" name="Rectangle 12">
              <a:extLst>
                <a:ext uri="{FF2B5EF4-FFF2-40B4-BE49-F238E27FC236}">
                  <a16:creationId xmlns:a16="http://schemas.microsoft.com/office/drawing/2014/main" id="{4EB25BB2-CDAF-4F85-B185-230B7D64D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912"/>
              <a:ext cx="4416" cy="72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Rectangle 13">
              <a:extLst>
                <a:ext uri="{FF2B5EF4-FFF2-40B4-BE49-F238E27FC236}">
                  <a16:creationId xmlns:a16="http://schemas.microsoft.com/office/drawing/2014/main" id="{C6D00ADC-36F2-42A3-8C41-956B82D9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864"/>
              <a:ext cx="4416" cy="720"/>
            </a:xfrm>
            <a:prstGeom prst="rect">
              <a:avLst/>
            </a:prstGeom>
            <a:solidFill>
              <a:srgbClr val="FF6600"/>
            </a:solidFill>
            <a:ln w="76200" cmpd="tri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0" name="Text Box 14">
              <a:extLst>
                <a:ext uri="{FF2B5EF4-FFF2-40B4-BE49-F238E27FC236}">
                  <a16:creationId xmlns:a16="http://schemas.microsoft.com/office/drawing/2014/main" id="{DDA00511-CDD2-46B6-9351-0A9864BD1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960"/>
              <a:ext cx="38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关 系</a:t>
              </a:r>
              <a:endPara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" name="Object 15">
              <a:extLst>
                <a:ext uri="{FF2B5EF4-FFF2-40B4-BE49-F238E27FC236}">
                  <a16:creationId xmlns:a16="http://schemas.microsoft.com/office/drawing/2014/main" id="{795ECAFF-2C0F-4643-BECD-0454DA8E00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7" y="920"/>
            <a:ext cx="398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公式" r:id="rId11" imgW="6324480" imgH="901440" progId="Equation.3">
                    <p:embed/>
                  </p:oleObj>
                </mc:Choice>
                <mc:Fallback>
                  <p:oleObj name="公式" r:id="rId11" imgW="6324480" imgH="9014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920"/>
                          <a:ext cx="3985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4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id="{4AD43919-F606-475E-B509-D44A039B7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1752600" cy="588963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高阶导数</a:t>
            </a:r>
            <a:endParaRPr kumimoji="1" lang="zh-CN" altLang="en-US" sz="28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905" name="AutoShape 17">
            <a:hlinkClick r:id="rId14" action="ppaction://hlinksldjump"/>
            <a:extLst>
              <a:ext uri="{FF2B5EF4-FFF2-40B4-BE49-F238E27FC236}">
                <a16:creationId xmlns:a16="http://schemas.microsoft.com/office/drawing/2014/main" id="{B6CA29AD-951C-407C-90D7-F87DFF01E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103563"/>
            <a:ext cx="665163" cy="269875"/>
          </a:xfrm>
          <a:prstGeom prst="leftArrow">
            <a:avLst>
              <a:gd name="adj1" fmla="val 50000"/>
              <a:gd name="adj2" fmla="val 61618"/>
            </a:avLst>
          </a:prstGeom>
          <a:gradFill rotWithShape="0">
            <a:gsLst>
              <a:gs pos="0">
                <a:srgbClr val="00CC66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7821E18A-AFC2-4ABB-A1A3-321DC258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08475"/>
            <a:ext cx="1752600" cy="588963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高阶微分</a:t>
            </a:r>
          </a:p>
        </p:txBody>
      </p:sp>
      <p:sp>
        <p:nvSpPr>
          <p:cNvPr id="37907" name="Rectangle 19">
            <a:hlinkClick r:id="rId15" action="ppaction://hlinksldjump"/>
            <a:extLst>
              <a:ext uri="{FF2B5EF4-FFF2-40B4-BE49-F238E27FC236}">
                <a16:creationId xmlns:a16="http://schemas.microsoft.com/office/drawing/2014/main" id="{6B5F18EE-EF59-4C78-ABB1-F17DF5EE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0020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9" name="Rectangle 20">
            <a:extLst>
              <a:ext uri="{FF2B5EF4-FFF2-40B4-BE49-F238E27FC236}">
                <a16:creationId xmlns:a16="http://schemas.microsoft.com/office/drawing/2014/main" id="{F7813637-8B32-4D03-93CE-764A8BCA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一、主要内容</a:t>
            </a:r>
          </a:p>
        </p:txBody>
      </p:sp>
      <p:sp>
        <p:nvSpPr>
          <p:cNvPr id="37909" name="AutoShape 21">
            <a:extLst>
              <a:ext uri="{FF2B5EF4-FFF2-40B4-BE49-F238E27FC236}">
                <a16:creationId xmlns:a16="http://schemas.microsoft.com/office/drawing/2014/main" id="{DA9E1C82-81FD-4FFE-B7F6-E7AB3A8FF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398963"/>
            <a:ext cx="665163" cy="269875"/>
          </a:xfrm>
          <a:prstGeom prst="leftArrow">
            <a:avLst>
              <a:gd name="adj1" fmla="val 50000"/>
              <a:gd name="adj2" fmla="val 61618"/>
            </a:avLst>
          </a:prstGeom>
          <a:gradFill rotWithShape="0">
            <a:gsLst>
              <a:gs pos="0">
                <a:srgbClr val="00CC66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10" name="AutoShape 22">
            <a:extLst>
              <a:ext uri="{FF2B5EF4-FFF2-40B4-BE49-F238E27FC236}">
                <a16:creationId xmlns:a16="http://schemas.microsoft.com/office/drawing/2014/main" id="{26757B52-7D8F-404E-A685-A4506B2C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49525"/>
            <a:ext cx="269875" cy="457200"/>
          </a:xfrm>
          <a:prstGeom prst="upArrow">
            <a:avLst>
              <a:gd name="adj1" fmla="val 50000"/>
              <a:gd name="adj2" fmla="val 42353"/>
            </a:avLst>
          </a:prstGeom>
          <a:gradFill rotWithShape="0">
            <a:gsLst>
              <a:gs pos="0">
                <a:srgbClr val="FF9933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11" name="AutoShape 23">
            <a:extLst>
              <a:ext uri="{FF2B5EF4-FFF2-40B4-BE49-F238E27FC236}">
                <a16:creationId xmlns:a16="http://schemas.microsoft.com/office/drawing/2014/main" id="{6B10BF11-6EA1-42E0-9119-8003D209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49525"/>
            <a:ext cx="269875" cy="457200"/>
          </a:xfrm>
          <a:prstGeom prst="upArrow">
            <a:avLst>
              <a:gd name="adj1" fmla="val 50000"/>
              <a:gd name="adj2" fmla="val 42353"/>
            </a:avLst>
          </a:prstGeom>
          <a:gradFill rotWithShape="0">
            <a:gsLst>
              <a:gs pos="0">
                <a:srgbClr val="FF9933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12" name="AutoShape 24">
            <a:extLst>
              <a:ext uri="{FF2B5EF4-FFF2-40B4-BE49-F238E27FC236}">
                <a16:creationId xmlns:a16="http://schemas.microsoft.com/office/drawing/2014/main" id="{44A479ED-42A1-4ACB-898D-CBB31B3B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699000"/>
            <a:ext cx="269875" cy="395288"/>
          </a:xfrm>
          <a:prstGeom prst="down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13" name="AutoShape 25">
            <a:hlinkClick r:id="rId15" action="ppaction://hlinksldjump"/>
            <a:extLst>
              <a:ext uri="{FF2B5EF4-FFF2-40B4-BE49-F238E27FC236}">
                <a16:creationId xmlns:a16="http://schemas.microsoft.com/office/drawing/2014/main" id="{C2B2F1CF-2D5B-4970-8F3F-1B3A077A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99000"/>
            <a:ext cx="269875" cy="395288"/>
          </a:xfrm>
          <a:prstGeom prst="down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14" name="AutoShape 26">
            <a:extLst>
              <a:ext uri="{FF2B5EF4-FFF2-40B4-BE49-F238E27FC236}">
                <a16:creationId xmlns:a16="http://schemas.microsoft.com/office/drawing/2014/main" id="{0DD9D19B-3E30-486F-9B82-659A4187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3733800"/>
            <a:ext cx="685800" cy="269875"/>
          </a:xfrm>
          <a:prstGeom prst="rightArrow">
            <a:avLst>
              <a:gd name="adj1" fmla="val 50000"/>
              <a:gd name="adj2" fmla="val 63529"/>
            </a:avLst>
          </a:prstGeom>
          <a:gradFill rotWithShape="0">
            <a:gsLst>
              <a:gs pos="0">
                <a:schemeClr val="accent2"/>
              </a:gs>
              <a:gs pos="100000">
                <a:srgbClr val="00CC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15" name="AutoShape 27">
            <a:extLst>
              <a:ext uri="{FF2B5EF4-FFF2-40B4-BE49-F238E27FC236}">
                <a16:creationId xmlns:a16="http://schemas.microsoft.com/office/drawing/2014/main" id="{13F460FE-A354-4D84-AD7B-E900F997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3124200"/>
            <a:ext cx="692150" cy="269875"/>
          </a:xfrm>
          <a:prstGeom prst="rightArrow">
            <a:avLst>
              <a:gd name="adj1" fmla="val 50000"/>
              <a:gd name="adj2" fmla="val 64118"/>
            </a:avLst>
          </a:prstGeom>
          <a:gradFill rotWithShape="0">
            <a:gsLst>
              <a:gs pos="0">
                <a:schemeClr val="accent2"/>
              </a:gs>
              <a:gs pos="100000">
                <a:srgbClr val="00CC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16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2936B5B6-DAB7-4475-A139-C1FADB41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1676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 autoUpdateAnimBg="0"/>
      <p:bldP spid="37891" grpId="0" animBg="1" autoUpdateAnimBg="0"/>
      <p:bldP spid="37892" grpId="0" animBg="1" autoUpdateAnimBg="0"/>
      <p:bldP spid="37904" grpId="0" animBg="1" autoUpdateAnimBg="0"/>
      <p:bldP spid="37905" grpId="0" animBg="1"/>
      <p:bldP spid="37906" grpId="0" animBg="1" autoUpdateAnimBg="0"/>
      <p:bldP spid="37907" grpId="0" animBg="1"/>
      <p:bldP spid="37909" grpId="0" animBg="1"/>
      <p:bldP spid="37910" grpId="0" animBg="1"/>
      <p:bldP spid="37911" grpId="0" animBg="1"/>
      <p:bldP spid="37912" grpId="0" animBg="1"/>
      <p:bldP spid="37913" grpId="0" animBg="1"/>
      <p:bldP spid="37914" grpId="0" animBg="1"/>
      <p:bldP spid="37915" grpId="0" animBg="1"/>
      <p:bldP spid="379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灯片编号占位符 1">
            <a:extLst>
              <a:ext uri="{FF2B5EF4-FFF2-40B4-BE49-F238E27FC236}">
                <a16:creationId xmlns:a16="http://schemas.microsoft.com/office/drawing/2014/main" id="{C33AB3BE-E5E1-432E-8BBA-3A86DC70A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82C524-6C79-4B15-B4F5-DA9FACB25E95}" type="slidenum">
              <a:rPr lang="en-US" altLang="zh-CN">
                <a:solidFill>
                  <a:srgbClr val="0000FF"/>
                </a:solidFill>
              </a:rPr>
              <a:pPr eaLnBrk="1" hangingPunct="1"/>
              <a:t>20</a:t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79906" name="Text Box 2">
            <a:extLst>
              <a:ext uri="{FF2B5EF4-FFF2-40B4-BE49-F238E27FC236}">
                <a16:creationId xmlns:a16="http://schemas.microsoft.com/office/drawing/2014/main" id="{E8E92363-DBA2-4AB6-90C0-B3547865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</a:t>
            </a:r>
          </a:p>
        </p:txBody>
      </p:sp>
      <p:graphicFrame>
        <p:nvGraphicFramePr>
          <p:cNvPr id="379907" name="Object 2">
            <a:extLst>
              <a:ext uri="{FF2B5EF4-FFF2-40B4-BE49-F238E27FC236}">
                <a16:creationId xmlns:a16="http://schemas.microsoft.com/office/drawing/2014/main" id="{AFC1E81B-B9C2-437D-A122-A7E9AB655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908050"/>
          <a:ext cx="42100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3" imgW="1828800" imgH="228600" progId="Equation.3">
                  <p:embed/>
                </p:oleObj>
              </mc:Choice>
              <mc:Fallback>
                <p:oleObj name="公式" r:id="rId3" imgW="1828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08050"/>
                        <a:ext cx="42100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8" name="Text Box 4">
            <a:extLst>
              <a:ext uri="{FF2B5EF4-FFF2-40B4-BE49-F238E27FC236}">
                <a16:creationId xmlns:a16="http://schemas.microsoft.com/office/drawing/2014/main" id="{E56CE957-DFB9-4141-8CE1-4086C1C2C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446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</a:p>
        </p:txBody>
      </p:sp>
      <p:graphicFrame>
        <p:nvGraphicFramePr>
          <p:cNvPr id="379909" name="Object 3">
            <a:extLst>
              <a:ext uri="{FF2B5EF4-FFF2-40B4-BE49-F238E27FC236}">
                <a16:creationId xmlns:a16="http://schemas.microsoft.com/office/drawing/2014/main" id="{5D8A2D07-44A2-4918-A269-FF8EEFAF9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851025"/>
          <a:ext cx="5235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5" imgW="2286000" imgH="228600" progId="Equation.3">
                  <p:embed/>
                </p:oleObj>
              </mc:Choice>
              <mc:Fallback>
                <p:oleObj name="公式" r:id="rId5" imgW="2286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51025"/>
                        <a:ext cx="52355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0" name="Object 4">
            <a:extLst>
              <a:ext uri="{FF2B5EF4-FFF2-40B4-BE49-F238E27FC236}">
                <a16:creationId xmlns:a16="http://schemas.microsoft.com/office/drawing/2014/main" id="{2A592B0E-4C9E-4C6D-A983-A347676FB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616200"/>
          <a:ext cx="6711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7" imgW="2920680" imgH="228600" progId="Equation.3">
                  <p:embed/>
                </p:oleObj>
              </mc:Choice>
              <mc:Fallback>
                <p:oleObj name="公式" r:id="rId7" imgW="2920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16200"/>
                        <a:ext cx="67119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5">
            <a:extLst>
              <a:ext uri="{FF2B5EF4-FFF2-40B4-BE49-F238E27FC236}">
                <a16:creationId xmlns:a16="http://schemas.microsoft.com/office/drawing/2014/main" id="{8019EB7F-E38A-4931-946A-CE1F5CD83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284538"/>
          <a:ext cx="51895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9" imgW="2260440" imgH="406080" progId="Equation.3">
                  <p:embed/>
                </p:oleObj>
              </mc:Choice>
              <mc:Fallback>
                <p:oleObj name="公式" r:id="rId9" imgW="22604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51895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6">
            <a:extLst>
              <a:ext uri="{FF2B5EF4-FFF2-40B4-BE49-F238E27FC236}">
                <a16:creationId xmlns:a16="http://schemas.microsoft.com/office/drawing/2014/main" id="{CFF34762-1F48-4A45-AD2E-909C347E2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265613"/>
          <a:ext cx="37687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11" imgW="1638000" imgH="419040" progId="Equation.3">
                  <p:embed/>
                </p:oleObj>
              </mc:Choice>
              <mc:Fallback>
                <p:oleObj name="公式" r:id="rId11" imgW="16380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65613"/>
                        <a:ext cx="37687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3" name="Object 7">
            <a:extLst>
              <a:ext uri="{FF2B5EF4-FFF2-40B4-BE49-F238E27FC236}">
                <a16:creationId xmlns:a16="http://schemas.microsoft.com/office/drawing/2014/main" id="{25900FB4-C754-4D31-9C02-C91FA5F37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272088"/>
          <a:ext cx="5686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13" imgW="2476440" imgH="419040" progId="Equation.3">
                  <p:embed/>
                </p:oleObj>
              </mc:Choice>
              <mc:Fallback>
                <p:oleObj name="公式" r:id="rId13" imgW="247644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72088"/>
                        <a:ext cx="5686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  <p:bldP spid="3799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Line 2">
            <a:extLst>
              <a:ext uri="{FF2B5EF4-FFF2-40B4-BE49-F238E27FC236}">
                <a16:creationId xmlns:a16="http://schemas.microsoft.com/office/drawing/2014/main" id="{A329FC31-6FC0-4232-A7E1-29DA107C3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E2AF6B13-ACFB-4D4A-989D-36907A5C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填空题选讲</a:t>
            </a:r>
          </a:p>
        </p:txBody>
      </p:sp>
      <p:pic>
        <p:nvPicPr>
          <p:cNvPr id="20488" name="Picture 4">
            <a:extLst>
              <a:ext uri="{FF2B5EF4-FFF2-40B4-BE49-F238E27FC236}">
                <a16:creationId xmlns:a16="http://schemas.microsoft.com/office/drawing/2014/main" id="{8064D506-ACFF-4C1F-922A-758CD4C1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614DA3B8-C030-470F-92A2-EDC2F0BE7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97200"/>
          <a:ext cx="3619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4" imgW="3619440" imgH="787320" progId="Equation.DSMT4">
                  <p:embed/>
                </p:oleObj>
              </mc:Choice>
              <mc:Fallback>
                <p:oleObj name="Equation" r:id="rId4" imgW="3619440" imgH="787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3619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>
            <a:extLst>
              <a:ext uri="{FF2B5EF4-FFF2-40B4-BE49-F238E27FC236}">
                <a16:creationId xmlns:a16="http://schemas.microsoft.com/office/drawing/2014/main" id="{AF2C0062-558E-4D57-8D41-EFF1004A7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933825"/>
          <a:ext cx="619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6" imgW="6197400" imgH="787320" progId="Equation.DSMT4">
                  <p:embed/>
                </p:oleObj>
              </mc:Choice>
              <mc:Fallback>
                <p:oleObj name="Equation" r:id="rId6" imgW="619740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33825"/>
                        <a:ext cx="619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>
            <a:extLst>
              <a:ext uri="{FF2B5EF4-FFF2-40B4-BE49-F238E27FC236}">
                <a16:creationId xmlns:a16="http://schemas.microsoft.com/office/drawing/2014/main" id="{0F582113-2620-475B-8F46-5E1C0CB6A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97425"/>
          <a:ext cx="684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8" imgW="6845040" imgH="787320" progId="Equation.DSMT4">
                  <p:embed/>
                </p:oleObj>
              </mc:Choice>
              <mc:Fallback>
                <p:oleObj name="Equation" r:id="rId8" imgW="6845040" imgH="787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6845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>
            <a:extLst>
              <a:ext uri="{FF2B5EF4-FFF2-40B4-BE49-F238E27FC236}">
                <a16:creationId xmlns:a16="http://schemas.microsoft.com/office/drawing/2014/main" id="{01B8BFAE-BF8C-4F0D-934A-7B074218F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060575"/>
          <a:ext cx="388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10" imgW="3886200" imgH="787320" progId="Equation.DSMT4">
                  <p:embed/>
                </p:oleObj>
              </mc:Choice>
              <mc:Fallback>
                <p:oleObj name="Equation" r:id="rId10" imgW="3886200" imgH="787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60575"/>
                        <a:ext cx="3886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7" name="Picture 11">
            <a:extLst>
              <a:ext uri="{FF2B5EF4-FFF2-40B4-BE49-F238E27FC236}">
                <a16:creationId xmlns:a16="http://schemas.microsoft.com/office/drawing/2014/main" id="{818872E8-E150-4E7B-83AD-CDC1C5CF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3238"/>
            <a:ext cx="85328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Line 2">
            <a:extLst>
              <a:ext uri="{FF2B5EF4-FFF2-40B4-BE49-F238E27FC236}">
                <a16:creationId xmlns:a16="http://schemas.microsoft.com/office/drawing/2014/main" id="{796BDEC0-9F4F-4216-A028-0D9319300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Rectangle 3">
            <a:extLst>
              <a:ext uri="{FF2B5EF4-FFF2-40B4-BE49-F238E27FC236}">
                <a16:creationId xmlns:a16="http://schemas.microsoft.com/office/drawing/2014/main" id="{64E40010-8789-4052-8E94-E79D7247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填空题选讲</a:t>
            </a:r>
          </a:p>
        </p:txBody>
      </p:sp>
      <p:pic>
        <p:nvPicPr>
          <p:cNvPr id="21514" name="Picture 4">
            <a:extLst>
              <a:ext uri="{FF2B5EF4-FFF2-40B4-BE49-F238E27FC236}">
                <a16:creationId xmlns:a16="http://schemas.microsoft.com/office/drawing/2014/main" id="{9F29D900-F9E5-40F5-8161-98EA963F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>
            <a:extLst>
              <a:ext uri="{FF2B5EF4-FFF2-40B4-BE49-F238E27FC236}">
                <a16:creationId xmlns:a16="http://schemas.microsoft.com/office/drawing/2014/main" id="{394DB2D8-26D6-4ADB-A091-7ED8DF80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6475"/>
            <a:ext cx="8532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4AC79D58-6FAA-4803-BACA-861E08DA2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76725"/>
          <a:ext cx="327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5" imgW="3276360" imgH="520560" progId="Equation.DSMT4">
                  <p:embed/>
                </p:oleObj>
              </mc:Choice>
              <mc:Fallback>
                <p:oleObj name="Equation" r:id="rId5" imgW="3276360" imgH="520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76725"/>
                        <a:ext cx="3276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E3D9B5EB-9919-4DC6-A112-937DFB564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797425"/>
          <a:ext cx="626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7" imgW="6260760" imgH="825480" progId="Equation.DSMT4">
                  <p:embed/>
                </p:oleObj>
              </mc:Choice>
              <mc:Fallback>
                <p:oleObj name="Equation" r:id="rId7" imgW="6260760" imgH="825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97425"/>
                        <a:ext cx="6261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BF5E3C56-1B9A-451F-9CF9-C59B5B2D7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863" y="5737225"/>
          <a:ext cx="636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9" imgW="6362640" imgH="787320" progId="Equation.DSMT4">
                  <p:embed/>
                </p:oleObj>
              </mc:Choice>
              <mc:Fallback>
                <p:oleObj name="Equation" r:id="rId9" imgW="6362640" imgH="787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737225"/>
                        <a:ext cx="636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C279969A-B831-4AD2-BB14-4033D5516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3573463"/>
          <a:ext cx="1231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1" imgW="1231560" imgH="368280" progId="Equation.DSMT4">
                  <p:embed/>
                </p:oleObj>
              </mc:Choice>
              <mc:Fallback>
                <p:oleObj name="Equation" r:id="rId11" imgW="1231560" imgH="368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573463"/>
                        <a:ext cx="1231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>
            <a:extLst>
              <a:ext uri="{FF2B5EF4-FFF2-40B4-BE49-F238E27FC236}">
                <a16:creationId xmlns:a16="http://schemas.microsoft.com/office/drawing/2014/main" id="{B671D597-DD22-4DA4-A173-361AB0041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3573463"/>
          <a:ext cx="402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13" imgW="4025880" imgH="520560" progId="Equation.DSMT4">
                  <p:embed/>
                </p:oleObj>
              </mc:Choice>
              <mc:Fallback>
                <p:oleObj name="Equation" r:id="rId13" imgW="4025880" imgH="520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573463"/>
                        <a:ext cx="4025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>
            <a:extLst>
              <a:ext uri="{FF2B5EF4-FFF2-40B4-BE49-F238E27FC236}">
                <a16:creationId xmlns:a16="http://schemas.microsoft.com/office/drawing/2014/main" id="{8CE4AC7D-64FE-44DE-A9B8-2E547FBB0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2624138"/>
          <a:ext cx="3441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5" imgW="3441600" imgH="876240" progId="Equation.DSMT4">
                  <p:embed/>
                </p:oleObj>
              </mc:Choice>
              <mc:Fallback>
                <p:oleObj name="Equation" r:id="rId15" imgW="3441600" imgH="876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624138"/>
                        <a:ext cx="3441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Line 2">
            <a:extLst>
              <a:ext uri="{FF2B5EF4-FFF2-40B4-BE49-F238E27FC236}">
                <a16:creationId xmlns:a16="http://schemas.microsoft.com/office/drawing/2014/main" id="{39F9E1CE-B2B8-4196-AF94-E61815105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95E2B1F5-F41E-49EF-BD41-EE84094B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填空题选讲</a:t>
            </a:r>
          </a:p>
        </p:txBody>
      </p:sp>
      <p:pic>
        <p:nvPicPr>
          <p:cNvPr id="22535" name="Picture 4">
            <a:extLst>
              <a:ext uri="{FF2B5EF4-FFF2-40B4-BE49-F238E27FC236}">
                <a16:creationId xmlns:a16="http://schemas.microsoft.com/office/drawing/2014/main" id="{4D94A543-A047-4405-AEB2-FAB2CD0B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>
            <a:extLst>
              <a:ext uri="{FF2B5EF4-FFF2-40B4-BE49-F238E27FC236}">
                <a16:creationId xmlns:a16="http://schemas.microsoft.com/office/drawing/2014/main" id="{DF13269D-B3EB-4210-A466-26F87FCC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675"/>
            <a:ext cx="85328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A7BCB86D-C67F-4216-9AD8-F543D05D8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938463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1180800" imgH="850680" progId="Equation.DSMT4">
                  <p:embed/>
                </p:oleObj>
              </mc:Choice>
              <mc:Fallback>
                <p:oleObj name="Equation" r:id="rId5" imgW="1180800" imgH="850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38463"/>
                        <a:ext cx="118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A3DCADAC-2895-4B7E-82CA-A22A14E1B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924175"/>
          <a:ext cx="228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7" imgW="2286000" imgH="901440" progId="Equation.DSMT4">
                  <p:embed/>
                </p:oleObj>
              </mc:Choice>
              <mc:Fallback>
                <p:oleObj name="Equation" r:id="rId7" imgW="2286000" imgH="901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228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70DB8E8C-B0AF-4259-8857-A75B5310D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1088" y="2997200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9" imgW="2273040" imgH="838080" progId="Equation.DSMT4">
                  <p:embed/>
                </p:oleObj>
              </mc:Choice>
              <mc:Fallback>
                <p:oleObj name="Equation" r:id="rId9" imgW="2273040" imgH="838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2997200"/>
                        <a:ext cx="227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灯片编号占位符 1">
            <a:extLst>
              <a:ext uri="{FF2B5EF4-FFF2-40B4-BE49-F238E27FC236}">
                <a16:creationId xmlns:a16="http://schemas.microsoft.com/office/drawing/2014/main" id="{3CD18FCA-F7C1-4C70-80EE-0878ABC35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2F7E7E-A745-40A2-87B7-EA5542B35943}" type="slidenum">
              <a:rPr lang="en-US" altLang="zh-CN">
                <a:solidFill>
                  <a:srgbClr val="0000FF"/>
                </a:solidFill>
              </a:rPr>
              <a:pPr eaLnBrk="1" hangingPunct="1"/>
              <a:t>24</a:t>
            </a:fld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384002" name="Object 2">
            <a:extLst>
              <a:ext uri="{FF2B5EF4-FFF2-40B4-BE49-F238E27FC236}">
                <a16:creationId xmlns:a16="http://schemas.microsoft.com/office/drawing/2014/main" id="{E6C5F9A7-F1EB-4993-AB47-64BB7F9DE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1855788"/>
          <a:ext cx="812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3" imgW="355320" imgH="406080" progId="Equation.3">
                  <p:embed/>
                </p:oleObj>
              </mc:Choice>
              <mc:Fallback>
                <p:oleObj name="公式" r:id="rId3" imgW="3553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855788"/>
                        <a:ext cx="812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>
            <a:extLst>
              <a:ext uri="{FF2B5EF4-FFF2-40B4-BE49-F238E27FC236}">
                <a16:creationId xmlns:a16="http://schemas.microsoft.com/office/drawing/2014/main" id="{D06E8B8D-0796-4D12-B975-1418A433B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866900"/>
          <a:ext cx="198278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5" imgW="863280" imgH="431640" progId="Equation.3">
                  <p:embed/>
                </p:oleObj>
              </mc:Choice>
              <mc:Fallback>
                <p:oleObj name="公式" r:id="rId5" imgW="8632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66900"/>
                        <a:ext cx="198278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4">
            <a:extLst>
              <a:ext uri="{FF2B5EF4-FFF2-40B4-BE49-F238E27FC236}">
                <a16:creationId xmlns:a16="http://schemas.microsoft.com/office/drawing/2014/main" id="{B5309D39-6389-4B50-B916-8032695AE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713" y="3243263"/>
          <a:ext cx="11953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7" imgW="520560" imgH="406080" progId="Equation.3">
                  <p:embed/>
                </p:oleObj>
              </mc:Choice>
              <mc:Fallback>
                <p:oleObj name="公式" r:id="rId7" imgW="5205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243263"/>
                        <a:ext cx="11953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5" name="Object 5">
            <a:extLst>
              <a:ext uri="{FF2B5EF4-FFF2-40B4-BE49-F238E27FC236}">
                <a16:creationId xmlns:a16="http://schemas.microsoft.com/office/drawing/2014/main" id="{2D22D450-0C5B-442A-BB80-EF5EEE245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3" y="1865313"/>
          <a:ext cx="19796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9" imgW="863280" imgH="431640" progId="Equation.3">
                  <p:embed/>
                </p:oleObj>
              </mc:Choice>
              <mc:Fallback>
                <p:oleObj name="公式" r:id="rId9" imgW="863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865313"/>
                        <a:ext cx="19796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6" name="Object 6">
            <a:extLst>
              <a:ext uri="{FF2B5EF4-FFF2-40B4-BE49-F238E27FC236}">
                <a16:creationId xmlns:a16="http://schemas.microsoft.com/office/drawing/2014/main" id="{FF2FCFAB-5D68-4E03-BB6B-2EDBBBACD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76250"/>
          <a:ext cx="37353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公式" r:id="rId11" imgW="1625400" imgH="469800" progId="Equation.3">
                  <p:embed/>
                </p:oleObj>
              </mc:Choice>
              <mc:Fallback>
                <p:oleObj name="公式" r:id="rId11" imgW="16254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6250"/>
                        <a:ext cx="37353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7" name="Text Box 7">
            <a:extLst>
              <a:ext uri="{FF2B5EF4-FFF2-40B4-BE49-F238E27FC236}">
                <a16:creationId xmlns:a16="http://schemas.microsoft.com/office/drawing/2014/main" id="{BA7A4EDC-E1E7-423B-AD58-CED24088D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</a:t>
            </a:r>
          </a:p>
        </p:txBody>
      </p:sp>
      <p:sp>
        <p:nvSpPr>
          <p:cNvPr id="384008" name="Text Box 8">
            <a:extLst>
              <a:ext uri="{FF2B5EF4-FFF2-40B4-BE49-F238E27FC236}">
                <a16:creationId xmlns:a16="http://schemas.microsoft.com/office/drawing/2014/main" id="{EFDEDC30-6B2C-4100-936B-287047363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73263"/>
            <a:ext cx="569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</a:p>
        </p:txBody>
      </p:sp>
      <p:graphicFrame>
        <p:nvGraphicFramePr>
          <p:cNvPr id="384009" name="Object 7">
            <a:extLst>
              <a:ext uri="{FF2B5EF4-FFF2-40B4-BE49-F238E27FC236}">
                <a16:creationId xmlns:a16="http://schemas.microsoft.com/office/drawing/2014/main" id="{5D9A9F78-EF9A-4D3C-AAC9-BA0CDA058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6488" y="1882775"/>
          <a:ext cx="16589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13" imgW="723600" imgH="406080" progId="Equation.3">
                  <p:embed/>
                </p:oleObj>
              </mc:Choice>
              <mc:Fallback>
                <p:oleObj name="公式" r:id="rId13" imgW="7236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882775"/>
                        <a:ext cx="165893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0" name="Object 8">
            <a:extLst>
              <a:ext uri="{FF2B5EF4-FFF2-40B4-BE49-F238E27FC236}">
                <a16:creationId xmlns:a16="http://schemas.microsoft.com/office/drawing/2014/main" id="{4F10AC78-A949-4C1F-9140-F41146073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4235450"/>
          <a:ext cx="1925637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公式" r:id="rId15" imgW="838080" imgH="596880" progId="Equation.3">
                  <p:embed/>
                </p:oleObj>
              </mc:Choice>
              <mc:Fallback>
                <p:oleObj name="公式" r:id="rId15" imgW="838080" imgH="596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235450"/>
                        <a:ext cx="1925637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1" name="Object 9">
            <a:extLst>
              <a:ext uri="{FF2B5EF4-FFF2-40B4-BE49-F238E27FC236}">
                <a16:creationId xmlns:a16="http://schemas.microsoft.com/office/drawing/2014/main" id="{A637351C-F7AA-407F-8311-00CBC1C8A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232150"/>
          <a:ext cx="42179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17" imgW="1841400" imgH="431640" progId="Equation.3">
                  <p:embed/>
                </p:oleObj>
              </mc:Choice>
              <mc:Fallback>
                <p:oleObj name="公式" r:id="rId17" imgW="18414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32150"/>
                        <a:ext cx="42179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2" name="Object 10">
            <a:extLst>
              <a:ext uri="{FF2B5EF4-FFF2-40B4-BE49-F238E27FC236}">
                <a16:creationId xmlns:a16="http://schemas.microsoft.com/office/drawing/2014/main" id="{6151572B-4260-4F48-8E56-FCCF9BC77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3227388"/>
          <a:ext cx="16589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19" imgW="723600" imgH="406080" progId="Equation.3">
                  <p:embed/>
                </p:oleObj>
              </mc:Choice>
              <mc:Fallback>
                <p:oleObj name="公式" r:id="rId19" imgW="7236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227388"/>
                        <a:ext cx="165893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3" name="Object 11">
            <a:extLst>
              <a:ext uri="{FF2B5EF4-FFF2-40B4-BE49-F238E27FC236}">
                <a16:creationId xmlns:a16="http://schemas.microsoft.com/office/drawing/2014/main" id="{B1BC0E42-2006-40F4-A87B-7D5F8C694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5975" y="4632325"/>
          <a:ext cx="25050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21" imgW="1091880" imgH="431640" progId="Equation.3">
                  <p:embed/>
                </p:oleObj>
              </mc:Choice>
              <mc:Fallback>
                <p:oleObj name="公式" r:id="rId21" imgW="10918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4632325"/>
                        <a:ext cx="25050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7" grpId="0"/>
      <p:bldP spid="3840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Line 2">
            <a:extLst>
              <a:ext uri="{FF2B5EF4-FFF2-40B4-BE49-F238E27FC236}">
                <a16:creationId xmlns:a16="http://schemas.microsoft.com/office/drawing/2014/main" id="{A4273BAC-0997-4717-8870-DC577E82A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11">
            <a:extLst>
              <a:ext uri="{FF2B5EF4-FFF2-40B4-BE49-F238E27FC236}">
                <a16:creationId xmlns:a16="http://schemas.microsoft.com/office/drawing/2014/main" id="{76B4B6BB-28B1-4EFB-9999-7AF9F35AC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080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24578" name="Object 12">
            <a:extLst>
              <a:ext uri="{FF2B5EF4-FFF2-40B4-BE49-F238E27FC236}">
                <a16:creationId xmlns:a16="http://schemas.microsoft.com/office/drawing/2014/main" id="{0C3A7621-04F8-41D6-B592-3C9CDBDCA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692150"/>
          <a:ext cx="2894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257120" imgH="419040" progId="Equation.DSMT4">
                  <p:embed/>
                </p:oleObj>
              </mc:Choice>
              <mc:Fallback>
                <p:oleObj name="Equation" r:id="rId3" imgW="125712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692150"/>
                        <a:ext cx="28940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Text Box 13">
            <a:extLst>
              <a:ext uri="{FF2B5EF4-FFF2-40B4-BE49-F238E27FC236}">
                <a16:creationId xmlns:a16="http://schemas.microsoft.com/office/drawing/2014/main" id="{020F4E81-3F58-4A8C-8E07-076EF00FF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605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75790" name="Object 14">
            <a:extLst>
              <a:ext uri="{FF2B5EF4-FFF2-40B4-BE49-F238E27FC236}">
                <a16:creationId xmlns:a16="http://schemas.microsoft.com/office/drawing/2014/main" id="{AE331ECA-958F-494D-B5D1-F854AEFBF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1816100"/>
          <a:ext cx="132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5" imgW="660240" imgH="482400" progId="Equation.3">
                  <p:embed/>
                </p:oleObj>
              </mc:Choice>
              <mc:Fallback>
                <p:oleObj name="公式" r:id="rId5" imgW="66024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816100"/>
                        <a:ext cx="132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>
            <a:extLst>
              <a:ext uri="{FF2B5EF4-FFF2-40B4-BE49-F238E27FC236}">
                <a16:creationId xmlns:a16="http://schemas.microsoft.com/office/drawing/2014/main" id="{C9BF65EA-86AA-4E8D-ABD5-8BB526DF9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3011488"/>
          <a:ext cx="46418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公式" r:id="rId7" imgW="2323800" imgH="533160" progId="Equation.3">
                  <p:embed/>
                </p:oleObj>
              </mc:Choice>
              <mc:Fallback>
                <p:oleObj name="公式" r:id="rId7" imgW="232380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011488"/>
                        <a:ext cx="46418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>
            <a:extLst>
              <a:ext uri="{FF2B5EF4-FFF2-40B4-BE49-F238E27FC236}">
                <a16:creationId xmlns:a16="http://schemas.microsoft.com/office/drawing/2014/main" id="{0A81EA83-0906-447E-9353-B43B9C2F7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2688" y="1816100"/>
          <a:ext cx="492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9" imgW="2463480" imgH="482400" progId="Equation.3">
                  <p:embed/>
                </p:oleObj>
              </mc:Choice>
              <mc:Fallback>
                <p:oleObj name="公式" r:id="rId9" imgW="246348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816100"/>
                        <a:ext cx="4927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7">
            <a:extLst>
              <a:ext uri="{FF2B5EF4-FFF2-40B4-BE49-F238E27FC236}">
                <a16:creationId xmlns:a16="http://schemas.microsoft.com/office/drawing/2014/main" id="{9D7355B1-71B1-4D09-A165-675131B2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4194175"/>
          <a:ext cx="25368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公式" r:id="rId11" imgW="1269720" imgH="482400" progId="Equation.3">
                  <p:embed/>
                </p:oleObj>
              </mc:Choice>
              <mc:Fallback>
                <p:oleObj name="公式" r:id="rId11" imgW="126972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194175"/>
                        <a:ext cx="25368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8">
            <a:extLst>
              <a:ext uri="{FF2B5EF4-FFF2-40B4-BE49-F238E27FC236}">
                <a16:creationId xmlns:a16="http://schemas.microsoft.com/office/drawing/2014/main" id="{FF3D2E1D-C01B-44F8-9335-E1C5801E8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4194175"/>
          <a:ext cx="1825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13" imgW="914400" imgH="482400" progId="Equation.3">
                  <p:embed/>
                </p:oleObj>
              </mc:Choice>
              <mc:Fallback>
                <p:oleObj name="公式" r:id="rId13" imgW="91440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194175"/>
                        <a:ext cx="18256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灯片编号占位符 1">
            <a:extLst>
              <a:ext uri="{FF2B5EF4-FFF2-40B4-BE49-F238E27FC236}">
                <a16:creationId xmlns:a16="http://schemas.microsoft.com/office/drawing/2014/main" id="{E511BDCF-9DA6-4CCC-AF7E-15ABF9AF6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35D589-7592-4AC6-9164-B51B4606253C}" type="slidenum">
              <a:rPr lang="en-US" altLang="zh-CN">
                <a:solidFill>
                  <a:srgbClr val="0000FF"/>
                </a:solidFill>
              </a:rPr>
              <a:pPr eaLnBrk="1" hangingPunct="1"/>
              <a:t>26</a:t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5613" name="Text Box 2">
            <a:extLst>
              <a:ext uri="{FF2B5EF4-FFF2-40B4-BE49-F238E27FC236}">
                <a16:creationId xmlns:a16="http://schemas.microsoft.com/office/drawing/2014/main" id="{CE73851E-4510-40E9-9013-62510D848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09600"/>
            <a:ext cx="7921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1A1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12</a:t>
            </a:r>
            <a:r>
              <a:rPr kumimoji="1" lang="zh-CN" altLang="en-US" sz="2800" b="1">
                <a:solidFill>
                  <a:srgbClr val="001A1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21903" name="Text Box 15">
            <a:extLst>
              <a:ext uri="{FF2B5EF4-FFF2-40B4-BE49-F238E27FC236}">
                <a16:creationId xmlns:a16="http://schemas.microsoft.com/office/drawing/2014/main" id="{86A9A88B-BF75-49DD-AA63-789FAD760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844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kumimoji="1" lang="zh-CN" altLang="en-US" sz="2800" b="1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21904" name="Object 2">
            <a:extLst>
              <a:ext uri="{FF2B5EF4-FFF2-40B4-BE49-F238E27FC236}">
                <a16:creationId xmlns:a16="http://schemas.microsoft.com/office/drawing/2014/main" id="{3A717C45-EE2F-4A3E-BB11-3212997EC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2349500"/>
          <a:ext cx="20796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1041120" imgH="317160" progId="Equation.DSMT4">
                  <p:embed/>
                </p:oleObj>
              </mc:Choice>
              <mc:Fallback>
                <p:oleObj name="Equation" r:id="rId3" imgW="104112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349500"/>
                        <a:ext cx="20796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5" name="Object 3">
            <a:extLst>
              <a:ext uri="{FF2B5EF4-FFF2-40B4-BE49-F238E27FC236}">
                <a16:creationId xmlns:a16="http://schemas.microsoft.com/office/drawing/2014/main" id="{2786064C-D601-4681-B897-CECDC9030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2362200"/>
          <a:ext cx="30670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1536480" imgH="317160" progId="Equation.DSMT4">
                  <p:embed/>
                </p:oleObj>
              </mc:Choice>
              <mc:Fallback>
                <p:oleObj name="Equation" r:id="rId5" imgW="1536480" imgH="317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2362200"/>
                        <a:ext cx="30670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7" name="Text Box 19">
            <a:extLst>
              <a:ext uri="{FF2B5EF4-FFF2-40B4-BE49-F238E27FC236}">
                <a16:creationId xmlns:a16="http://schemas.microsoft.com/office/drawing/2014/main" id="{9D51893E-6D94-4247-BFFC-00EB5ACA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60700"/>
            <a:ext cx="77041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因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在点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 </a:t>
            </a:r>
            <a:r>
              <a:rPr kumimoji="1" lang="en-US" altLang="zh-CN" sz="2800" b="1">
                <a:solidFill>
                  <a:srgbClr val="0000FF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可导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从而连续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于是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kumimoji="1" lang="en-US" altLang="zh-CN" sz="2800" b="1">
                <a:solidFill>
                  <a:srgbClr val="0000FF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</a:t>
            </a:r>
            <a:endParaRPr kumimoji="1" lang="he-IL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21909" name="Object 4">
            <a:extLst>
              <a:ext uri="{FF2B5EF4-FFF2-40B4-BE49-F238E27FC236}">
                <a16:creationId xmlns:a16="http://schemas.microsoft.com/office/drawing/2014/main" id="{62431201-3370-40ED-87F5-88B97CCFE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692525"/>
          <a:ext cx="36766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7" imgW="1841400" imgH="444240" progId="Equation.DSMT4">
                  <p:embed/>
                </p:oleObj>
              </mc:Choice>
              <mc:Fallback>
                <p:oleObj name="Equation" r:id="rId7" imgW="18414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92525"/>
                        <a:ext cx="36766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0" name="Object 5">
            <a:extLst>
              <a:ext uri="{FF2B5EF4-FFF2-40B4-BE49-F238E27FC236}">
                <a16:creationId xmlns:a16="http://schemas.microsoft.com/office/drawing/2014/main" id="{35D7A395-01AB-4ACC-8B18-5ACF64C4E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8" y="4749800"/>
          <a:ext cx="36750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9" imgW="1841400" imgH="444240" progId="Equation.DSMT4">
                  <p:embed/>
                </p:oleObj>
              </mc:Choice>
              <mc:Fallback>
                <p:oleObj name="Equation" r:id="rId9" imgW="184140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749800"/>
                        <a:ext cx="36750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1" name="Object 6">
            <a:extLst>
              <a:ext uri="{FF2B5EF4-FFF2-40B4-BE49-F238E27FC236}">
                <a16:creationId xmlns:a16="http://schemas.microsoft.com/office/drawing/2014/main" id="{D570399D-852B-494C-9696-0E84A03BEBCC}"/>
              </a:ext>
            </a:extLst>
          </p:cNvPr>
          <p:cNvGraphicFramePr>
            <a:graphicFrameLocks/>
          </p:cNvGraphicFramePr>
          <p:nvPr/>
        </p:nvGraphicFramePr>
        <p:xfrm>
          <a:off x="4857750" y="5876925"/>
          <a:ext cx="1370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1" imgW="685800" imgH="215640" progId="Equation.DSMT4">
                  <p:embed/>
                </p:oleObj>
              </mc:Choice>
              <mc:Fallback>
                <p:oleObj name="Equation" r:id="rId11" imgW="685800" imgH="21564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876925"/>
                        <a:ext cx="1370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2" name="Object 7">
            <a:extLst>
              <a:ext uri="{FF2B5EF4-FFF2-40B4-BE49-F238E27FC236}">
                <a16:creationId xmlns:a16="http://schemas.microsoft.com/office/drawing/2014/main" id="{D5F00C35-60F6-4DC2-B305-6944C59225C7}"/>
              </a:ext>
            </a:extLst>
          </p:cNvPr>
          <p:cNvGraphicFramePr>
            <a:graphicFrameLocks/>
          </p:cNvGraphicFramePr>
          <p:nvPr/>
        </p:nvGraphicFramePr>
        <p:xfrm>
          <a:off x="6289675" y="5856288"/>
          <a:ext cx="1090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13" imgW="545760" imgH="190440" progId="Equation.DSMT4">
                  <p:embed/>
                </p:oleObj>
              </mc:Choice>
              <mc:Fallback>
                <p:oleObj name="Equation" r:id="rId13" imgW="545760" imgH="19044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5856288"/>
                        <a:ext cx="10906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13" name="Text Box 25">
            <a:extLst>
              <a:ext uri="{FF2B5EF4-FFF2-40B4-BE49-F238E27FC236}">
                <a16:creationId xmlns:a16="http://schemas.microsoft.com/office/drawing/2014/main" id="{71E21611-E8A4-4CB1-B786-3ACBD56D9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789613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华文中宋" panose="02010600040101010101" pitchFamily="2" charset="-122"/>
              </a:rPr>
              <a:t>由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在点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800" b="1">
                <a:solidFill>
                  <a:srgbClr val="0000FF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=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可导</a:t>
            </a:r>
            <a:r>
              <a:rPr lang="en-US" altLang="zh-CN" sz="2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</a:t>
            </a:r>
          </a:p>
        </p:txBody>
      </p:sp>
      <p:graphicFrame>
        <p:nvGraphicFramePr>
          <p:cNvPr id="421915" name="Object 8">
            <a:extLst>
              <a:ext uri="{FF2B5EF4-FFF2-40B4-BE49-F238E27FC236}">
                <a16:creationId xmlns:a16="http://schemas.microsoft.com/office/drawing/2014/main" id="{61F51D09-46D7-4ED0-BBE2-5D5402DA1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692525"/>
          <a:ext cx="25860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15" imgW="1295280" imgH="444240" progId="Equation.DSMT4">
                  <p:embed/>
                </p:oleObj>
              </mc:Choice>
              <mc:Fallback>
                <p:oleObj name="Equation" r:id="rId15" imgW="12952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692525"/>
                        <a:ext cx="25860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6" name="Object 9">
            <a:extLst>
              <a:ext uri="{FF2B5EF4-FFF2-40B4-BE49-F238E27FC236}">
                <a16:creationId xmlns:a16="http://schemas.microsoft.com/office/drawing/2014/main" id="{EE81F39D-50B9-4F69-8C02-629A06B74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724400"/>
          <a:ext cx="30908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17" imgW="1549080" imgH="469800" progId="Equation.DSMT4">
                  <p:embed/>
                </p:oleObj>
              </mc:Choice>
              <mc:Fallback>
                <p:oleObj name="Equation" r:id="rId17" imgW="154908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24400"/>
                        <a:ext cx="30908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7" name="Object 10">
            <a:extLst>
              <a:ext uri="{FF2B5EF4-FFF2-40B4-BE49-F238E27FC236}">
                <a16:creationId xmlns:a16="http://schemas.microsoft.com/office/drawing/2014/main" id="{8B864797-B200-4867-987A-E66A309CE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5013325"/>
          <a:ext cx="1139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19" imgW="571320" imgH="215640" progId="Equation.DSMT4">
                  <p:embed/>
                </p:oleObj>
              </mc:Choice>
              <mc:Fallback>
                <p:oleObj name="Equation" r:id="rId19" imgW="57132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013325"/>
                        <a:ext cx="1139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BCFB3A24-02AB-4C86-8FDA-7F01BA0A7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250825"/>
          <a:ext cx="714375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公式" r:id="rId21" imgW="3111480" imgH="850680" progId="Equation.3">
                  <p:embed/>
                </p:oleObj>
              </mc:Choice>
              <mc:Fallback>
                <p:oleObj name="公式" r:id="rId21" imgW="311148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50825"/>
                        <a:ext cx="714375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3" grpId="0" autoUpdateAnimBg="0"/>
      <p:bldP spid="421907" grpId="0"/>
      <p:bldP spid="4219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灯片编号占位符 1">
            <a:extLst>
              <a:ext uri="{FF2B5EF4-FFF2-40B4-BE49-F238E27FC236}">
                <a16:creationId xmlns:a16="http://schemas.microsoft.com/office/drawing/2014/main" id="{8DB4561C-52AB-471A-BE96-492A93793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0887AB-8E25-4773-9921-687D8B2C27DE}" type="slidenum">
              <a:rPr lang="en-US" altLang="zh-CN">
                <a:solidFill>
                  <a:srgbClr val="0000FF"/>
                </a:solidFill>
              </a:rPr>
              <a:pPr eaLnBrk="1" hangingPunct="1"/>
              <a:t>27</a:t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23938" name="Text Box 2">
            <a:extLst>
              <a:ext uri="{FF2B5EF4-FFF2-40B4-BE49-F238E27FC236}">
                <a16:creationId xmlns:a16="http://schemas.microsoft.com/office/drawing/2014/main" id="{77752B26-2FE3-4757-BCA8-533774916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573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kumimoji="1" lang="zh-CN" altLang="en-US" sz="2800" b="1">
              <a:solidFill>
                <a:srgbClr val="CC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23940" name="Object 2">
            <a:extLst>
              <a:ext uri="{FF2B5EF4-FFF2-40B4-BE49-F238E27FC236}">
                <a16:creationId xmlns:a16="http://schemas.microsoft.com/office/drawing/2014/main" id="{FDF1C5B7-8473-47C7-A409-0C954856B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1844675"/>
          <a:ext cx="2978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1485720" imgH="304560" progId="Equation.DSMT4">
                  <p:embed/>
                </p:oleObj>
              </mc:Choice>
              <mc:Fallback>
                <p:oleObj name="Equation" r:id="rId3" imgW="1485720" imgH="304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844675"/>
                        <a:ext cx="29781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1" name="AutoShape 5">
            <a:extLst>
              <a:ext uri="{FF2B5EF4-FFF2-40B4-BE49-F238E27FC236}">
                <a16:creationId xmlns:a16="http://schemas.microsoft.com/office/drawing/2014/main" id="{2616ADA3-FC3F-4AFC-8681-7BF5E644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196532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23942" name="Object 3">
            <a:extLst>
              <a:ext uri="{FF2B5EF4-FFF2-40B4-BE49-F238E27FC236}">
                <a16:creationId xmlns:a16="http://schemas.microsoft.com/office/drawing/2014/main" id="{52A66FA5-1A15-4DF9-94EE-2F3AF20DB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1813" y="1892300"/>
          <a:ext cx="1298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892300"/>
                        <a:ext cx="1298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3" name="Object 4">
            <a:extLst>
              <a:ext uri="{FF2B5EF4-FFF2-40B4-BE49-F238E27FC236}">
                <a16:creationId xmlns:a16="http://schemas.microsoft.com/office/drawing/2014/main" id="{CD534E32-0B48-49DB-BBAA-0FA816465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2492375"/>
          <a:ext cx="59261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7" imgW="2958840" imgH="444240" progId="Equation.DSMT4">
                  <p:embed/>
                </p:oleObj>
              </mc:Choice>
              <mc:Fallback>
                <p:oleObj name="Equation" r:id="rId7" imgW="295884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492375"/>
                        <a:ext cx="59261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4" name="Object 5">
            <a:extLst>
              <a:ext uri="{FF2B5EF4-FFF2-40B4-BE49-F238E27FC236}">
                <a16:creationId xmlns:a16="http://schemas.microsoft.com/office/drawing/2014/main" id="{132363F0-9F00-4D28-8C65-C376DFF05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8738" y="3548063"/>
          <a:ext cx="38909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9" imgW="1942920" imgH="444240" progId="Equation.DSMT4">
                  <p:embed/>
                </p:oleObj>
              </mc:Choice>
              <mc:Fallback>
                <p:oleObj name="Equation" r:id="rId9" imgW="19429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548063"/>
                        <a:ext cx="38909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5" name="Object 6">
            <a:extLst>
              <a:ext uri="{FF2B5EF4-FFF2-40B4-BE49-F238E27FC236}">
                <a16:creationId xmlns:a16="http://schemas.microsoft.com/office/drawing/2014/main" id="{FBEB91A2-0200-40A2-8582-EEA8CED5A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548063"/>
          <a:ext cx="31035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1" imgW="1549080" imgH="444240" progId="Equation.DSMT4">
                  <p:embed/>
                </p:oleObj>
              </mc:Choice>
              <mc:Fallback>
                <p:oleObj name="Equation" r:id="rId11" imgW="15490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548063"/>
                        <a:ext cx="31035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7" name="Object 7">
            <a:extLst>
              <a:ext uri="{FF2B5EF4-FFF2-40B4-BE49-F238E27FC236}">
                <a16:creationId xmlns:a16="http://schemas.microsoft.com/office/drawing/2014/main" id="{85E8B05F-3D0E-4CB9-8462-39A36190C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516563"/>
          <a:ext cx="22383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13" imgW="1117440" imgH="444240" progId="Equation.DSMT4">
                  <p:embed/>
                </p:oleObj>
              </mc:Choice>
              <mc:Fallback>
                <p:oleObj name="Equation" r:id="rId13" imgW="111744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516563"/>
                        <a:ext cx="22383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8" name="Object 8">
            <a:extLst>
              <a:ext uri="{FF2B5EF4-FFF2-40B4-BE49-F238E27FC236}">
                <a16:creationId xmlns:a16="http://schemas.microsoft.com/office/drawing/2014/main" id="{509139EA-73BA-4150-9877-A19FF5692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516563"/>
          <a:ext cx="3524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15" imgW="1765080" imgH="444240" progId="Equation.DSMT4">
                  <p:embed/>
                </p:oleObj>
              </mc:Choice>
              <mc:Fallback>
                <p:oleObj name="Equation" r:id="rId15" imgW="17650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16563"/>
                        <a:ext cx="3524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1" name="Group 13">
            <a:extLst>
              <a:ext uri="{FF2B5EF4-FFF2-40B4-BE49-F238E27FC236}">
                <a16:creationId xmlns:a16="http://schemas.microsoft.com/office/drawing/2014/main" id="{6CDC984B-B268-405A-87C3-7E639967111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4013"/>
            <a:ext cx="7775575" cy="1346200"/>
            <a:chOff x="567" y="2083"/>
            <a:chExt cx="4898" cy="848"/>
          </a:xfrm>
        </p:grpSpPr>
        <p:sp>
          <p:nvSpPr>
            <p:cNvPr id="26643" name="Text Box 14">
              <a:extLst>
                <a:ext uri="{FF2B5EF4-FFF2-40B4-BE49-F238E27FC236}">
                  <a16:creationId xmlns:a16="http://schemas.microsoft.com/office/drawing/2014/main" id="{13CDE76F-1987-46AB-A345-40D64AD4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200"/>
              <a:ext cx="95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1A1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13</a:t>
              </a:r>
              <a:r>
                <a:rPr kumimoji="1" lang="zh-CN" altLang="en-US" sz="2800" b="1">
                  <a:solidFill>
                    <a:srgbClr val="001A1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、 设</a:t>
              </a:r>
              <a:endPara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26634" name="Object 10">
              <a:extLst>
                <a:ext uri="{FF2B5EF4-FFF2-40B4-BE49-F238E27FC236}">
                  <a16:creationId xmlns:a16="http://schemas.microsoft.com/office/drawing/2014/main" id="{63856367-92B6-4605-A8FC-590BBD9227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2251"/>
            <a:ext cx="53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4" name="公式" r:id="rId17" imgW="368280" imgH="203040" progId="Equation.3">
                    <p:embed/>
                  </p:oleObj>
                </mc:Choice>
                <mc:Fallback>
                  <p:oleObj name="公式" r:id="rId17" imgW="3682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251"/>
                          <a:ext cx="535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Text Box 16">
              <a:extLst>
                <a:ext uri="{FF2B5EF4-FFF2-40B4-BE49-F238E27FC236}">
                  <a16:creationId xmlns:a16="http://schemas.microsoft.com/office/drawing/2014/main" id="{BD68B2F8-D965-4A50-AEB5-E1823220F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2203"/>
              <a:ext cx="3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在</a:t>
              </a:r>
            </a:p>
          </p:txBody>
        </p:sp>
        <p:graphicFrame>
          <p:nvGraphicFramePr>
            <p:cNvPr id="26635" name="Object 11">
              <a:extLst>
                <a:ext uri="{FF2B5EF4-FFF2-40B4-BE49-F238E27FC236}">
                  <a16:creationId xmlns:a16="http://schemas.microsoft.com/office/drawing/2014/main" id="{FE5CD8C6-6F13-482E-BFC0-1471F4B6B8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1" y="2251"/>
            <a:ext cx="51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公式" r:id="rId19" imgW="355320" imgH="177480" progId="Equation.3">
                    <p:embed/>
                  </p:oleObj>
                </mc:Choice>
                <mc:Fallback>
                  <p:oleObj name="公式" r:id="rId19" imgW="355320" imgH="177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251"/>
                          <a:ext cx="51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Text Box 18">
              <a:extLst>
                <a:ext uri="{FF2B5EF4-FFF2-40B4-BE49-F238E27FC236}">
                  <a16:creationId xmlns:a16="http://schemas.microsoft.com/office/drawing/2014/main" id="{2C076765-2DC3-40EB-BA90-6B20965D6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206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处连续</a:t>
              </a:r>
              <a:r>
                <a:rPr kumimoji="1" lang="en-US" altLang="zh-CN" sz="2800" b="1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</a:t>
              </a:r>
              <a:r>
                <a:rPr kumimoji="1" lang="zh-CN" altLang="en-US" sz="2800" b="1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且</a:t>
              </a:r>
            </a:p>
          </p:txBody>
        </p:sp>
        <p:graphicFrame>
          <p:nvGraphicFramePr>
            <p:cNvPr id="26636" name="Object 12">
              <a:extLst>
                <a:ext uri="{FF2B5EF4-FFF2-40B4-BE49-F238E27FC236}">
                  <a16:creationId xmlns:a16="http://schemas.microsoft.com/office/drawing/2014/main" id="{F54945D1-7180-4044-A5FF-AA1C858CCC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2083"/>
            <a:ext cx="187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name="公式" r:id="rId21" imgW="1295280" imgH="406080" progId="Equation.3">
                    <p:embed/>
                  </p:oleObj>
                </mc:Choice>
                <mc:Fallback>
                  <p:oleObj name="公式" r:id="rId21" imgW="1295280" imgH="4060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2083"/>
                          <a:ext cx="1878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6" name="Text Box 20">
              <a:extLst>
                <a:ext uri="{FF2B5EF4-FFF2-40B4-BE49-F238E27FC236}">
                  <a16:creationId xmlns:a16="http://schemas.microsoft.com/office/drawing/2014/main" id="{4D010366-11D5-44E7-9BB2-0FD88DE4C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259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求</a:t>
              </a:r>
            </a:p>
          </p:txBody>
        </p:sp>
        <p:graphicFrame>
          <p:nvGraphicFramePr>
            <p:cNvPr id="26637" name="Object 13">
              <a:extLst>
                <a:ext uri="{FF2B5EF4-FFF2-40B4-BE49-F238E27FC236}">
                  <a16:creationId xmlns:a16="http://schemas.microsoft.com/office/drawing/2014/main" id="{FBBC113E-4AE4-42F4-B0EF-27A13F9CAD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0" y="2636"/>
            <a:ext cx="62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7" name="公式" r:id="rId23" imgW="431640" imgH="203040" progId="Equation.3">
                    <p:embed/>
                  </p:oleObj>
                </mc:Choice>
                <mc:Fallback>
                  <p:oleObj name="公式" r:id="rId23" imgW="43164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636"/>
                          <a:ext cx="627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3958" name="AutoShape 22">
            <a:extLst>
              <a:ext uri="{FF2B5EF4-FFF2-40B4-BE49-F238E27FC236}">
                <a16:creationId xmlns:a16="http://schemas.microsoft.com/office/drawing/2014/main" id="{7B06E0E4-181B-4BDB-994A-8B21B008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1648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23959" name="Object 9">
            <a:extLst>
              <a:ext uri="{FF2B5EF4-FFF2-40B4-BE49-F238E27FC236}">
                <a16:creationId xmlns:a16="http://schemas.microsoft.com/office/drawing/2014/main" id="{3D4C0D42-DB81-444F-90A4-F0C92E202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4581525"/>
          <a:ext cx="19573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25" imgW="977760" imgH="444240" progId="Equation.DSMT4">
                  <p:embed/>
                </p:oleObj>
              </mc:Choice>
              <mc:Fallback>
                <p:oleObj name="Equation" r:id="rId25" imgW="97776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581525"/>
                        <a:ext cx="195738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utoUpdateAnimBg="0"/>
      <p:bldP spid="423941" grpId="0" animBg="1"/>
      <p:bldP spid="4239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>
            <a:extLst>
              <a:ext uri="{FF2B5EF4-FFF2-40B4-BE49-F238E27FC236}">
                <a16:creationId xmlns:a16="http://schemas.microsoft.com/office/drawing/2014/main" id="{B5BE7B8A-75AD-46DA-A6DD-82450EA7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、导数的定义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550B6050-7286-478B-9E48-1A516FAD7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1558925"/>
          <a:ext cx="8104188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3" imgW="8102520" imgH="3695400" progId="Equation.3">
                  <p:embed/>
                </p:oleObj>
              </mc:Choice>
              <mc:Fallback>
                <p:oleObj name="公式" r:id="rId3" imgW="8102520" imgH="369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558925"/>
                        <a:ext cx="8104188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4">
            <a:extLst>
              <a:ext uri="{FF2B5EF4-FFF2-40B4-BE49-F238E27FC236}">
                <a16:creationId xmlns:a16="http://schemas.microsoft.com/office/drawing/2014/main" id="{B1AFC889-2C66-4837-A23A-077B1DB7B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4668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C67B7B85-0DBE-4A28-AC48-88277E568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613" y="5410200"/>
          <a:ext cx="64277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5" imgW="6426000" imgH="850680" progId="Equation.3">
                  <p:embed/>
                </p:oleObj>
              </mc:Choice>
              <mc:Fallback>
                <p:oleObj name="公式" r:id="rId5" imgW="642600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5410200"/>
                        <a:ext cx="64277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4FB81D9C-E34A-4185-97D0-688AABF2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>
            <a:extLst>
              <a:ext uri="{FF2B5EF4-FFF2-40B4-BE49-F238E27FC236}">
                <a16:creationId xmlns:a16="http://schemas.microsoft.com/office/drawing/2014/main" id="{EF812AA1-F467-4B76-98D7-E97BEC8FE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Text Box 3">
            <a:extLst>
              <a:ext uri="{FF2B5EF4-FFF2-40B4-BE49-F238E27FC236}">
                <a16:creationId xmlns:a16="http://schemas.microsoft.com/office/drawing/2014/main" id="{296113E4-A682-46BC-B71C-B1D07E59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"/>
            <a:ext cx="315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单侧导数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CFD1A2F8-7306-4BAD-9A42-D476D112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95400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左导数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EBEE8967-1CA0-4770-A9DB-1CEDFC4C0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057400"/>
          <a:ext cx="71628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4000320" imgH="520560" progId="Equation.3">
                  <p:embed/>
                </p:oleObj>
              </mc:Choice>
              <mc:Fallback>
                <p:oleObj name="公式" r:id="rId3" imgW="400032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71628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F86542B9-9450-4A74-BFF2-FCD487A96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3021013"/>
            <a:ext cx="209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右导数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495BC651-39C8-4FAF-A958-D75BA1A93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429000"/>
          <a:ext cx="73914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4000320" imgH="520560" progId="Equation.3">
                  <p:embed/>
                </p:oleObj>
              </mc:Choice>
              <mc:Fallback>
                <p:oleObj name="公式" r:id="rId5" imgW="400032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73914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>
            <a:extLst>
              <a:ext uri="{FF2B5EF4-FFF2-40B4-BE49-F238E27FC236}">
                <a16:creationId xmlns:a16="http://schemas.microsoft.com/office/drawing/2014/main" id="{471980EF-FA7A-4426-BA05-98EA0E4A0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4572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86E9B580-6EC4-443B-97F1-506245A28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2725" y="4610100"/>
          <a:ext cx="72580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7" imgW="7265160" imgH="1188720" progId="Word.Document.8">
                  <p:embed/>
                </p:oleObj>
              </mc:Choice>
              <mc:Fallback>
                <p:oleObj name="Document" r:id="rId7" imgW="7265160" imgH="118872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4610100"/>
                        <a:ext cx="72580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4" grpId="0" autoUpdateAnimBg="0"/>
      <p:bldP spid="1741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>
            <a:extLst>
              <a:ext uri="{FF2B5EF4-FFF2-40B4-BE49-F238E27FC236}">
                <a16:creationId xmlns:a16="http://schemas.microsoft.com/office/drawing/2014/main" id="{CEA769E6-67AD-4A31-9E1A-DC54F9E69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、基本导数公式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6A39A24D-D907-4C78-9317-2B8790BEE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3030538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3" imgW="3073320" imgH="5549760" progId="Equation.3">
                  <p:embed/>
                </p:oleObj>
              </mc:Choice>
              <mc:Fallback>
                <p:oleObj name="公式" r:id="rId3" imgW="3073320" imgH="5549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3030538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4">
            <a:extLst>
              <a:ext uri="{FF2B5EF4-FFF2-40B4-BE49-F238E27FC236}">
                <a16:creationId xmlns:a16="http://schemas.microsoft.com/office/drawing/2014/main" id="{15BCE987-F20B-4239-BF94-025CD6E64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831850"/>
            <a:ext cx="504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（常数和基本初等函数的导数公式）</a:t>
            </a:r>
            <a:endParaRPr kumimoji="1" lang="zh-CN" altLang="en-US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9" name="Object 5">
            <a:extLst>
              <a:ext uri="{FF2B5EF4-FFF2-40B4-BE49-F238E27FC236}">
                <a16:creationId xmlns:a16="http://schemas.microsoft.com/office/drawing/2014/main" id="{830B458D-F6C1-48DD-B17D-7F0EDA2E3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325" y="1535113"/>
          <a:ext cx="2782888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5" imgW="3314520" imgH="5600520" progId="Equation.3">
                  <p:embed/>
                </p:oleObj>
              </mc:Choice>
              <mc:Fallback>
                <p:oleObj name="公式" r:id="rId5" imgW="3314520" imgH="5600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1535113"/>
                        <a:ext cx="2782888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3C7673D8-5ECC-49F0-A6B1-2FBD7E7F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0" name="Object 7">
            <a:extLst>
              <a:ext uri="{FF2B5EF4-FFF2-40B4-BE49-F238E27FC236}">
                <a16:creationId xmlns:a16="http://schemas.microsoft.com/office/drawing/2014/main" id="{E62DF83B-FAFB-44F6-9B31-925EC92C7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6163" y="5795963"/>
          <a:ext cx="47307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8" imgW="520560" imgH="241200" progId="Equation.3">
                  <p:embed/>
                </p:oleObj>
              </mc:Choice>
              <mc:Fallback>
                <p:oleObj name="公式" r:id="rId8" imgW="5205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5795963"/>
                        <a:ext cx="473075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6EF6A69A-3FB7-4E67-ABF5-5B51F65E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、求导法则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4266A792-BD1F-4A64-A6A3-E7FF19C5F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208213"/>
          <a:ext cx="82915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8284320" imgH="2064960" progId="Word.Document.8">
                  <p:embed/>
                </p:oleObj>
              </mc:Choice>
              <mc:Fallback>
                <p:oleObj name="Document" r:id="rId3" imgW="8284320" imgH="2064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8213"/>
                        <a:ext cx="8291513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4">
            <a:extLst>
              <a:ext uri="{FF2B5EF4-FFF2-40B4-BE49-F238E27FC236}">
                <a16:creationId xmlns:a16="http://schemas.microsoft.com/office/drawing/2014/main" id="{8F4D478E-137E-4CCC-86B1-E913FA93F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8115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函数的和、差、积、商的求导法则</a:t>
            </a: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2DA3163E-44A8-4EF5-907C-7A10F51D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反函数的求导法则</a:t>
            </a: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3" name="Object 6">
            <a:extLst>
              <a:ext uri="{FF2B5EF4-FFF2-40B4-BE49-F238E27FC236}">
                <a16:creationId xmlns:a16="http://schemas.microsoft.com/office/drawing/2014/main" id="{8E4E2680-BA17-4A52-A0BD-EAA18E00D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940300"/>
          <a:ext cx="66436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5" imgW="6642000" imgH="1460160" progId="Equation.3">
                  <p:embed/>
                </p:oleObj>
              </mc:Choice>
              <mc:Fallback>
                <p:oleObj name="公式" r:id="rId5" imgW="6642000" imgH="1460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40300"/>
                        <a:ext cx="664368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>
            <a:hlinkClick r:id="rId7" action="ppaction://hlinksldjump"/>
            <a:extLst>
              <a:ext uri="{FF2B5EF4-FFF2-40B4-BE49-F238E27FC236}">
                <a16:creationId xmlns:a16="http://schemas.microsoft.com/office/drawing/2014/main" id="{3BDC37F1-CDF1-4133-B6F6-D8DD562D5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>
            <a:extLst>
              <a:ext uri="{FF2B5EF4-FFF2-40B4-BE49-F238E27FC236}">
                <a16:creationId xmlns:a16="http://schemas.microsoft.com/office/drawing/2014/main" id="{2EAAD8D3-96BB-4130-ABAC-FF56E9EF5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04863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复合函数的求导法则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C49BCA25-06E5-4869-9E4F-F4844B6EE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566863"/>
          <a:ext cx="79248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3" imgW="8254800" imgH="1384200" progId="Equation.3">
                  <p:embed/>
                </p:oleObj>
              </mc:Choice>
              <mc:Fallback>
                <p:oleObj name="公式" r:id="rId3" imgW="8254800" imgH="13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66863"/>
                        <a:ext cx="7924800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>
            <a:extLst>
              <a:ext uri="{FF2B5EF4-FFF2-40B4-BE49-F238E27FC236}">
                <a16:creationId xmlns:a16="http://schemas.microsoft.com/office/drawing/2014/main" id="{5AFD8041-9C0F-4097-9CB9-1899D5F33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(4)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对数求导法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E73C9190-98D4-41A9-96DF-417A8A64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先在方程两边取对数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然后利用隐函数的求导方法求出导数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FAE00CF1-212C-4A36-B7E0-E783A0AD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适用范围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7" name="Object 7">
            <a:extLst>
              <a:ext uri="{FF2B5EF4-FFF2-40B4-BE49-F238E27FC236}">
                <a16:creationId xmlns:a16="http://schemas.microsoft.com/office/drawing/2014/main" id="{0989074D-1A51-4348-9399-151912001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73700"/>
          <a:ext cx="6275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5" imgW="6273720" imgH="469800" progId="Equation.3">
                  <p:embed/>
                </p:oleObj>
              </mc:Choice>
              <mc:Fallback>
                <p:oleObj name="公式" r:id="rId5" imgW="62737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3700"/>
                        <a:ext cx="6275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8444F822-0231-41C1-99A6-E47A731E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>
            <a:extLst>
              <a:ext uri="{FF2B5EF4-FFF2-40B4-BE49-F238E27FC236}">
                <a16:creationId xmlns:a16="http://schemas.microsoft.com/office/drawing/2014/main" id="{46703A4F-65F4-434B-B6CD-9D873073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(5)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隐函数求导法则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174" name="Text Box 3">
            <a:extLst>
              <a:ext uri="{FF2B5EF4-FFF2-40B4-BE49-F238E27FC236}">
                <a16:creationId xmlns:a16="http://schemas.microsoft.com/office/drawing/2014/main" id="{14326914-273E-4F59-8960-E7C37911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668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用复合函数求导法则直接对方程两边求导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3C8F4657-EBB5-4235-8049-A1E1B3094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378200"/>
          <a:ext cx="6910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3" imgW="6908760" imgH="977760" progId="Equation.3">
                  <p:embed/>
                </p:oleObj>
              </mc:Choice>
              <mc:Fallback>
                <p:oleObj name="公式" r:id="rId3" imgW="690876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78200"/>
                        <a:ext cx="6910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7642F01E-DD18-48B1-AAAD-DF8746CD7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454525"/>
          <a:ext cx="24796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5" imgW="2565360" imgH="1676160" progId="Equation.3">
                  <p:embed/>
                </p:oleObj>
              </mc:Choice>
              <mc:Fallback>
                <p:oleObj name="公式" r:id="rId5" imgW="2565360" imgH="1676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54525"/>
                        <a:ext cx="2479675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D4142EAA-8609-4796-B740-C23A4D5CD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4876800"/>
          <a:ext cx="4284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7" imgW="4431960" imgH="965160" progId="Equation.3">
                  <p:embed/>
                </p:oleObj>
              </mc:Choice>
              <mc:Fallback>
                <p:oleObj name="公式" r:id="rId7" imgW="443196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876800"/>
                        <a:ext cx="42846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>
            <a:extLst>
              <a:ext uri="{FF2B5EF4-FFF2-40B4-BE49-F238E27FC236}">
                <a16:creationId xmlns:a16="http://schemas.microsoft.com/office/drawing/2014/main" id="{8A2D65CF-4A60-486F-8C99-7940FBFC5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050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(6)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参变量函数的求导法则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176" name="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F3494D85-8D04-495D-B388-8B244C7D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2">
            <a:extLst>
              <a:ext uri="{FF2B5EF4-FFF2-40B4-BE49-F238E27FC236}">
                <a16:creationId xmlns:a16="http://schemas.microsoft.com/office/drawing/2014/main" id="{3080CDF0-5DEF-4209-AFB4-FD7083FF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、高阶导数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94FD50DD-66DB-4B5E-98B5-1615F360B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00200"/>
          <a:ext cx="68468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3" imgW="6845040" imgH="1358640" progId="Equation.3">
                  <p:embed/>
                </p:oleObj>
              </mc:Choice>
              <mc:Fallback>
                <p:oleObj name="公式" r:id="rId3" imgW="6845040" imgH="1358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6846888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4">
            <a:extLst>
              <a:ext uri="{FF2B5EF4-FFF2-40B4-BE49-F238E27FC236}">
                <a16:creationId xmlns:a16="http://schemas.microsoft.com/office/drawing/2014/main" id="{C1869F6E-4191-43D4-BB16-3AE4589BC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8195" name="Object 5">
            <a:extLst>
              <a:ext uri="{FF2B5EF4-FFF2-40B4-BE49-F238E27FC236}">
                <a16:creationId xmlns:a16="http://schemas.microsoft.com/office/drawing/2014/main" id="{AB0E3711-9AF7-4A98-8972-874CBD6B9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514600"/>
          <a:ext cx="365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5" imgW="3936960" imgH="901440" progId="Equation.3">
                  <p:embed/>
                </p:oleObj>
              </mc:Choice>
              <mc:Fallback>
                <p:oleObj name="公式" r:id="rId5" imgW="393696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365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>
            <a:extLst>
              <a:ext uri="{FF2B5EF4-FFF2-40B4-BE49-F238E27FC236}">
                <a16:creationId xmlns:a16="http://schemas.microsoft.com/office/drawing/2014/main" id="{AAEF6214-9601-45C2-9EB9-6378B53A0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333750"/>
          <a:ext cx="2133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7" imgW="2463480" imgH="901440" progId="Equation.3">
                  <p:embed/>
                </p:oleObj>
              </mc:Choice>
              <mc:Fallback>
                <p:oleObj name="公式" r:id="rId7" imgW="2463480" imgH="901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33750"/>
                        <a:ext cx="21336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7">
            <a:extLst>
              <a:ext uri="{FF2B5EF4-FFF2-40B4-BE49-F238E27FC236}">
                <a16:creationId xmlns:a16="http://schemas.microsoft.com/office/drawing/2014/main" id="{6E3A5B18-8743-4FEE-9FDC-D39F33DC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8615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二阶导数的导数称为三阶导数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8197" name="Object 8">
            <a:extLst>
              <a:ext uri="{FF2B5EF4-FFF2-40B4-BE49-F238E27FC236}">
                <a16:creationId xmlns:a16="http://schemas.microsoft.com/office/drawing/2014/main" id="{22CF462D-9418-4378-90AF-B2DF69919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67200"/>
          <a:ext cx="68087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9" imgW="6806880" imgH="977760" progId="Equation.3">
                  <p:embed/>
                </p:oleObj>
              </mc:Choice>
              <mc:Fallback>
                <p:oleObj name="公式" r:id="rId9" imgW="680688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68087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9">
            <a:extLst>
              <a:ext uri="{FF2B5EF4-FFF2-40B4-BE49-F238E27FC236}">
                <a16:creationId xmlns:a16="http://schemas.microsoft.com/office/drawing/2014/main" id="{09F6598F-56F1-4063-95F5-CD5D464FB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5364163"/>
          <a:ext cx="3987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11" imgW="4368600" imgH="901440" progId="Equation.3">
                  <p:embed/>
                </p:oleObj>
              </mc:Choice>
              <mc:Fallback>
                <p:oleObj name="公式" r:id="rId11" imgW="4368600" imgH="901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5364163"/>
                        <a:ext cx="39878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>
            <a:extLst>
              <a:ext uri="{FF2B5EF4-FFF2-40B4-BE49-F238E27FC236}">
                <a16:creationId xmlns:a16="http://schemas.microsoft.com/office/drawing/2014/main" id="{F150F567-4ED8-4F13-A146-7C7A61EA5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二阶和二阶以上的导数统称为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高阶导数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8203" name="Rectangle 11">
            <a:hlinkClick r:id="rId13" action="ppaction://hlinksldjump"/>
            <a:extLst>
              <a:ext uri="{FF2B5EF4-FFF2-40B4-BE49-F238E27FC236}">
                <a16:creationId xmlns:a16="http://schemas.microsoft.com/office/drawing/2014/main" id="{BDE08252-3AD1-45DD-8A60-686E93E6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课件模板(1)">
  <a:themeElements>
    <a:clrScheme name="课件模板(1) 10">
      <a:dk1>
        <a:srgbClr val="00000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000000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课件模板(1)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课件模板(1)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9">
        <a:dk1>
          <a:srgbClr val="660066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560056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10">
        <a:dk1>
          <a:srgbClr val="000000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349</Words>
  <Application>Microsoft Office PowerPoint</Application>
  <PresentationFormat>全屏显示(4:3)</PresentationFormat>
  <Paragraphs>88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55" baseType="lpstr">
      <vt:lpstr>Arial</vt:lpstr>
      <vt:lpstr>宋体</vt:lpstr>
      <vt:lpstr>Times New Roman</vt:lpstr>
      <vt:lpstr>Calibri</vt:lpstr>
      <vt:lpstr>Tahoma</vt:lpstr>
      <vt:lpstr>Wingdings</vt:lpstr>
      <vt:lpstr>Verdana</vt:lpstr>
      <vt:lpstr>华文中宋</vt:lpstr>
      <vt:lpstr>楷体_GB2312</vt:lpstr>
      <vt:lpstr>MS Outlook</vt:lpstr>
      <vt:lpstr>Gulim</vt:lpstr>
      <vt:lpstr>黑体</vt:lpstr>
      <vt:lpstr>隶书</vt:lpstr>
      <vt:lpstr>Symbol</vt:lpstr>
      <vt:lpstr>背景</vt:lpstr>
      <vt:lpstr>课件模板(1)</vt:lpstr>
      <vt:lpstr>021TGp_bizmedical_light</vt:lpstr>
      <vt:lpstr>习题课模板</vt:lpstr>
      <vt:lpstr>1_习题课模板</vt:lpstr>
      <vt:lpstr>2_习题课模板</vt:lpstr>
      <vt:lpstr>3_习题课模板</vt:lpstr>
      <vt:lpstr>4_习题课模板</vt:lpstr>
      <vt:lpstr>5_习题课模板</vt:lpstr>
      <vt:lpstr>6_习题课模板</vt:lpstr>
      <vt:lpstr>Microsoft 公式 3.0</vt:lpstr>
      <vt:lpstr>Microsoft Word 97 - 2003 文档</vt:lpstr>
      <vt:lpstr>MathType 6.0 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 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谢金宏</dc:creator>
  <cp:lastModifiedBy>谢金宏</cp:lastModifiedBy>
  <cp:revision>12</cp:revision>
  <cp:lastPrinted>1601-01-01T00:00:00Z</cp:lastPrinted>
  <dcterms:created xsi:type="dcterms:W3CDTF">1601-01-01T00:00:00Z</dcterms:created>
  <dcterms:modified xsi:type="dcterms:W3CDTF">2017-11-11T13:38:38Z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