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1" r:id="rId18"/>
    <p:sldId id="342" r:id="rId19"/>
    <p:sldId id="339" r:id="rId20"/>
    <p:sldId id="340" r:id="rId21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9">
          <p15:clr>
            <a:srgbClr val="A4A3A4"/>
          </p15:clr>
        </p15:guide>
        <p15:guide id="2" pos="1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FF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00" y="3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e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e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emf"/><Relationship Id="rId2" Type="http://schemas.openxmlformats.org/officeDocument/2006/relationships/image" Target="../media/image120.e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emf"/><Relationship Id="rId5" Type="http://schemas.openxmlformats.org/officeDocument/2006/relationships/image" Target="../media/image123.wmf"/><Relationship Id="rId10" Type="http://schemas.openxmlformats.org/officeDocument/2006/relationships/image" Target="../media/image128.e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10" Type="http://schemas.openxmlformats.org/officeDocument/2006/relationships/image" Target="../media/image140.emf"/><Relationship Id="rId4" Type="http://schemas.openxmlformats.org/officeDocument/2006/relationships/image" Target="../media/image134.wmf"/><Relationship Id="rId9" Type="http://schemas.openxmlformats.org/officeDocument/2006/relationships/image" Target="../media/image13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e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10" Type="http://schemas.openxmlformats.org/officeDocument/2006/relationships/image" Target="../media/image150.emf"/><Relationship Id="rId4" Type="http://schemas.openxmlformats.org/officeDocument/2006/relationships/image" Target="../media/image144.wmf"/><Relationship Id="rId9" Type="http://schemas.openxmlformats.org/officeDocument/2006/relationships/image" Target="../media/image14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emf"/><Relationship Id="rId4" Type="http://schemas.openxmlformats.org/officeDocument/2006/relationships/image" Target="../media/image35.wmf"/><Relationship Id="rId9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e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e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FE03C89-A6A1-43C0-B364-324BBBD8FC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FB8A470-05AA-4855-AAD4-4B8F92DAEF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BFACD18F-BFE9-4847-B1DA-F828B5A4666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9A870655-5859-4CBD-85FC-38EEAEE20E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57F0781-8B66-4C12-8223-AB9AE0ACAF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CF37DCA-E9C4-48FD-A8B0-755987F69A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B4CE09A-8C02-45DE-A1B0-2B503F62DB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F8DD302-B265-4117-9B13-3678B11F0F5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0150FCD-1CD3-40A0-878E-E71A8E9596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9D8EA3E-67F8-4195-B90B-C769534DAC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39EB67D-E207-409B-B774-12DD42BB9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fld id="{1468D71C-F946-47E4-95CC-8066C6844D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91CF120-33C0-4DBF-BB73-12C64C26DA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0E2C0-3ADB-4B26-870F-437B03601D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76259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97CAC2D-5181-4A81-AD50-3484BD6013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DA6FF-DB97-4B62-805E-ACFBF391D6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71868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2106828-77FC-415A-9CF9-65292B4372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25F40-A656-4A52-9232-3887017FC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86846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0BD1D50-56F2-47DD-A149-A4E69A016E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上页</a:t>
            </a:r>
          </a:p>
        </p:txBody>
      </p:sp>
      <p:sp>
        <p:nvSpPr>
          <p:cNvPr id="3" name="AutoShape 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35D38C1-8931-4674-9263-F8160F6C8D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下页</a:t>
            </a:r>
          </a:p>
        </p:txBody>
      </p:sp>
      <p:sp>
        <p:nvSpPr>
          <p:cNvPr id="4" name="AutoShape 4">
            <a:hlinkClick r:id="" action="ppaction://noaction" highlightClick="1">
              <a:snd r:embed="rId2" name="zr547.wav"/>
            </a:hlinkClick>
            <a:extLst>
              <a:ext uri="{FF2B5EF4-FFF2-40B4-BE49-F238E27FC236}">
                <a16:creationId xmlns:a16="http://schemas.microsoft.com/office/drawing/2014/main" id="{6D97B7E7-395D-4D5C-8DD6-51A7220F7B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endParaRPr kumimoji="0" lang="zh-CN" altLang="zh-CN" sz="1800" b="0">
              <a:solidFill>
                <a:srgbClr val="660066"/>
              </a:solidFill>
              <a:ea typeface="楷体_GB2312" pitchFamily="49" charset="-122"/>
              <a:sym typeface="MS Outlook" pitchFamily="2" charset="2"/>
            </a:endParaRPr>
          </a:p>
        </p:txBody>
      </p:sp>
      <p:sp>
        <p:nvSpPr>
          <p:cNvPr id="5" name="AutoShape 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FECF76-DEED-493C-80DA-B52F12AA05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结束</a:t>
            </a:r>
          </a:p>
        </p:txBody>
      </p:sp>
      <p:sp>
        <p:nvSpPr>
          <p:cNvPr id="6" name="AutoShape 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6187E76-4C32-4CA3-89AD-37926EB24C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返回</a:t>
            </a:r>
          </a:p>
        </p:txBody>
      </p:sp>
      <p:sp>
        <p:nvSpPr>
          <p:cNvPr id="7" name="AutoShape 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44EDC05-BE48-4C3B-8B35-A5227A5CF5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endParaRPr kumimoji="0" lang="zh-CN" altLang="zh-CN" sz="1800" b="0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8" name="AutoShape 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FB9A9AF-3E8C-4D91-A423-5CA5D94C14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3317317822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9658695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4281733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5635729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001255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7280112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45989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008277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AAC7480B-892B-4919-B5F5-F77439C862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D81EE-4038-4357-A02A-EBEE5FC15E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120827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175357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4585188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2078154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DA3D54F-DA57-4DE6-B28F-6262ED7E17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48DC5-7C9C-4B6F-98F2-BA8D8786A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19224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72BE574-05F2-4A46-8834-F67B93BE56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36CD-2860-40E4-9814-080E5A70D7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53693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6FF1E00-A006-4146-B6BA-A34B1BC12D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51356-1294-4904-82D4-FFE875D7F5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58532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3208102E-BFE8-42F5-9E6B-E28F34D49D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35D335-DD83-446E-B2D0-D7D54A2F04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2913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3EF56B6-FDD0-461A-85E0-56EBD426C8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23963-BAE6-468C-9AD5-1EB0CEAE69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07893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16A2C28-3290-4A0D-AB0A-6320983D38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F6800-05CD-44F0-972B-629797F673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17028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E4AF1E2-5574-424C-B6EF-C1D7DDCFFB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1F1C9-6B34-48F7-AEC5-B19EB96D29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5456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59">
            <a:extLst>
              <a:ext uri="{FF2B5EF4-FFF2-40B4-BE49-F238E27FC236}">
                <a16:creationId xmlns:a16="http://schemas.microsoft.com/office/drawing/2014/main" id="{54436B4C-9B90-42A7-A725-CEC11CA0B7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19005BDD-F70C-43A2-AA54-F3DC8BB019D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57683D-54AE-45F0-965F-DC181810E3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0000FF"/>
                </a:solidFill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C14385B-F62A-4841-AD17-7BD7AE0204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0000FF"/>
                </a:solidFill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48850D60-F8F1-410A-81D5-56B4E25F45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0000FF"/>
                </a:solidFill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0C4F80C-CEA3-4387-A443-98D8CF4BE9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0000FF"/>
                </a:solidFill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619F541-0F7C-497D-B2D6-C501AA1741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0000FF"/>
                </a:solidFill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A6546C3-E431-43AE-9693-0B99CC03FE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endParaRPr kumimoji="0" lang="zh-CN" altLang="zh-CN" sz="1800" b="0">
              <a:solidFill>
                <a:srgbClr val="0000FF"/>
              </a:solidFill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C1FBF3F-8FF0-41B1-A909-B9855ADB29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0000FF"/>
                </a:solidFill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E63F8324-C2AD-4D0C-B5D7-49D3B6A8BC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FF"/>
                </a:solidFill>
              </a:defRPr>
            </a:lvl1pPr>
          </a:lstStyle>
          <a:p>
            <a:fld id="{E8E6F38E-184C-4D27-9D12-30332FC59B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FD6DB7F-3AF2-427D-B1C0-F2AE7261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上页</a:t>
            </a:r>
          </a:p>
        </p:txBody>
      </p:sp>
      <p:sp>
        <p:nvSpPr>
          <p:cNvPr id="38915" name="AutoShape 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519CBC9-2F6A-4BC7-8A5C-8A9F940B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下页</a:t>
            </a:r>
          </a:p>
        </p:txBody>
      </p:sp>
      <p:sp>
        <p:nvSpPr>
          <p:cNvPr id="38916" name="AutoShape 4">
            <a:hlinkClick r:id="" action="ppaction://noaction" highlightClick="1">
              <a:snd r:embed="rId14" name="zr547.wav"/>
            </a:hlinkClick>
            <a:extLst>
              <a:ext uri="{FF2B5EF4-FFF2-40B4-BE49-F238E27FC236}">
                <a16:creationId xmlns:a16="http://schemas.microsoft.com/office/drawing/2014/main" id="{8C143DF5-661C-4DF0-84BD-0237E4EA9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endParaRPr kumimoji="0" lang="zh-CN" altLang="zh-CN" sz="1800" b="0">
              <a:solidFill>
                <a:srgbClr val="660066"/>
              </a:solidFill>
              <a:ea typeface="楷体_GB2312" pitchFamily="49" charset="-122"/>
              <a:sym typeface="MS Outlook" pitchFamily="2" charset="2"/>
            </a:endParaRPr>
          </a:p>
        </p:txBody>
      </p:sp>
      <p:sp>
        <p:nvSpPr>
          <p:cNvPr id="38917" name="AutoShape 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0E23018-47C0-42A0-8585-F9C35600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结束</a:t>
            </a:r>
          </a:p>
        </p:txBody>
      </p:sp>
      <p:sp>
        <p:nvSpPr>
          <p:cNvPr id="38918" name="AutoShape 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2431DCD-E0B4-46F0-87A6-44FA115B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返回</a:t>
            </a:r>
          </a:p>
        </p:txBody>
      </p:sp>
      <p:sp>
        <p:nvSpPr>
          <p:cNvPr id="38919" name="AutoShape 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DD1E937-B422-42F7-A2C3-87F0C48D0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endParaRPr kumimoji="0" lang="zh-CN" altLang="zh-CN" sz="1800" b="0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38920" name="AutoShape 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EE59BBD-0EEC-4159-89E8-0AD27F21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kumimoji="0" lang="zh-CN" altLang="en-US" sz="1800" b="0">
                <a:solidFill>
                  <a:srgbClr val="660066"/>
                </a:solidFill>
                <a:ea typeface="楷体_GB2312" pitchFamily="49" charset="-122"/>
              </a:rPr>
              <a:t>首页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med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9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109.emf"/><Relationship Id="rId21" Type="http://schemas.openxmlformats.org/officeDocument/2006/relationships/image" Target="../media/image106.w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104.wmf"/><Relationship Id="rId25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2.emf"/><Relationship Id="rId11" Type="http://schemas.openxmlformats.org/officeDocument/2006/relationships/image" Target="../media/image101.e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111.emf"/><Relationship Id="rId15" Type="http://schemas.openxmlformats.org/officeDocument/2006/relationships/image" Target="../media/image103.wmf"/><Relationship Id="rId23" Type="http://schemas.openxmlformats.org/officeDocument/2006/relationships/image" Target="../media/image107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105.wmf"/><Relationship Id="rId4" Type="http://schemas.openxmlformats.org/officeDocument/2006/relationships/image" Target="../media/image110.emf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126.wmf"/><Relationship Id="rId26" Type="http://schemas.openxmlformats.org/officeDocument/2006/relationships/image" Target="../media/image130.e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129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124.wmf"/><Relationship Id="rId22" Type="http://schemas.openxmlformats.org/officeDocument/2006/relationships/image" Target="../media/image1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36.wmf"/><Relationship Id="rId22" Type="http://schemas.openxmlformats.org/officeDocument/2006/relationships/image" Target="../media/image14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48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46.wmf"/><Relationship Id="rId22" Type="http://schemas.openxmlformats.org/officeDocument/2006/relationships/image" Target="../media/image15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55.wmf"/><Relationship Id="rId18" Type="http://schemas.openxmlformats.org/officeDocument/2006/relationships/image" Target="../media/image157.wmf"/><Relationship Id="rId3" Type="http://schemas.openxmlformats.org/officeDocument/2006/relationships/image" Target="../media/image158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6.w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7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7.wmf"/><Relationship Id="rId22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54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5" Type="http://schemas.openxmlformats.org/officeDocument/2006/relationships/image" Target="../media/image55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18" Type="http://schemas.openxmlformats.org/officeDocument/2006/relationships/image" Target="../media/image67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70.emf"/><Relationship Id="rId9" Type="http://schemas.openxmlformats.org/officeDocument/2006/relationships/image" Target="../media/image75.emf"/><Relationship Id="rId14" Type="http://schemas.openxmlformats.org/officeDocument/2006/relationships/image" Target="../media/image8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93.e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>
            <a:extLst>
              <a:ext uri="{FF2B5EF4-FFF2-40B4-BE49-F238E27FC236}">
                <a16:creationId xmlns:a16="http://schemas.microsoft.com/office/drawing/2014/main" id="{F0DC39B5-FFFC-4B03-8050-8FA23597B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AC4E7711-4E4F-4793-B348-4DD3F66B6688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100C13CE-6930-483E-B3DE-D71ED9A6281B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85800" y="115888"/>
            <a:ext cx="77724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solidFill>
                  <a:srgbClr val="CC0000"/>
                </a:solidFill>
                <a:latin typeface="黑体" panose="02010609060101010101" pitchFamily="49" charset="-122"/>
              </a:rPr>
              <a:t>洛必达法则</a:t>
            </a:r>
          </a:p>
        </p:txBody>
      </p:sp>
      <p:sp>
        <p:nvSpPr>
          <p:cNvPr id="348166" name="Text Box 6">
            <a:extLst>
              <a:ext uri="{FF2B5EF4-FFF2-40B4-BE49-F238E27FC236}">
                <a16:creationId xmlns:a16="http://schemas.microsoft.com/office/drawing/2014/main" id="{956D00A9-E422-42E2-A7AA-DA0EC05B2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92600"/>
            <a:ext cx="868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还有其它类型的未定式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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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b="0" baseline="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0" baseline="300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0" baseline="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8174" name="Rectangle 14">
            <a:extLst>
              <a:ext uri="{FF2B5EF4-FFF2-40B4-BE49-F238E27FC236}">
                <a16:creationId xmlns:a16="http://schemas.microsoft.com/office/drawing/2014/main" id="{76D76421-FA40-4895-BA9A-564D8E9E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3276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未定式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453CB2C2-9AFC-4D48-8B46-984DFF084714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2276475"/>
            <a:ext cx="8686800" cy="1924050"/>
            <a:chOff x="130" y="1434"/>
            <a:chExt cx="5472" cy="1212"/>
          </a:xfrm>
        </p:grpSpPr>
        <p:sp>
          <p:nvSpPr>
            <p:cNvPr id="1033" name="Text Box 16">
              <a:extLst>
                <a:ext uri="{FF2B5EF4-FFF2-40B4-BE49-F238E27FC236}">
                  <a16:creationId xmlns:a16="http://schemas.microsoft.com/office/drawing/2014/main" id="{64648E6D-0CB7-4266-8F0B-28CA665C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1434"/>
              <a:ext cx="5472" cy="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dist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chemeClr val="tx2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sz="2800" b="0">
                  <a:solidFill>
                    <a:srgbClr val="000000"/>
                  </a:solidFill>
                </a:rPr>
                <a:t>在函数商的极限中</a:t>
              </a:r>
              <a:r>
                <a:rPr lang="en-US" altLang="zh-CN" sz="2800" b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zh-CN" altLang="en-US" sz="2800" b="0">
                  <a:solidFill>
                    <a:srgbClr val="000000"/>
                  </a:solidFill>
                </a:rPr>
                <a:t>如果分子和分母同是无穷小或同是无穷大</a:t>
              </a:r>
              <a:r>
                <a:rPr lang="zh-CN" altLang="en-US" sz="2800" b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  </a:t>
              </a:r>
              <a:r>
                <a:rPr lang="zh-CN" altLang="en-US" sz="2800" b="0">
                  <a:solidFill>
                    <a:srgbClr val="000000"/>
                  </a:solidFill>
                </a:rPr>
                <a:t>那么极限可能存在</a:t>
              </a:r>
              <a:r>
                <a:rPr lang="zh-CN" altLang="en-US" sz="2800" b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  </a:t>
              </a:r>
              <a:r>
                <a:rPr lang="zh-CN" altLang="en-US" sz="2800" b="0">
                  <a:solidFill>
                    <a:srgbClr val="000000"/>
                  </a:solidFill>
                </a:rPr>
                <a:t>也可能不存在</a:t>
              </a:r>
              <a:r>
                <a:rPr lang="zh-CN" altLang="en-US" sz="2800" b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  </a:t>
              </a:r>
              <a:r>
                <a:rPr lang="zh-CN" altLang="en-US" sz="2800" b="0">
                  <a:solidFill>
                    <a:srgbClr val="000000"/>
                  </a:solidFill>
                </a:rPr>
                <a:t>这种极</a:t>
              </a:r>
            </a:p>
          </p:txBody>
        </p:sp>
        <p:graphicFrame>
          <p:nvGraphicFramePr>
            <p:cNvPr id="1026" name="Object 17">
              <a:extLst>
                <a:ext uri="{FF2B5EF4-FFF2-40B4-BE49-F238E27FC236}">
                  <a16:creationId xmlns:a16="http://schemas.microsoft.com/office/drawing/2014/main" id="{CDBEDE3D-8E17-4E65-9D52-331EBA82F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2" y="2069"/>
            <a:ext cx="753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3" imgW="596880" imgH="457200" progId="Equation.DSMT4">
                    <p:embed/>
                  </p:oleObj>
                </mc:Choice>
                <mc:Fallback>
                  <p:oleObj name="Equation" r:id="rId3" imgW="596880" imgH="45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2069"/>
                          <a:ext cx="753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18">
              <a:extLst>
                <a:ext uri="{FF2B5EF4-FFF2-40B4-BE49-F238E27FC236}">
                  <a16:creationId xmlns:a16="http://schemas.microsoft.com/office/drawing/2014/main" id="{DD1A73AA-DA2C-4348-93E5-29A67F271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55"/>
              <a:ext cx="199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dist" eaLnBrk="1" hangingPunct="1">
                <a:lnSpc>
                  <a:spcPct val="120000"/>
                </a:lnSpc>
              </a:pPr>
              <a:r>
                <a:rPr lang="zh-CN" altLang="en-US" sz="2800" b="0">
                  <a:solidFill>
                    <a:srgbClr val="000000"/>
                  </a:solidFill>
                </a:rPr>
                <a:t>限称为未定式</a:t>
              </a:r>
              <a:r>
                <a:rPr lang="en-US" altLang="zh-CN" sz="2800" b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zh-CN" altLang="en-US" sz="2800" b="0">
                  <a:solidFill>
                    <a:srgbClr val="000000"/>
                  </a:solidFill>
                </a:rPr>
                <a:t>记为</a:t>
              </a:r>
            </a:p>
          </p:txBody>
        </p:sp>
      </p:grpSp>
      <p:sp>
        <p:nvSpPr>
          <p:cNvPr id="1032" name="Line 19">
            <a:extLst>
              <a:ext uri="{FF2B5EF4-FFF2-40B4-BE49-F238E27FC236}">
                <a16:creationId xmlns:a16="http://schemas.microsoft.com/office/drawing/2014/main" id="{70A1AC97-73B5-4237-A4B0-7DEC0B073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build="p" autoUpdateAnimBg="0"/>
      <p:bldP spid="34817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灯片编号占位符 1">
            <a:extLst>
              <a:ext uri="{FF2B5EF4-FFF2-40B4-BE49-F238E27FC236}">
                <a16:creationId xmlns:a16="http://schemas.microsoft.com/office/drawing/2014/main" id="{D61B88E6-3081-4D6C-84AD-F49AD41F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008178DB-D8E4-491D-9EDD-AA3516EB1023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10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7378" name="Text Box 2">
            <a:extLst>
              <a:ext uri="{FF2B5EF4-FFF2-40B4-BE49-F238E27FC236}">
                <a16:creationId xmlns:a16="http://schemas.microsoft.com/office/drawing/2014/main" id="{959E7BF9-5592-4FF7-8953-F01662EC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58888"/>
            <a:ext cx="7489825" cy="9842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华文中宋" panose="02010600040101010101" pitchFamily="2" charset="-122"/>
              </a:rPr>
              <a:t>注意</a:t>
            </a:r>
            <a:r>
              <a:rPr lang="zh-CN" altLang="en-US" sz="28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0">
                <a:solidFill>
                  <a:srgbClr val="0000FF"/>
                </a:solidFill>
                <a:latin typeface="华文中宋" panose="02010600040101010101" pitchFamily="2" charset="-122"/>
              </a:rPr>
              <a:t>洛必达法则是求未定式的一种有效方法</a:t>
            </a:r>
            <a:r>
              <a:rPr lang="en-US" altLang="zh-CN" sz="28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华文中宋" panose="02010600040101010101" pitchFamily="2" charset="-122"/>
              </a:rPr>
              <a:t>但与其它求极限方法结合使用</a:t>
            </a:r>
            <a:r>
              <a:rPr lang="en-US" altLang="zh-CN" sz="28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华文中宋" panose="02010600040101010101" pitchFamily="2" charset="-122"/>
              </a:rPr>
              <a:t>效果更好</a:t>
            </a:r>
            <a:r>
              <a:rPr lang="en-US" altLang="zh-CN" sz="28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7379" name="Text Box 3">
            <a:extLst>
              <a:ext uri="{FF2B5EF4-FFF2-40B4-BE49-F238E27FC236}">
                <a16:creationId xmlns:a16="http://schemas.microsoft.com/office/drawing/2014/main" id="{C96188CD-222E-440A-A611-F22EEA79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6225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57380" name="Text Box 4">
            <a:extLst>
              <a:ext uri="{FF2B5EF4-FFF2-40B4-BE49-F238E27FC236}">
                <a16:creationId xmlns:a16="http://schemas.microsoft.com/office/drawing/2014/main" id="{93A3440B-CB96-47EC-9EB3-C1C6D64C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35734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7381" name="Object 5">
            <a:extLst>
              <a:ext uri="{FF2B5EF4-FFF2-40B4-BE49-F238E27FC236}">
                <a16:creationId xmlns:a16="http://schemas.microsoft.com/office/drawing/2014/main" id="{74FBA86F-0237-431D-8719-7C2DE3733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2420938"/>
          <a:ext cx="23399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3" imgW="1015920" imgH="393480" progId="Equation.3">
                  <p:embed/>
                </p:oleObj>
              </mc:Choice>
              <mc:Fallback>
                <p:oleObj name="公式" r:id="rId3" imgW="1015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420938"/>
                        <a:ext cx="23399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>
            <a:extLst>
              <a:ext uri="{FF2B5EF4-FFF2-40B4-BE49-F238E27FC236}">
                <a16:creationId xmlns:a16="http://schemas.microsoft.com/office/drawing/2014/main" id="{6B828D92-AB78-4FB2-8BBD-AF4647783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429000"/>
          <a:ext cx="28654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5" imgW="1244520" imgH="393480" progId="Equation.3">
                  <p:embed/>
                </p:oleObj>
              </mc:Choice>
              <mc:Fallback>
                <p:oleObj name="公式" r:id="rId5" imgW="12445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429000"/>
                        <a:ext cx="28654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>
            <a:extLst>
              <a:ext uri="{FF2B5EF4-FFF2-40B4-BE49-F238E27FC236}">
                <a16:creationId xmlns:a16="http://schemas.microsoft.com/office/drawing/2014/main" id="{61F96F5F-5321-40A4-88B1-5C65F5CBA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445125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7" imgW="876240" imgH="482400" progId="Equation.3">
                  <p:embed/>
                </p:oleObj>
              </mc:Choice>
              <mc:Fallback>
                <p:oleObj name="公式" r:id="rId7" imgW="876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175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>
            <a:extLst>
              <a:ext uri="{FF2B5EF4-FFF2-40B4-BE49-F238E27FC236}">
                <a16:creationId xmlns:a16="http://schemas.microsoft.com/office/drawing/2014/main" id="{37690C8D-09AB-4B5C-A431-D5D64C209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1563" y="4408488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9" imgW="1079280" imgH="482400" progId="Equation.3">
                  <p:embed/>
                </p:oleObj>
              </mc:Choice>
              <mc:Fallback>
                <p:oleObj name="公式" r:id="rId9" imgW="10792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408488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>
            <a:extLst>
              <a:ext uri="{FF2B5EF4-FFF2-40B4-BE49-F238E27FC236}">
                <a16:creationId xmlns:a16="http://schemas.microsoft.com/office/drawing/2014/main" id="{033AC6E7-FDFB-47B2-8373-8EEFCDEA1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516563"/>
          <a:ext cx="6588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11" imgW="330120" imgH="457200" progId="Equation.3">
                  <p:embed/>
                </p:oleObj>
              </mc:Choice>
              <mc:Fallback>
                <p:oleObj name="公式" r:id="rId11" imgW="3301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16563"/>
                        <a:ext cx="6588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Line 11">
            <a:extLst>
              <a:ext uri="{FF2B5EF4-FFF2-40B4-BE49-F238E27FC236}">
                <a16:creationId xmlns:a16="http://schemas.microsoft.com/office/drawing/2014/main" id="{837D39FE-9EED-4C73-94B0-CA7A5861E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7" name="Object 12">
            <a:extLst>
              <a:ext uri="{FF2B5EF4-FFF2-40B4-BE49-F238E27FC236}">
                <a16:creationId xmlns:a16="http://schemas.microsoft.com/office/drawing/2014/main" id="{CC25F71E-0579-4E39-8605-43B00D241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115888"/>
          <a:ext cx="7643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13" imgW="3340080" imgH="419040" progId="Equation.3">
                  <p:embed/>
                </p:oleObj>
              </mc:Choice>
              <mc:Fallback>
                <p:oleObj name="公式" r:id="rId13" imgW="33400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5888"/>
                        <a:ext cx="7643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 animBg="1"/>
      <p:bldP spid="357379" grpId="0" autoUpdateAnimBg="0"/>
      <p:bldP spid="3573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灯片编号占位符 1">
            <a:extLst>
              <a:ext uri="{FF2B5EF4-FFF2-40B4-BE49-F238E27FC236}">
                <a16:creationId xmlns:a16="http://schemas.microsoft.com/office/drawing/2014/main" id="{1EB6ECAA-FCE9-4778-BEFF-731A79D539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316D451D-8B5C-4ACD-8AC7-BF7AFBDF26F6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11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8402" name="Text Box 2">
            <a:extLst>
              <a:ext uri="{FF2B5EF4-FFF2-40B4-BE49-F238E27FC236}">
                <a16:creationId xmlns:a16="http://schemas.microsoft.com/office/drawing/2014/main" id="{A77EDA55-BC85-4816-8EC1-E9E66332E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11413"/>
            <a:ext cx="1244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 b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20DE2E9-A4BD-4D65-83F2-213A38CEBE6C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1417638"/>
            <a:ext cx="4497387" cy="757237"/>
            <a:chOff x="144" y="1155"/>
            <a:chExt cx="2833" cy="477"/>
          </a:xfrm>
        </p:grpSpPr>
        <p:sp>
          <p:nvSpPr>
            <p:cNvPr id="11285" name="Rectangle 4">
              <a:extLst>
                <a:ext uri="{FF2B5EF4-FFF2-40B4-BE49-F238E27FC236}">
                  <a16:creationId xmlns:a16="http://schemas.microsoft.com/office/drawing/2014/main" id="{2B9052B7-E41D-4844-834C-AD8F5619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70"/>
              <a:ext cx="89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</a:rPr>
                <a:t>      </a:t>
              </a:r>
              <a:r>
                <a:rPr lang="zh-CN" altLang="en-US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</a:p>
          </p:txBody>
        </p:sp>
        <p:pic>
          <p:nvPicPr>
            <p:cNvPr id="11286" name="Picture 5">
              <a:extLst>
                <a:ext uri="{FF2B5EF4-FFF2-40B4-BE49-F238E27FC236}">
                  <a16:creationId xmlns:a16="http://schemas.microsoft.com/office/drawing/2014/main" id="{FB2D943A-F2E2-403E-A6E2-DFD0BC525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6" t="9991" r="63950" b="18166"/>
            <a:stretch>
              <a:fillRect/>
            </a:stretch>
          </p:blipFill>
          <p:spPr bwMode="auto">
            <a:xfrm>
              <a:off x="962" y="1155"/>
              <a:ext cx="201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06" name="Picture 6">
            <a:extLst>
              <a:ext uri="{FF2B5EF4-FFF2-40B4-BE49-F238E27FC236}">
                <a16:creationId xmlns:a16="http://schemas.microsoft.com/office/drawing/2014/main" id="{A4AA2AFF-BF59-435B-B917-1EBFADA4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32101" r="76170" b="9691"/>
          <a:stretch>
            <a:fillRect/>
          </a:stretch>
        </p:blipFill>
        <p:spPr bwMode="auto">
          <a:xfrm>
            <a:off x="1403350" y="2224088"/>
            <a:ext cx="167163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7" name="Picture 7">
            <a:extLst>
              <a:ext uri="{FF2B5EF4-FFF2-40B4-BE49-F238E27FC236}">
                <a16:creationId xmlns:a16="http://schemas.microsoft.com/office/drawing/2014/main" id="{7BA47B51-F4F9-4C1F-B4AB-07D8E6E0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32101" r="65060" b="9691"/>
          <a:stretch>
            <a:fillRect/>
          </a:stretch>
        </p:blipFill>
        <p:spPr bwMode="auto">
          <a:xfrm>
            <a:off x="2987675" y="2224088"/>
            <a:ext cx="152876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8" name="Picture 8">
            <a:extLst>
              <a:ext uri="{FF2B5EF4-FFF2-40B4-BE49-F238E27FC236}">
                <a16:creationId xmlns:a16="http://schemas.microsoft.com/office/drawing/2014/main" id="{4BF615C4-0186-4FA3-B1BB-B48CF1D7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6" t="12720" r="49576" b="9691"/>
          <a:stretch>
            <a:fillRect/>
          </a:stretch>
        </p:blipFill>
        <p:spPr bwMode="auto">
          <a:xfrm>
            <a:off x="4427538" y="1916113"/>
            <a:ext cx="21304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9" name="Picture 9">
            <a:extLst>
              <a:ext uri="{FF2B5EF4-FFF2-40B4-BE49-F238E27FC236}">
                <a16:creationId xmlns:a16="http://schemas.microsoft.com/office/drawing/2014/main" id="{6353288D-7B46-42C0-A4FC-0D1F66D1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9" t="32101" r="38467" b="9691"/>
          <a:stretch>
            <a:fillRect/>
          </a:stretch>
        </p:blipFill>
        <p:spPr bwMode="auto">
          <a:xfrm>
            <a:off x="6443663" y="2224088"/>
            <a:ext cx="15192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10" name="Object 10">
            <a:extLst>
              <a:ext uri="{FF2B5EF4-FFF2-40B4-BE49-F238E27FC236}">
                <a16:creationId xmlns:a16="http://schemas.microsoft.com/office/drawing/2014/main" id="{9D7AB82E-AA31-43DF-93B0-20E707532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25" y="2492375"/>
          <a:ext cx="6111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8" imgW="304560" imgH="190440" progId="Equation.3">
                  <p:embed/>
                </p:oleObj>
              </mc:Choice>
              <mc:Fallback>
                <p:oleObj name="公式" r:id="rId8" imgW="30456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5" y="2492375"/>
                        <a:ext cx="6111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1" name="Object 11">
            <a:extLst>
              <a:ext uri="{FF2B5EF4-FFF2-40B4-BE49-F238E27FC236}">
                <a16:creationId xmlns:a16="http://schemas.microsoft.com/office/drawing/2014/main" id="{23A967DC-28EC-4D77-B150-D6BD7B2AC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520825"/>
          <a:ext cx="1082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10" imgW="469800" imgH="203040" progId="Equation.3">
                  <p:embed/>
                </p:oleObj>
              </mc:Choice>
              <mc:Fallback>
                <p:oleObj name="公式" r:id="rId10" imgW="4698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520825"/>
                        <a:ext cx="10826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2" name="Object 12">
            <a:extLst>
              <a:ext uri="{FF2B5EF4-FFF2-40B4-BE49-F238E27FC236}">
                <a16:creationId xmlns:a16="http://schemas.microsoft.com/office/drawing/2014/main" id="{F563CEAA-4D67-496A-BB1A-FEF182451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4292600"/>
          <a:ext cx="29098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12" imgW="1269720" imgH="444240" progId="Equation.3">
                  <p:embed/>
                </p:oleObj>
              </mc:Choice>
              <mc:Fallback>
                <p:oleObj name="公式" r:id="rId12" imgW="12697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292600"/>
                        <a:ext cx="29098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3" name="Text Box 13">
            <a:extLst>
              <a:ext uri="{FF2B5EF4-FFF2-40B4-BE49-F238E27FC236}">
                <a16:creationId xmlns:a16="http://schemas.microsoft.com/office/drawing/2014/main" id="{F8339D0F-9974-429C-9613-1F84C98A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5004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8414" name="Object 14">
            <a:extLst>
              <a:ext uri="{FF2B5EF4-FFF2-40B4-BE49-F238E27FC236}">
                <a16:creationId xmlns:a16="http://schemas.microsoft.com/office/drawing/2014/main" id="{BBD46150-B0C2-40D8-A44C-3C6FE830A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302000"/>
          <a:ext cx="2706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公式" r:id="rId14" imgW="1180800" imgH="431640" progId="Equation.3">
                  <p:embed/>
                </p:oleObj>
              </mc:Choice>
              <mc:Fallback>
                <p:oleObj name="公式" r:id="rId14" imgW="1180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02000"/>
                        <a:ext cx="27066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5" name="Text Box 15">
            <a:extLst>
              <a:ext uri="{FF2B5EF4-FFF2-40B4-BE49-F238E27FC236}">
                <a16:creationId xmlns:a16="http://schemas.microsoft.com/office/drawing/2014/main" id="{33B5408D-32BC-4210-A600-3C7875624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508500"/>
            <a:ext cx="1244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 b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8416" name="Object 16">
            <a:extLst>
              <a:ext uri="{FF2B5EF4-FFF2-40B4-BE49-F238E27FC236}">
                <a16:creationId xmlns:a16="http://schemas.microsoft.com/office/drawing/2014/main" id="{69BDE309-9682-43FC-8FC2-C55059BFB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4292600"/>
          <a:ext cx="24939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公式" r:id="rId16" imgW="1244520" imgH="482400" progId="Equation.3">
                  <p:embed/>
                </p:oleObj>
              </mc:Choice>
              <mc:Fallback>
                <p:oleObj name="公式" r:id="rId16" imgW="124452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292600"/>
                        <a:ext cx="24939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7" name="Object 17">
            <a:extLst>
              <a:ext uri="{FF2B5EF4-FFF2-40B4-BE49-F238E27FC236}">
                <a16:creationId xmlns:a16="http://schemas.microsoft.com/office/drawing/2014/main" id="{18900E90-1A5B-4E98-AFF9-CC3CC1A71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5373688"/>
          <a:ext cx="22399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公式" r:id="rId18" imgW="1117440" imgH="482400" progId="Equation.3">
                  <p:embed/>
                </p:oleObj>
              </mc:Choice>
              <mc:Fallback>
                <p:oleObj name="公式" r:id="rId18" imgW="11174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373688"/>
                        <a:ext cx="22399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8" name="Object 18">
            <a:extLst>
              <a:ext uri="{FF2B5EF4-FFF2-40B4-BE49-F238E27FC236}">
                <a16:creationId xmlns:a16="http://schemas.microsoft.com/office/drawing/2014/main" id="{2558A740-8B0E-4CFD-83E5-2AB7642E3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0875" y="5416550"/>
          <a:ext cx="6873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20" imgW="342720" imgH="444240" progId="Equation.3">
                  <p:embed/>
                </p:oleObj>
              </mc:Choice>
              <mc:Fallback>
                <p:oleObj name="公式" r:id="rId20" imgW="34272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5416550"/>
                        <a:ext cx="6873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9" name="Object 19">
            <a:extLst>
              <a:ext uri="{FF2B5EF4-FFF2-40B4-BE49-F238E27FC236}">
                <a16:creationId xmlns:a16="http://schemas.microsoft.com/office/drawing/2014/main" id="{3C2352FA-CC5F-4DCA-91FB-05011B2F7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573463"/>
          <a:ext cx="1317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公式" r:id="rId22" imgW="571320" imgH="203040" progId="Equation.3">
                  <p:embed/>
                </p:oleObj>
              </mc:Choice>
              <mc:Fallback>
                <p:oleObj name="公式" r:id="rId22" imgW="57132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73463"/>
                        <a:ext cx="13176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0">
            <a:extLst>
              <a:ext uri="{FF2B5EF4-FFF2-40B4-BE49-F238E27FC236}">
                <a16:creationId xmlns:a16="http://schemas.microsoft.com/office/drawing/2014/main" id="{7D72B4C3-FAB6-404A-BF2E-5A81ABDBA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188913"/>
          <a:ext cx="75215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公式" r:id="rId24" imgW="3263760" imgH="393480" progId="Equation.3">
                  <p:embed/>
                </p:oleObj>
              </mc:Choice>
              <mc:Fallback>
                <p:oleObj name="公式" r:id="rId24" imgW="32637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88913"/>
                        <a:ext cx="75215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Line 21">
            <a:extLst>
              <a:ext uri="{FF2B5EF4-FFF2-40B4-BE49-F238E27FC236}">
                <a16:creationId xmlns:a16="http://schemas.microsoft.com/office/drawing/2014/main" id="{35C930D4-F772-4ACD-9E9C-29A233DCA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8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build="p" autoUpdateAnimBg="0"/>
      <p:bldP spid="358413" grpId="0" autoUpdateAnimBg="0"/>
      <p:bldP spid="3584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灯片编号占位符 1">
            <a:extLst>
              <a:ext uri="{FF2B5EF4-FFF2-40B4-BE49-F238E27FC236}">
                <a16:creationId xmlns:a16="http://schemas.microsoft.com/office/drawing/2014/main" id="{2DD8262C-D5AB-468A-BF0D-40C2E983A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11514E42-AD27-4DE8-968A-0F48A9D0A378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12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graphicFrame>
        <p:nvGraphicFramePr>
          <p:cNvPr id="359426" name="Object 2">
            <a:extLst>
              <a:ext uri="{FF2B5EF4-FFF2-40B4-BE49-F238E27FC236}">
                <a16:creationId xmlns:a16="http://schemas.microsoft.com/office/drawing/2014/main" id="{472D5941-945E-4D6C-9F5C-25A792913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1758950"/>
          <a:ext cx="323215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3" imgW="1409400" imgH="787320" progId="Equation.3">
                  <p:embed/>
                </p:oleObj>
              </mc:Choice>
              <mc:Fallback>
                <p:oleObj name="公式" r:id="rId3" imgW="1409400" imgH="787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758950"/>
                        <a:ext cx="323215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7" name="Object 3">
            <a:extLst>
              <a:ext uri="{FF2B5EF4-FFF2-40B4-BE49-F238E27FC236}">
                <a16:creationId xmlns:a16="http://schemas.microsoft.com/office/drawing/2014/main" id="{3467846B-BC71-4660-914C-9A8B230E7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457450"/>
          <a:ext cx="11699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5" imgW="507960" imgH="203040" progId="Equation.3">
                  <p:embed/>
                </p:oleObj>
              </mc:Choice>
              <mc:Fallback>
                <p:oleObj name="公式" r:id="rId5" imgW="507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57450"/>
                        <a:ext cx="11699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82C79F4D-866E-48B6-8C1B-BA12239E5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185738"/>
          <a:ext cx="7788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7" imgW="3530520" imgH="393480" progId="Equation.3">
                  <p:embed/>
                </p:oleObj>
              </mc:Choice>
              <mc:Fallback>
                <p:oleObj name="公式" r:id="rId7" imgW="35305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85738"/>
                        <a:ext cx="77882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Text Box 5">
            <a:extLst>
              <a:ext uri="{FF2B5EF4-FFF2-40B4-BE49-F238E27FC236}">
                <a16:creationId xmlns:a16="http://schemas.microsoft.com/office/drawing/2014/main" id="{045FCD44-4545-4B4E-86C2-49E060EE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57838"/>
            <a:ext cx="8785225" cy="96678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8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8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9430" name="Object 6">
            <a:extLst>
              <a:ext uri="{FF2B5EF4-FFF2-40B4-BE49-F238E27FC236}">
                <a16:creationId xmlns:a16="http://schemas.microsoft.com/office/drawing/2014/main" id="{69F6E368-AC6F-47D1-BC75-DF7803F43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580063"/>
          <a:ext cx="42545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9" imgW="1854000" imgH="393480" progId="Equation.3">
                  <p:embed/>
                </p:oleObj>
              </mc:Choice>
              <mc:Fallback>
                <p:oleObj name="公式" r:id="rId9" imgW="18540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80063"/>
                        <a:ext cx="42545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Object 7">
            <a:extLst>
              <a:ext uri="{FF2B5EF4-FFF2-40B4-BE49-F238E27FC236}">
                <a16:creationId xmlns:a16="http://schemas.microsoft.com/office/drawing/2014/main" id="{5328EB57-01ED-4EDC-A7D7-24BC9099A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4175" y="5578475"/>
          <a:ext cx="24765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11" imgW="1079280" imgH="393480" progId="Equation.3">
                  <p:embed/>
                </p:oleObj>
              </mc:Choice>
              <mc:Fallback>
                <p:oleObj name="公式" r:id="rId11" imgW="1079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5578475"/>
                        <a:ext cx="24765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Line 8">
            <a:extLst>
              <a:ext uri="{FF2B5EF4-FFF2-40B4-BE49-F238E27FC236}">
                <a16:creationId xmlns:a16="http://schemas.microsoft.com/office/drawing/2014/main" id="{F29C1CB9-27E4-41C1-BE80-ADC6A1E8B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灯片编号占位符 1">
            <a:extLst>
              <a:ext uri="{FF2B5EF4-FFF2-40B4-BE49-F238E27FC236}">
                <a16:creationId xmlns:a16="http://schemas.microsoft.com/office/drawing/2014/main" id="{21389599-C3BD-4CF4-A953-4D146F724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D0393412-458D-4BC7-9F87-C6329FB49EB2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13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60450" name="Text Box 2">
            <a:extLst>
              <a:ext uri="{FF2B5EF4-FFF2-40B4-BE49-F238E27FC236}">
                <a16:creationId xmlns:a16="http://schemas.microsoft.com/office/drawing/2014/main" id="{551CBDC9-DF7B-46F6-B3E4-9E1F6890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97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0451" name="Text Box 3">
            <a:extLst>
              <a:ext uri="{FF2B5EF4-FFF2-40B4-BE49-F238E27FC236}">
                <a16:creationId xmlns:a16="http://schemas.microsoft.com/office/drawing/2014/main" id="{6F4C8CC9-A33C-496B-A1A6-01BD6539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51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0452" name="Object 4">
            <a:extLst>
              <a:ext uri="{FF2B5EF4-FFF2-40B4-BE49-F238E27FC236}">
                <a16:creationId xmlns:a16="http://schemas.microsoft.com/office/drawing/2014/main" id="{B188058C-15D2-4408-A562-5237521B3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1379538"/>
          <a:ext cx="1778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3" imgW="774360" imgH="291960" progId="Equation.3">
                  <p:embed/>
                </p:oleObj>
              </mc:Choice>
              <mc:Fallback>
                <p:oleObj name="公式" r:id="rId3" imgW="77436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379538"/>
                        <a:ext cx="1778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>
            <a:extLst>
              <a:ext uri="{FF2B5EF4-FFF2-40B4-BE49-F238E27FC236}">
                <a16:creationId xmlns:a16="http://schemas.microsoft.com/office/drawing/2014/main" id="{F597FF83-2A91-48E6-B20C-C81FA5FEF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412875"/>
          <a:ext cx="812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公式" r:id="rId5" imgW="355320" imgH="228600" progId="Equation.3">
                  <p:embed/>
                </p:oleObj>
              </mc:Choice>
              <mc:Fallback>
                <p:oleObj name="公式" r:id="rId5" imgW="3553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412875"/>
                        <a:ext cx="812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5" name="Object 7">
            <a:extLst>
              <a:ext uri="{FF2B5EF4-FFF2-40B4-BE49-F238E27FC236}">
                <a16:creationId xmlns:a16="http://schemas.microsoft.com/office/drawing/2014/main" id="{2946CCDD-B231-4001-BA0A-A117FE66C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133600"/>
          <a:ext cx="3419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公式" r:id="rId7" imgW="1701720" imgH="330120" progId="Equation.3">
                  <p:embed/>
                </p:oleObj>
              </mc:Choice>
              <mc:Fallback>
                <p:oleObj name="公式" r:id="rId7" imgW="170172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3600"/>
                        <a:ext cx="34194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>
            <a:extLst>
              <a:ext uri="{FF2B5EF4-FFF2-40B4-BE49-F238E27FC236}">
                <a16:creationId xmlns:a16="http://schemas.microsoft.com/office/drawing/2014/main" id="{A0FFE69F-AA4A-4020-8631-E12220B66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2222500"/>
          <a:ext cx="21415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9" imgW="1066680" imgH="304560" progId="Equation.3">
                  <p:embed/>
                </p:oleObj>
              </mc:Choice>
              <mc:Fallback>
                <p:oleObj name="公式" r:id="rId9" imgW="106668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222500"/>
                        <a:ext cx="21415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7" name="Object 9">
            <a:extLst>
              <a:ext uri="{FF2B5EF4-FFF2-40B4-BE49-F238E27FC236}">
                <a16:creationId xmlns:a16="http://schemas.microsoft.com/office/drawing/2014/main" id="{92D114A8-057D-496F-B80C-57C0AB27A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087688"/>
          <a:ext cx="16573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11" imgW="825480" imgH="457200" progId="Equation.3">
                  <p:embed/>
                </p:oleObj>
              </mc:Choice>
              <mc:Fallback>
                <p:oleObj name="公式" r:id="rId11" imgW="8254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087688"/>
                        <a:ext cx="16573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8" name="Object 10">
            <a:extLst>
              <a:ext uri="{FF2B5EF4-FFF2-40B4-BE49-F238E27FC236}">
                <a16:creationId xmlns:a16="http://schemas.microsoft.com/office/drawing/2014/main" id="{BB63B252-6340-4691-866E-C259DE99A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2679700"/>
          <a:ext cx="206533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13" imgW="1028520" imgH="660240" progId="Equation.3">
                  <p:embed/>
                </p:oleObj>
              </mc:Choice>
              <mc:Fallback>
                <p:oleObj name="公式" r:id="rId13" imgW="102852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2679700"/>
                        <a:ext cx="2065337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9" name="Object 11">
            <a:extLst>
              <a:ext uri="{FF2B5EF4-FFF2-40B4-BE49-F238E27FC236}">
                <a16:creationId xmlns:a16="http://schemas.microsoft.com/office/drawing/2014/main" id="{E8828221-DB7B-4B4D-92AC-B6A0D29CA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005263"/>
          <a:ext cx="20145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15" imgW="1002960" imgH="482400" progId="Equation.3">
                  <p:embed/>
                </p:oleObj>
              </mc:Choice>
              <mc:Fallback>
                <p:oleObj name="公式" r:id="rId15" imgW="100296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05263"/>
                        <a:ext cx="201453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0" name="Object 12">
            <a:extLst>
              <a:ext uri="{FF2B5EF4-FFF2-40B4-BE49-F238E27FC236}">
                <a16:creationId xmlns:a16="http://schemas.microsoft.com/office/drawing/2014/main" id="{E75AED9D-7F34-4F62-B1B1-B6761FF69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3188" y="4327525"/>
          <a:ext cx="612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17" imgW="304560" imgH="215640" progId="Equation.3">
                  <p:embed/>
                </p:oleObj>
              </mc:Choice>
              <mc:Fallback>
                <p:oleObj name="公式" r:id="rId17" imgW="30456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4327525"/>
                        <a:ext cx="6127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1" name="Object 13">
            <a:extLst>
              <a:ext uri="{FF2B5EF4-FFF2-40B4-BE49-F238E27FC236}">
                <a16:creationId xmlns:a16="http://schemas.microsoft.com/office/drawing/2014/main" id="{0862A6DD-E6EC-4B76-BB4E-4A978C893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4868863"/>
          <a:ext cx="24749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公式" r:id="rId19" imgW="1231560" imgH="330120" progId="Equation.3">
                  <p:embed/>
                </p:oleObj>
              </mc:Choice>
              <mc:Fallback>
                <p:oleObj name="公式" r:id="rId19" imgW="123156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4868863"/>
                        <a:ext cx="247491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Line 14">
            <a:extLst>
              <a:ext uri="{FF2B5EF4-FFF2-40B4-BE49-F238E27FC236}">
                <a16:creationId xmlns:a16="http://schemas.microsoft.com/office/drawing/2014/main" id="{EFB72F88-DD02-4F61-BC6B-1B98EF59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23" name="Object 15">
            <a:extLst>
              <a:ext uri="{FF2B5EF4-FFF2-40B4-BE49-F238E27FC236}">
                <a16:creationId xmlns:a16="http://schemas.microsoft.com/office/drawing/2014/main" id="{C6B87151-5FBB-4070-B1B8-661C2FD36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185738"/>
          <a:ext cx="7788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公式" r:id="rId21" imgW="3530520" imgH="393480" progId="Equation.3">
                  <p:embed/>
                </p:oleObj>
              </mc:Choice>
              <mc:Fallback>
                <p:oleObj name="公式" r:id="rId21" imgW="35305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85738"/>
                        <a:ext cx="77882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0" name="Group 19">
            <a:extLst>
              <a:ext uri="{FF2B5EF4-FFF2-40B4-BE49-F238E27FC236}">
                <a16:creationId xmlns:a16="http://schemas.microsoft.com/office/drawing/2014/main" id="{189CA36E-222C-4D07-B896-FA189DC77C8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557838"/>
            <a:ext cx="8785225" cy="966787"/>
            <a:chOff x="113" y="3501"/>
            <a:chExt cx="5534" cy="609"/>
          </a:xfrm>
        </p:grpSpPr>
        <p:sp>
          <p:nvSpPr>
            <p:cNvPr id="13331" name="Text Box 16">
              <a:extLst>
                <a:ext uri="{FF2B5EF4-FFF2-40B4-BE49-F238E27FC236}">
                  <a16:creationId xmlns:a16="http://schemas.microsoft.com/office/drawing/2014/main" id="{6B5B1B42-5F1B-4F72-9D02-A7781D22B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501"/>
              <a:ext cx="5534" cy="60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1"/>
                  </a:solidFill>
                  <a:ea typeface="宋体" panose="02010600030101010101" pitchFamily="2" charset="-122"/>
                </a:rPr>
                <a:t> 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3324" name="Object 17">
              <a:extLst>
                <a:ext uri="{FF2B5EF4-FFF2-40B4-BE49-F238E27FC236}">
                  <a16:creationId xmlns:a16="http://schemas.microsoft.com/office/drawing/2014/main" id="{58EA0830-2705-4555-A651-4A5A051CDC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3515"/>
            <a:ext cx="268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公式" r:id="rId23" imgW="1854000" imgH="393480" progId="Equation.3">
                    <p:embed/>
                  </p:oleObj>
                </mc:Choice>
                <mc:Fallback>
                  <p:oleObj name="公式" r:id="rId23" imgW="185400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515"/>
                          <a:ext cx="268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8">
              <a:extLst>
                <a:ext uri="{FF2B5EF4-FFF2-40B4-BE49-F238E27FC236}">
                  <a16:creationId xmlns:a16="http://schemas.microsoft.com/office/drawing/2014/main" id="{79304F4F-A44A-45D5-8F70-3EED7A4CCD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3514"/>
            <a:ext cx="156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公式" r:id="rId25" imgW="1079280" imgH="393480" progId="Equation.3">
                    <p:embed/>
                  </p:oleObj>
                </mc:Choice>
                <mc:Fallback>
                  <p:oleObj name="公式" r:id="rId25" imgW="1079280" imgH="393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3514"/>
                          <a:ext cx="156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utoUpdateAnimBg="0"/>
      <p:bldP spid="3604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灯片编号占位符 1">
            <a:extLst>
              <a:ext uri="{FF2B5EF4-FFF2-40B4-BE49-F238E27FC236}">
                <a16:creationId xmlns:a16="http://schemas.microsoft.com/office/drawing/2014/main" id="{7981FA8D-AC19-4613-BE94-6ADE9A516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50E0F78D-CDBB-40C9-912F-E78F69D41877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14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61474" name="Text Box 2">
            <a:extLst>
              <a:ext uri="{FF2B5EF4-FFF2-40B4-BE49-F238E27FC236}">
                <a16:creationId xmlns:a16="http://schemas.microsoft.com/office/drawing/2014/main" id="{B6A99D4C-DF0A-4A25-B569-27ABA86D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414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1475" name="Text Box 3">
            <a:extLst>
              <a:ext uri="{FF2B5EF4-FFF2-40B4-BE49-F238E27FC236}">
                <a16:creationId xmlns:a16="http://schemas.microsoft.com/office/drawing/2014/main" id="{094825DC-E095-4999-B949-E6247AF17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050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1476" name="Object 4">
            <a:extLst>
              <a:ext uri="{FF2B5EF4-FFF2-40B4-BE49-F238E27FC236}">
                <a16:creationId xmlns:a16="http://schemas.microsoft.com/office/drawing/2014/main" id="{9292FCFB-A67A-41BA-9B92-FB261819E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273175"/>
          <a:ext cx="22701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3" imgW="990360" imgH="406080" progId="Equation.3">
                  <p:embed/>
                </p:oleObj>
              </mc:Choice>
              <mc:Fallback>
                <p:oleObj name="公式" r:id="rId3" imgW="9903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273175"/>
                        <a:ext cx="22701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7" name="Object 5">
            <a:extLst>
              <a:ext uri="{FF2B5EF4-FFF2-40B4-BE49-F238E27FC236}">
                <a16:creationId xmlns:a16="http://schemas.microsoft.com/office/drawing/2014/main" id="{B88B3445-C83B-4094-81BD-D66D6A67F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6338" y="2222500"/>
          <a:ext cx="19351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5" imgW="965160" imgH="457200" progId="Equation.3">
                  <p:embed/>
                </p:oleObj>
              </mc:Choice>
              <mc:Fallback>
                <p:oleObj name="公式" r:id="rId5" imgW="965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222500"/>
                        <a:ext cx="193516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8" name="Object 6">
            <a:extLst>
              <a:ext uri="{FF2B5EF4-FFF2-40B4-BE49-F238E27FC236}">
                <a16:creationId xmlns:a16="http://schemas.microsoft.com/office/drawing/2014/main" id="{C02A9F58-0DDB-4737-900B-45F45A642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533525"/>
          <a:ext cx="787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7" imgW="342720" imgH="228600" progId="Equation.3">
                  <p:embed/>
                </p:oleObj>
              </mc:Choice>
              <mc:Fallback>
                <p:oleObj name="公式" r:id="rId7" imgW="3427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533525"/>
                        <a:ext cx="7874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9" name="Object 7">
            <a:extLst>
              <a:ext uri="{FF2B5EF4-FFF2-40B4-BE49-F238E27FC236}">
                <a16:creationId xmlns:a16="http://schemas.microsoft.com/office/drawing/2014/main" id="{CBA2400E-550A-4437-A346-90B6AEDF8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176463"/>
          <a:ext cx="20653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9" imgW="1028520" imgH="444240" progId="Equation.3">
                  <p:embed/>
                </p:oleObj>
              </mc:Choice>
              <mc:Fallback>
                <p:oleObj name="公式" r:id="rId9" imgW="10285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76463"/>
                        <a:ext cx="20653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>
            <a:extLst>
              <a:ext uri="{FF2B5EF4-FFF2-40B4-BE49-F238E27FC236}">
                <a16:creationId xmlns:a16="http://schemas.microsoft.com/office/drawing/2014/main" id="{6B9AA12D-E8EF-47E8-A938-302D23A7F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302000"/>
          <a:ext cx="18589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11" imgW="927000" imgH="457200" progId="Equation.3">
                  <p:embed/>
                </p:oleObj>
              </mc:Choice>
              <mc:Fallback>
                <p:oleObj name="公式" r:id="rId11" imgW="927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302000"/>
                        <a:ext cx="185896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>
            <a:extLst>
              <a:ext uri="{FF2B5EF4-FFF2-40B4-BE49-F238E27FC236}">
                <a16:creationId xmlns:a16="http://schemas.microsoft.com/office/drawing/2014/main" id="{BC9BB88C-2214-4046-9E4D-52704EAF7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302000"/>
          <a:ext cx="9175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13" imgW="457200" imgH="444240" progId="Equation.3">
                  <p:embed/>
                </p:oleObj>
              </mc:Choice>
              <mc:Fallback>
                <p:oleObj name="公式" r:id="rId13" imgW="4572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302000"/>
                        <a:ext cx="9175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2" name="Object 10">
            <a:extLst>
              <a:ext uri="{FF2B5EF4-FFF2-40B4-BE49-F238E27FC236}">
                <a16:creationId xmlns:a16="http://schemas.microsoft.com/office/drawing/2014/main" id="{0783A052-31BB-45DA-85EC-8C9CCBC78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365625"/>
          <a:ext cx="26257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15" imgW="1307880" imgH="444240" progId="Equation.3">
                  <p:embed/>
                </p:oleObj>
              </mc:Choice>
              <mc:Fallback>
                <p:oleObj name="公式" r:id="rId15" imgW="13078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26257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Line 12">
            <a:extLst>
              <a:ext uri="{FF2B5EF4-FFF2-40B4-BE49-F238E27FC236}">
                <a16:creationId xmlns:a16="http://schemas.microsoft.com/office/drawing/2014/main" id="{565297BD-BD5D-416C-938E-F84459B33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5" name="Object 13">
            <a:extLst>
              <a:ext uri="{FF2B5EF4-FFF2-40B4-BE49-F238E27FC236}">
                <a16:creationId xmlns:a16="http://schemas.microsoft.com/office/drawing/2014/main" id="{B61E464A-3696-4B5B-A82A-F1796DACD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185738"/>
          <a:ext cx="7788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17" imgW="3530520" imgH="393480" progId="Equation.3">
                  <p:embed/>
                </p:oleObj>
              </mc:Choice>
              <mc:Fallback>
                <p:oleObj name="公式" r:id="rId17" imgW="35305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85738"/>
                        <a:ext cx="77882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2" name="Group 14">
            <a:extLst>
              <a:ext uri="{FF2B5EF4-FFF2-40B4-BE49-F238E27FC236}">
                <a16:creationId xmlns:a16="http://schemas.microsoft.com/office/drawing/2014/main" id="{D9F10F2D-FCC8-45F2-8C6C-114A6C20BFB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557838"/>
            <a:ext cx="8785225" cy="966787"/>
            <a:chOff x="113" y="3501"/>
            <a:chExt cx="5534" cy="609"/>
          </a:xfrm>
        </p:grpSpPr>
        <p:sp>
          <p:nvSpPr>
            <p:cNvPr id="14353" name="Text Box 15">
              <a:extLst>
                <a:ext uri="{FF2B5EF4-FFF2-40B4-BE49-F238E27FC236}">
                  <a16:creationId xmlns:a16="http://schemas.microsoft.com/office/drawing/2014/main" id="{4E6039AB-E15F-4954-B5BC-65A9C5DCF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501"/>
              <a:ext cx="5534" cy="60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1"/>
                  </a:solidFill>
                  <a:ea typeface="宋体" panose="02010600030101010101" pitchFamily="2" charset="-122"/>
                </a:rPr>
                <a:t> 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4346" name="Object 16">
              <a:extLst>
                <a:ext uri="{FF2B5EF4-FFF2-40B4-BE49-F238E27FC236}">
                  <a16:creationId xmlns:a16="http://schemas.microsoft.com/office/drawing/2014/main" id="{C8B00578-F5BA-4723-871A-9814AD1CC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3515"/>
            <a:ext cx="268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公式" r:id="rId19" imgW="1854000" imgH="393480" progId="Equation.3">
                    <p:embed/>
                  </p:oleObj>
                </mc:Choice>
                <mc:Fallback>
                  <p:oleObj name="公式" r:id="rId19" imgW="185400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515"/>
                          <a:ext cx="268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7">
              <a:extLst>
                <a:ext uri="{FF2B5EF4-FFF2-40B4-BE49-F238E27FC236}">
                  <a16:creationId xmlns:a16="http://schemas.microsoft.com/office/drawing/2014/main" id="{6E3D5572-DE8D-43FB-B030-4700C50873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3514"/>
            <a:ext cx="156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公式" r:id="rId21" imgW="1079280" imgH="393480" progId="Equation.3">
                    <p:embed/>
                  </p:oleObj>
                </mc:Choice>
                <mc:Fallback>
                  <p:oleObj name="公式" r:id="rId21" imgW="107928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3514"/>
                          <a:ext cx="156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autoUpdateAnimBg="0"/>
      <p:bldP spid="3614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灯片编号占位符 1">
            <a:extLst>
              <a:ext uri="{FF2B5EF4-FFF2-40B4-BE49-F238E27FC236}">
                <a16:creationId xmlns:a16="http://schemas.microsoft.com/office/drawing/2014/main" id="{97A7CA8B-3980-43BD-B71F-F1F0F5E3C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37A7E595-F830-4F0E-9DB0-2CAEF0436F7A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15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62498" name="Text Box 2">
            <a:extLst>
              <a:ext uri="{FF2B5EF4-FFF2-40B4-BE49-F238E27FC236}">
                <a16:creationId xmlns:a16="http://schemas.microsoft.com/office/drawing/2014/main" id="{0B8AA14D-846A-4706-A825-59860FFE5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16287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2499" name="Text Box 3">
            <a:extLst>
              <a:ext uri="{FF2B5EF4-FFF2-40B4-BE49-F238E27FC236}">
                <a16:creationId xmlns:a16="http://schemas.microsoft.com/office/drawing/2014/main" id="{3222073E-6EDB-44DB-AF0E-9EBA4A8C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478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676C3E37-4263-4A8A-8608-3E90024DC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1412875"/>
          <a:ext cx="23955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3" imgW="1041120" imgH="393480" progId="Equation.3">
                  <p:embed/>
                </p:oleObj>
              </mc:Choice>
              <mc:Fallback>
                <p:oleObj name="公式" r:id="rId3" imgW="1041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412875"/>
                        <a:ext cx="23955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C7A40D23-E74D-4125-B6A0-F8BCF6FF7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628775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5" imgW="393480" imgH="228600" progId="Equation.3">
                  <p:embed/>
                </p:oleObj>
              </mc:Choice>
              <mc:Fallback>
                <p:oleObj name="公式" r:id="rId5" imgW="393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628775"/>
                        <a:ext cx="9032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>
            <a:extLst>
              <a:ext uri="{FF2B5EF4-FFF2-40B4-BE49-F238E27FC236}">
                <a16:creationId xmlns:a16="http://schemas.microsoft.com/office/drawing/2014/main" id="{9A586C9B-ECE2-4FC2-A982-C356BA4B4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225" y="2276475"/>
          <a:ext cx="4246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7" imgW="1841400" imgH="419040" progId="Equation.3">
                  <p:embed/>
                </p:oleObj>
              </mc:Choice>
              <mc:Fallback>
                <p:oleObj name="公式" r:id="rId7" imgW="18414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276475"/>
                        <a:ext cx="42465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>
            <a:extLst>
              <a:ext uri="{FF2B5EF4-FFF2-40B4-BE49-F238E27FC236}">
                <a16:creationId xmlns:a16="http://schemas.microsoft.com/office/drawing/2014/main" id="{B8BBD8D2-954A-451F-8403-EFC0BF7C2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228975"/>
          <a:ext cx="324643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9" imgW="1409400" imgH="761760" progId="Equation.3">
                  <p:embed/>
                </p:oleObj>
              </mc:Choice>
              <mc:Fallback>
                <p:oleObj name="公式" r:id="rId9" imgW="1409400" imgH="761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28975"/>
                        <a:ext cx="3246438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>
            <a:extLst>
              <a:ext uri="{FF2B5EF4-FFF2-40B4-BE49-F238E27FC236}">
                <a16:creationId xmlns:a16="http://schemas.microsoft.com/office/drawing/2014/main" id="{4B5AF82B-C256-4E07-ABDE-2666E99FE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3644900"/>
          <a:ext cx="25368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公式" r:id="rId11" imgW="1104840" imgH="393480" progId="Equation.3">
                  <p:embed/>
                </p:oleObj>
              </mc:Choice>
              <mc:Fallback>
                <p:oleObj name="公式" r:id="rId11" imgW="11048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3644900"/>
                        <a:ext cx="25368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5" name="Object 9">
            <a:extLst>
              <a:ext uri="{FF2B5EF4-FFF2-40B4-BE49-F238E27FC236}">
                <a16:creationId xmlns:a16="http://schemas.microsoft.com/office/drawing/2014/main" id="{DF750084-FCA3-4EE5-A455-4CDFE6BFB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0275" y="3878263"/>
          <a:ext cx="820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13" imgW="355320" imgH="203040" progId="Equation.3">
                  <p:embed/>
                </p:oleObj>
              </mc:Choice>
              <mc:Fallback>
                <p:oleObj name="公式" r:id="rId13" imgW="3553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3878263"/>
                        <a:ext cx="820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6" name="Object 10">
            <a:extLst>
              <a:ext uri="{FF2B5EF4-FFF2-40B4-BE49-F238E27FC236}">
                <a16:creationId xmlns:a16="http://schemas.microsoft.com/office/drawing/2014/main" id="{6D52B68C-88E0-42B1-9FDC-88A376F69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4941888"/>
          <a:ext cx="16049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15" imgW="698400" imgH="215640" progId="Equation.3">
                  <p:embed/>
                </p:oleObj>
              </mc:Choice>
              <mc:Fallback>
                <p:oleObj name="公式" r:id="rId15" imgW="6984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941888"/>
                        <a:ext cx="16049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Line 12">
            <a:extLst>
              <a:ext uri="{FF2B5EF4-FFF2-40B4-BE49-F238E27FC236}">
                <a16:creationId xmlns:a16="http://schemas.microsoft.com/office/drawing/2014/main" id="{82E93290-51CA-4B94-8E1D-B24EB6031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9" name="Object 13">
            <a:extLst>
              <a:ext uri="{FF2B5EF4-FFF2-40B4-BE49-F238E27FC236}">
                <a16:creationId xmlns:a16="http://schemas.microsoft.com/office/drawing/2014/main" id="{2F6FF4A1-9009-4A0D-B270-33BDF0D8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185738"/>
          <a:ext cx="7788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17" imgW="3530520" imgH="393480" progId="Equation.3">
                  <p:embed/>
                </p:oleObj>
              </mc:Choice>
              <mc:Fallback>
                <p:oleObj name="公式" r:id="rId17" imgW="35305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85738"/>
                        <a:ext cx="77882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6" name="Group 14">
            <a:extLst>
              <a:ext uri="{FF2B5EF4-FFF2-40B4-BE49-F238E27FC236}">
                <a16:creationId xmlns:a16="http://schemas.microsoft.com/office/drawing/2014/main" id="{2A8AB3E9-C108-45E5-8C39-4B4B9332D5B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557838"/>
            <a:ext cx="8785225" cy="966787"/>
            <a:chOff x="113" y="3501"/>
            <a:chExt cx="5534" cy="609"/>
          </a:xfrm>
        </p:grpSpPr>
        <p:sp>
          <p:nvSpPr>
            <p:cNvPr id="15377" name="Text Box 15">
              <a:extLst>
                <a:ext uri="{FF2B5EF4-FFF2-40B4-BE49-F238E27FC236}">
                  <a16:creationId xmlns:a16="http://schemas.microsoft.com/office/drawing/2014/main" id="{3565A78D-D129-4A8E-91C8-5823F8D99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501"/>
              <a:ext cx="5534" cy="60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1"/>
                  </a:solidFill>
                  <a:ea typeface="宋体" panose="02010600030101010101" pitchFamily="2" charset="-122"/>
                </a:rPr>
                <a:t> 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5370" name="Object 16">
              <a:extLst>
                <a:ext uri="{FF2B5EF4-FFF2-40B4-BE49-F238E27FC236}">
                  <a16:creationId xmlns:a16="http://schemas.microsoft.com/office/drawing/2014/main" id="{2117DDC3-7EC4-4300-A3B9-306BFFC584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3515"/>
            <a:ext cx="268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公式" r:id="rId19" imgW="1854000" imgH="393480" progId="Equation.3">
                    <p:embed/>
                  </p:oleObj>
                </mc:Choice>
                <mc:Fallback>
                  <p:oleObj name="公式" r:id="rId19" imgW="185400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515"/>
                          <a:ext cx="268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7">
              <a:extLst>
                <a:ext uri="{FF2B5EF4-FFF2-40B4-BE49-F238E27FC236}">
                  <a16:creationId xmlns:a16="http://schemas.microsoft.com/office/drawing/2014/main" id="{5F9560B4-AFBA-4DE0-BAE1-23A030F66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3514"/>
            <a:ext cx="156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公式" r:id="rId21" imgW="1079280" imgH="393480" progId="Equation.3">
                    <p:embed/>
                  </p:oleObj>
                </mc:Choice>
                <mc:Fallback>
                  <p:oleObj name="公式" r:id="rId21" imgW="107928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3514"/>
                          <a:ext cx="156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utoUpdateAnimBg="0"/>
      <p:bldP spid="3624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Line 2">
            <a:extLst>
              <a:ext uri="{FF2B5EF4-FFF2-40B4-BE49-F238E27FC236}">
                <a16:creationId xmlns:a16="http://schemas.microsoft.com/office/drawing/2014/main" id="{FCC495CB-7ABC-465A-B576-C5A65DB6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Rectangle 3">
            <a:extLst>
              <a:ext uri="{FF2B5EF4-FFF2-40B4-BE49-F238E27FC236}">
                <a16:creationId xmlns:a16="http://schemas.microsoft.com/office/drawing/2014/main" id="{5A302204-A967-4096-A814-B452B736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填空题选讲</a:t>
            </a:r>
          </a:p>
        </p:txBody>
      </p:sp>
      <p:pic>
        <p:nvPicPr>
          <p:cNvPr id="16395" name="Picture 4">
            <a:extLst>
              <a:ext uri="{FF2B5EF4-FFF2-40B4-BE49-F238E27FC236}">
                <a16:creationId xmlns:a16="http://schemas.microsoft.com/office/drawing/2014/main" id="{43842703-93A3-4396-A125-611AD02D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5" name="Object 2">
            <a:extLst>
              <a:ext uri="{FF2B5EF4-FFF2-40B4-BE49-F238E27FC236}">
                <a16:creationId xmlns:a16="http://schemas.microsoft.com/office/drawing/2014/main" id="{0C72F8C1-9DFE-45AE-A249-D7D102206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141663"/>
          <a:ext cx="4127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4" imgW="4127400" imgH="787320" progId="Equation.DSMT4">
                  <p:embed/>
                </p:oleObj>
              </mc:Choice>
              <mc:Fallback>
                <p:oleObj name="Equation" r:id="rId4" imgW="412740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4127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3">
            <a:extLst>
              <a:ext uri="{FF2B5EF4-FFF2-40B4-BE49-F238E27FC236}">
                <a16:creationId xmlns:a16="http://schemas.microsoft.com/office/drawing/2014/main" id="{5A631EA4-869F-4EF8-9BF0-349E2DCB5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51288"/>
          <a:ext cx="533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6" imgW="5333760" imgH="787320" progId="Equation.DSMT4">
                  <p:embed/>
                </p:oleObj>
              </mc:Choice>
              <mc:Fallback>
                <p:oleObj name="Equation" r:id="rId6" imgW="533376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51288"/>
                        <a:ext cx="533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4">
            <a:extLst>
              <a:ext uri="{FF2B5EF4-FFF2-40B4-BE49-F238E27FC236}">
                <a16:creationId xmlns:a16="http://schemas.microsoft.com/office/drawing/2014/main" id="{32EEE65A-F1E3-4796-AAC9-82EBB5B04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951288"/>
          <a:ext cx="2146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8" imgW="2145960" imgH="787320" progId="Equation.DSMT4">
                  <p:embed/>
                </p:oleObj>
              </mc:Choice>
              <mc:Fallback>
                <p:oleObj name="Equation" r:id="rId8" imgW="2145960" imgH="787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951288"/>
                        <a:ext cx="2146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5">
            <a:extLst>
              <a:ext uri="{FF2B5EF4-FFF2-40B4-BE49-F238E27FC236}">
                <a16:creationId xmlns:a16="http://schemas.microsoft.com/office/drawing/2014/main" id="{9CBF0630-046D-4FB7-8EC0-863CD1947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675" y="4886325"/>
          <a:ext cx="243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0" imgW="2438280" imgH="774360" progId="Equation.DSMT4">
                  <p:embed/>
                </p:oleObj>
              </mc:Choice>
              <mc:Fallback>
                <p:oleObj name="Equation" r:id="rId10" imgW="243828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886325"/>
                        <a:ext cx="243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6">
            <a:extLst>
              <a:ext uri="{FF2B5EF4-FFF2-40B4-BE49-F238E27FC236}">
                <a16:creationId xmlns:a16="http://schemas.microsoft.com/office/drawing/2014/main" id="{12CD0502-5A81-4D1B-9D27-44648145B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688" y="4886325"/>
          <a:ext cx="3594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2" imgW="3593880" imgH="774360" progId="Equation.DSMT4">
                  <p:embed/>
                </p:oleObj>
              </mc:Choice>
              <mc:Fallback>
                <p:oleObj name="Equation" r:id="rId12" imgW="3593880" imgH="774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886325"/>
                        <a:ext cx="3594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7">
            <a:extLst>
              <a:ext uri="{FF2B5EF4-FFF2-40B4-BE49-F238E27FC236}">
                <a16:creationId xmlns:a16="http://schemas.microsoft.com/office/drawing/2014/main" id="{CC71DF3B-6FD9-4EBB-993C-B9968F776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743575"/>
          <a:ext cx="259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14" imgW="2590560" imgH="787320" progId="Equation.DSMT4">
                  <p:embed/>
                </p:oleObj>
              </mc:Choice>
              <mc:Fallback>
                <p:oleObj name="Equation" r:id="rId14" imgW="2590560" imgH="787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743575"/>
                        <a:ext cx="259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1" name="Picture 11">
            <a:extLst>
              <a:ext uri="{FF2B5EF4-FFF2-40B4-BE49-F238E27FC236}">
                <a16:creationId xmlns:a16="http://schemas.microsoft.com/office/drawing/2014/main" id="{E27A79BF-6F8B-409D-B9F1-47FA1412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85328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72" name="Object 8">
            <a:extLst>
              <a:ext uri="{FF2B5EF4-FFF2-40B4-BE49-F238E27FC236}">
                <a16:creationId xmlns:a16="http://schemas.microsoft.com/office/drawing/2014/main" id="{3800DE2D-CC52-41F3-BC89-6721DAE06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420938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7" imgW="1930320" imgH="774360" progId="Equation.DSMT4">
                  <p:embed/>
                </p:oleObj>
              </mc:Choice>
              <mc:Fallback>
                <p:oleObj name="Equation" r:id="rId17" imgW="1930320" imgH="774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25BDD26F-C911-4B12-8215-98B536D3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</a:rPr>
              <a:t>         </a:t>
            </a:r>
            <a:r>
              <a:rPr lang="zh-CN" altLang="en-US" sz="2800">
                <a:solidFill>
                  <a:schemeClr val="tx2"/>
                </a:solidFill>
              </a:rPr>
              <a:t>本节定理给出的是求未定式的一种方法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>
                <a:solidFill>
                  <a:schemeClr val="tx2"/>
                </a:solidFill>
              </a:rPr>
              <a:t> 当定理条件满足时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chemeClr val="tx2"/>
                </a:solidFill>
              </a:rPr>
              <a:t>所求的极限当然存在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或为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  <a:r>
              <a:rPr lang="en-US" altLang="zh-CN" sz="2800">
                <a:solidFill>
                  <a:schemeClr val="tx2"/>
                </a:solidFill>
                <a:sym typeface="Symbol" panose="05050102010706020507" pitchFamily="18" charset="2"/>
              </a:rPr>
              <a:t>)  </a:t>
            </a:r>
            <a:r>
              <a:rPr lang="zh-CN" altLang="en-US" sz="2800">
                <a:solidFill>
                  <a:schemeClr val="tx2"/>
                </a:solidFill>
              </a:rPr>
              <a:t>但定理条件不满足时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  </a:t>
            </a:r>
            <a:r>
              <a:rPr lang="zh-CN" altLang="en-US" sz="2800">
                <a:solidFill>
                  <a:schemeClr val="tx2"/>
                </a:solidFill>
              </a:rPr>
              <a:t>所求极限却不一定不存在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91155328-1769-4A84-8C27-33C8972E2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3733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2"/>
                </a:solidFill>
              </a:rPr>
              <a:t>所以不能用洛必达法则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860383D6-7601-43C6-AFC8-47F5FB43B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4419600"/>
            <a:ext cx="29432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2"/>
                </a:solidFill>
              </a:rPr>
              <a:t>但其极限是存在的</a:t>
            </a:r>
            <a:r>
              <a:rPr lang="en-US" altLang="zh-CN" sz="2800">
                <a:solidFill>
                  <a:schemeClr val="tx2"/>
                </a:solidFill>
                <a:latin typeface="Symbol" panose="05050102010706020507" pitchFamily="18" charset="2"/>
              </a:rPr>
              <a:t>: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71008CB3-0653-4932-B988-85650D54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33775"/>
            <a:ext cx="13335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rgbClr val="A50021"/>
                </a:solidFill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>
                <a:solidFill>
                  <a:srgbClr val="A50021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800">
                <a:solidFill>
                  <a:srgbClr val="A50021"/>
                </a:solidFill>
              </a:rPr>
              <a:t>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F66D446-79BE-4F44-8071-708F78BD8EFF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2514600"/>
            <a:ext cx="4276725" cy="838200"/>
            <a:chOff x="138" y="1584"/>
            <a:chExt cx="2694" cy="528"/>
          </a:xfrm>
        </p:grpSpPr>
        <p:sp>
          <p:nvSpPr>
            <p:cNvPr id="22543" name="Rectangle 7">
              <a:extLst>
                <a:ext uri="{FF2B5EF4-FFF2-40B4-BE49-F238E27FC236}">
                  <a16:creationId xmlns:a16="http://schemas.microsoft.com/office/drawing/2014/main" id="{A12D7B49-01C1-496E-8341-96F0EC2D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" y="1650"/>
              <a:ext cx="10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>
                  <a:solidFill>
                    <a:srgbClr val="A50021"/>
                  </a:solidFill>
                </a:rPr>
                <a:t>        </a:t>
              </a:r>
              <a:r>
                <a:rPr lang="zh-CN" altLang="en-US" sz="28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r>
                <a:rPr lang="en-US" altLang="zh-CN" sz="2800">
                  <a:solidFill>
                    <a:srgbClr val="A50021"/>
                  </a:solidFill>
                  <a:sym typeface="Symbol" panose="05050102010706020507" pitchFamily="18" charset="2"/>
                </a:rPr>
                <a:t>  </a:t>
              </a:r>
            </a:p>
          </p:txBody>
        </p:sp>
        <p:pic>
          <p:nvPicPr>
            <p:cNvPr id="22544" name="Picture 8">
              <a:extLst>
                <a:ext uri="{FF2B5EF4-FFF2-40B4-BE49-F238E27FC236}">
                  <a16:creationId xmlns:a16="http://schemas.microsoft.com/office/drawing/2014/main" id="{94889B5B-887E-4937-8E6E-0B5F4EA7B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0" t="9653" r="66183" b="10709"/>
            <a:stretch>
              <a:fillRect/>
            </a:stretch>
          </p:blipFill>
          <p:spPr bwMode="auto">
            <a:xfrm>
              <a:off x="1104" y="1584"/>
              <a:ext cx="17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585" name="Picture 9">
            <a:extLst>
              <a:ext uri="{FF2B5EF4-FFF2-40B4-BE49-F238E27FC236}">
                <a16:creationId xmlns:a16="http://schemas.microsoft.com/office/drawing/2014/main" id="{EE2C718F-F83D-4DE8-8F13-FCB35345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t="7089" r="62303" b="13274"/>
          <a:stretch>
            <a:fillRect/>
          </a:stretch>
        </p:blipFill>
        <p:spPr bwMode="auto">
          <a:xfrm>
            <a:off x="1371600" y="34290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0">
            <a:extLst>
              <a:ext uri="{FF2B5EF4-FFF2-40B4-BE49-F238E27FC236}">
                <a16:creationId xmlns:a16="http://schemas.microsoft.com/office/drawing/2014/main" id="{DA63E016-AD92-4EA3-96C9-8EC25AFD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1" r="86140" b="13123"/>
          <a:stretch>
            <a:fillRect/>
          </a:stretch>
        </p:blipFill>
        <p:spPr bwMode="auto">
          <a:xfrm>
            <a:off x="1295400" y="5013325"/>
            <a:ext cx="1905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>
            <a:extLst>
              <a:ext uri="{FF2B5EF4-FFF2-40B4-BE49-F238E27FC236}">
                <a16:creationId xmlns:a16="http://schemas.microsoft.com/office/drawing/2014/main" id="{063993A5-F928-4DE7-8181-DF02435A1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7" t="7089" r="46227" b="13274"/>
          <a:stretch>
            <a:fillRect/>
          </a:stretch>
        </p:blipFill>
        <p:spPr bwMode="auto">
          <a:xfrm>
            <a:off x="5105400" y="3429000"/>
            <a:ext cx="220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2">
            <a:extLst>
              <a:ext uri="{FF2B5EF4-FFF2-40B4-BE49-F238E27FC236}">
                <a16:creationId xmlns:a16="http://schemas.microsoft.com/office/drawing/2014/main" id="{D18547D4-93AE-4010-B641-CC25D8AC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3" t="7089" r="36803" b="13274"/>
          <a:stretch>
            <a:fillRect/>
          </a:stretch>
        </p:blipFill>
        <p:spPr bwMode="auto">
          <a:xfrm>
            <a:off x="7315200" y="3429000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13">
            <a:extLst>
              <a:ext uri="{FF2B5EF4-FFF2-40B4-BE49-F238E27FC236}">
                <a16:creationId xmlns:a16="http://schemas.microsoft.com/office/drawing/2014/main" id="{D6F68BBC-BCEC-4392-B8AA-704A67CC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12971" r="69510" b="13123"/>
          <a:stretch>
            <a:fillRect/>
          </a:stretch>
        </p:blipFill>
        <p:spPr bwMode="auto">
          <a:xfrm>
            <a:off x="3200400" y="50133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14">
            <a:extLst>
              <a:ext uri="{FF2B5EF4-FFF2-40B4-BE49-F238E27FC236}">
                <a16:creationId xmlns:a16="http://schemas.microsoft.com/office/drawing/2014/main" id="{FF5352B3-D70F-4E76-BADB-CB0330CBE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0" t="12971" r="65074" b="13123"/>
          <a:stretch>
            <a:fillRect/>
          </a:stretch>
        </p:blipFill>
        <p:spPr bwMode="auto">
          <a:xfrm>
            <a:off x="5486400" y="5013325"/>
            <a:ext cx="60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1" name="AutoShape 1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5A5C9F3-8E74-44DD-9619-57FD60CF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zh-CN" altLang="en-US">
                <a:solidFill>
                  <a:schemeClr val="tx2"/>
                </a:solidFill>
              </a:rPr>
              <a:t>结束</a:t>
            </a:r>
          </a:p>
        </p:txBody>
      </p:sp>
      <p:sp>
        <p:nvSpPr>
          <p:cNvPr id="22542" name="Text Box 16">
            <a:extLst>
              <a:ext uri="{FF2B5EF4-FFF2-40B4-BE49-F238E27FC236}">
                <a16:creationId xmlns:a16="http://schemas.microsoft.com/office/drawing/2014/main" id="{136C51BD-5C8B-4946-A975-775AC96CF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3276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应注意的问题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79" grpId="0" build="p" autoUpdateAnimBg="0"/>
      <p:bldP spid="24580" grpId="0" build="p" autoUpdateAnimBg="0"/>
      <p:bldP spid="24581" grpId="0" build="p" autoUpdateAnimBg="0"/>
      <p:bldP spid="2459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灯片编号占位符 1">
            <a:extLst>
              <a:ext uri="{FF2B5EF4-FFF2-40B4-BE49-F238E27FC236}">
                <a16:creationId xmlns:a16="http://schemas.microsoft.com/office/drawing/2014/main" id="{3E9376D0-52B9-4976-93BA-112BE6E44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A4524833-0042-49E7-958E-AFC574E0DEBD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18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63522" name="Text Box 2">
            <a:extLst>
              <a:ext uri="{FF2B5EF4-FFF2-40B4-BE49-F238E27FC236}">
                <a16:creationId xmlns:a16="http://schemas.microsoft.com/office/drawing/2014/main" id="{5E59435F-366A-453E-8612-05400A0C6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981075"/>
            <a:ext cx="85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3523" name="Text Box 3">
            <a:extLst>
              <a:ext uri="{FF2B5EF4-FFF2-40B4-BE49-F238E27FC236}">
                <a16:creationId xmlns:a16="http://schemas.microsoft.com/office/drawing/2014/main" id="{F62D89FD-F193-48B4-A785-D4DB775F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161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3524" name="Object 4">
            <a:extLst>
              <a:ext uri="{FF2B5EF4-FFF2-40B4-BE49-F238E27FC236}">
                <a16:creationId xmlns:a16="http://schemas.microsoft.com/office/drawing/2014/main" id="{DEEBC441-4069-45F1-B52F-6B33BA05B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836613"/>
          <a:ext cx="2400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3" imgW="1041120" imgH="393480" progId="Equation.3">
                  <p:embed/>
                </p:oleObj>
              </mc:Choice>
              <mc:Fallback>
                <p:oleObj name="公式" r:id="rId3" imgW="1041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836613"/>
                        <a:ext cx="24003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5" name="Object 5">
            <a:extLst>
              <a:ext uri="{FF2B5EF4-FFF2-40B4-BE49-F238E27FC236}">
                <a16:creationId xmlns:a16="http://schemas.microsoft.com/office/drawing/2014/main" id="{70333C8D-08DE-4A9C-87D3-60B584ECF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1773238"/>
          <a:ext cx="27781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5" imgW="1206360" imgH="393480" progId="Equation.3">
                  <p:embed/>
                </p:oleObj>
              </mc:Choice>
              <mc:Fallback>
                <p:oleObj name="公式" r:id="rId5" imgW="12063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73238"/>
                        <a:ext cx="27781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>
            <a:extLst>
              <a:ext uri="{FF2B5EF4-FFF2-40B4-BE49-F238E27FC236}">
                <a16:creationId xmlns:a16="http://schemas.microsoft.com/office/drawing/2014/main" id="{14CC46D3-971C-423C-9EE2-BE9B246F4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989138"/>
          <a:ext cx="22209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7" imgW="965160" imgH="279360" progId="Equation.3">
                  <p:embed/>
                </p:oleObj>
              </mc:Choice>
              <mc:Fallback>
                <p:oleObj name="公式" r:id="rId7" imgW="96516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22209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7" name="AutoShape 7">
            <a:extLst>
              <a:ext uri="{FF2B5EF4-FFF2-40B4-BE49-F238E27FC236}">
                <a16:creationId xmlns:a16="http://schemas.microsoft.com/office/drawing/2014/main" id="{62E7F33A-DAF5-40F3-93B5-B492DF1B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997200"/>
            <a:ext cx="2209800" cy="457200"/>
          </a:xfrm>
          <a:prstGeom prst="wedgeRectCallout">
            <a:avLst>
              <a:gd name="adj1" fmla="val -61208"/>
              <a:gd name="adj2" fmla="val -184375"/>
            </a:avLst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CC0000"/>
                </a:solidFill>
              </a:rPr>
              <a:t>极限不存在</a:t>
            </a:r>
          </a:p>
        </p:txBody>
      </p:sp>
      <p:sp>
        <p:nvSpPr>
          <p:cNvPr id="363528" name="Text Box 8">
            <a:extLst>
              <a:ext uri="{FF2B5EF4-FFF2-40B4-BE49-F238E27FC236}">
                <a16:creationId xmlns:a16="http://schemas.microsoft.com/office/drawing/2014/main" id="{4C371A37-C294-4A66-8B16-11C0172E3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573463"/>
            <a:ext cx="2967037" cy="531812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华文中宋" panose="02010600040101010101" pitchFamily="2" charset="-122"/>
              </a:rPr>
              <a:t>洛必达法则失效</a:t>
            </a:r>
            <a:r>
              <a:rPr lang="en-US" altLang="zh-CN" sz="2800" b="0">
                <a:solidFill>
                  <a:srgbClr val="CC0000"/>
                </a:solidFill>
                <a:latin typeface="华文中宋" panose="02010600040101010101" pitchFamily="2" charset="-122"/>
              </a:rPr>
              <a:t>.</a:t>
            </a:r>
          </a:p>
        </p:txBody>
      </p:sp>
      <p:graphicFrame>
        <p:nvGraphicFramePr>
          <p:cNvPr id="363529" name="Object 9">
            <a:extLst>
              <a:ext uri="{FF2B5EF4-FFF2-40B4-BE49-F238E27FC236}">
                <a16:creationId xmlns:a16="http://schemas.microsoft.com/office/drawing/2014/main" id="{C59611B4-5327-4702-A9A3-B7A871C03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365625"/>
          <a:ext cx="3824288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9" imgW="1663560" imgH="647640" progId="Equation.3">
                  <p:embed/>
                </p:oleObj>
              </mc:Choice>
              <mc:Fallback>
                <p:oleObj name="公式" r:id="rId9" imgW="1663560" imgH="647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365625"/>
                        <a:ext cx="3824288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0" name="Text Box 10">
            <a:extLst>
              <a:ext uri="{FF2B5EF4-FFF2-40B4-BE49-F238E27FC236}">
                <a16:creationId xmlns:a16="http://schemas.microsoft.com/office/drawing/2014/main" id="{34AE0D95-F723-4E6E-9BC5-D8249997A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: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以下解法对否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?</a:t>
            </a:r>
          </a:p>
        </p:txBody>
      </p:sp>
      <p:graphicFrame>
        <p:nvGraphicFramePr>
          <p:cNvPr id="363531" name="Object 11">
            <a:extLst>
              <a:ext uri="{FF2B5EF4-FFF2-40B4-BE49-F238E27FC236}">
                <a16:creationId xmlns:a16="http://schemas.microsoft.com/office/drawing/2014/main" id="{7B6F5C66-7249-40D2-B2B0-6C3220293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2565400"/>
          <a:ext cx="3073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11" imgW="1333440" imgH="393480" progId="Equation.3">
                  <p:embed/>
                </p:oleObj>
              </mc:Choice>
              <mc:Fallback>
                <p:oleObj name="公式" r:id="rId11" imgW="13334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565400"/>
                        <a:ext cx="3073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2" name="Text Box 12">
            <a:extLst>
              <a:ext uri="{FF2B5EF4-FFF2-40B4-BE49-F238E27FC236}">
                <a16:creationId xmlns:a16="http://schemas.microsoft.com/office/drawing/2014/main" id="{F966A409-CD4D-4F7C-8838-221B475E4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6263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注意：洛必达法则的使用条件．</a:t>
            </a:r>
          </a:p>
        </p:txBody>
      </p:sp>
      <p:sp>
        <p:nvSpPr>
          <p:cNvPr id="363533" name="Text Box 13">
            <a:extLst>
              <a:ext uri="{FF2B5EF4-FFF2-40B4-BE49-F238E27FC236}">
                <a16:creationId xmlns:a16="http://schemas.microsoft.com/office/drawing/2014/main" id="{BC53D763-AD31-425B-AA53-D6DD1CE7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0205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3534" name="Object 14">
            <a:extLst>
              <a:ext uri="{FF2B5EF4-FFF2-40B4-BE49-F238E27FC236}">
                <a16:creationId xmlns:a16="http://schemas.microsoft.com/office/drawing/2014/main" id="{EFBBEEBD-6D8F-44D9-AF42-562B70D85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00438"/>
          <a:ext cx="2306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13" imgW="1002960" imgH="419040" progId="Equation.3">
                  <p:embed/>
                </p:oleObj>
              </mc:Choice>
              <mc:Fallback>
                <p:oleObj name="公式" r:id="rId13" imgW="10029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23066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5" name="Text Box 15">
            <a:extLst>
              <a:ext uri="{FF2B5EF4-FFF2-40B4-BE49-F238E27FC236}">
                <a16:creationId xmlns:a16="http://schemas.microsoft.com/office/drawing/2014/main" id="{35533D87-04AB-44A6-8982-EA5B4FAB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656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utoUpdateAnimBg="0"/>
      <p:bldP spid="363523" grpId="0" autoUpdateAnimBg="0"/>
      <p:bldP spid="363527" grpId="0" animBg="1" autoUpdateAnimBg="0"/>
      <p:bldP spid="363528" grpId="0" animBg="1" autoUpdateAnimBg="0"/>
      <p:bldP spid="363530" grpId="0"/>
      <p:bldP spid="363532" grpId="0"/>
      <p:bldP spid="363533" grpId="0" autoUpdateAnimBg="0"/>
      <p:bldP spid="36353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灯片编号占位符 1">
            <a:extLst>
              <a:ext uri="{FF2B5EF4-FFF2-40B4-BE49-F238E27FC236}">
                <a16:creationId xmlns:a16="http://schemas.microsoft.com/office/drawing/2014/main" id="{2B457A3A-4846-46F5-9BA5-82542B5C8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7FD38DED-B658-4DB0-A449-1A1E07D04794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19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18439" name="Text Box 2">
            <a:extLst>
              <a:ext uri="{FF2B5EF4-FFF2-40B4-BE49-F238E27FC236}">
                <a16:creationId xmlns:a16="http://schemas.microsoft.com/office/drawing/2014/main" id="{AE71F785-6B78-4C88-94F1-6720B2E2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981075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4547" name="Text Box 3">
            <a:extLst>
              <a:ext uri="{FF2B5EF4-FFF2-40B4-BE49-F238E27FC236}">
                <a16:creationId xmlns:a16="http://schemas.microsoft.com/office/drawing/2014/main" id="{6AD71478-14AF-4702-BCC1-92054C5E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161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4549" name="Object 5">
            <a:extLst>
              <a:ext uri="{FF2B5EF4-FFF2-40B4-BE49-F238E27FC236}">
                <a16:creationId xmlns:a16="http://schemas.microsoft.com/office/drawing/2014/main" id="{FD7070D4-8EC6-4D9A-A8C1-BF8123946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1773238"/>
          <a:ext cx="35941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3" imgW="1562040" imgH="393480" progId="Equation.3">
                  <p:embed/>
                </p:oleObj>
              </mc:Choice>
              <mc:Fallback>
                <p:oleObj name="公式" r:id="rId3" imgW="1562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73238"/>
                        <a:ext cx="35941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>
            <a:extLst>
              <a:ext uri="{FF2B5EF4-FFF2-40B4-BE49-F238E27FC236}">
                <a16:creationId xmlns:a16="http://schemas.microsoft.com/office/drawing/2014/main" id="{9A4F6457-DF70-4A34-862D-F5C481A5B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4437063"/>
          <a:ext cx="215741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5" imgW="939600" imgH="583920" progId="Equation.3">
                  <p:embed/>
                </p:oleObj>
              </mc:Choice>
              <mc:Fallback>
                <p:oleObj name="公式" r:id="rId5" imgW="93960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437063"/>
                        <a:ext cx="2157412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7">
            <a:extLst>
              <a:ext uri="{FF2B5EF4-FFF2-40B4-BE49-F238E27FC236}">
                <a16:creationId xmlns:a16="http://schemas.microsoft.com/office/drawing/2014/main" id="{1C6F5BDA-6B53-4AD3-8797-DBBE7D3DE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: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以下解法对否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18442" name="Text Box 8">
            <a:extLst>
              <a:ext uri="{FF2B5EF4-FFF2-40B4-BE49-F238E27FC236}">
                <a16:creationId xmlns:a16="http://schemas.microsoft.com/office/drawing/2014/main" id="{24CE09D1-DE87-4C45-B106-58F9654D4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0205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4554" name="Text Box 10">
            <a:extLst>
              <a:ext uri="{FF2B5EF4-FFF2-40B4-BE49-F238E27FC236}">
                <a16:creationId xmlns:a16="http://schemas.microsoft.com/office/drawing/2014/main" id="{B2AF5340-9C88-43F9-A5D4-B311D139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815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1892FBA5-DB11-463C-96E6-69D6C190B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6263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注意：洛必达法则的使用条件．</a:t>
            </a:r>
          </a:p>
        </p:txBody>
      </p:sp>
      <p:graphicFrame>
        <p:nvGraphicFramePr>
          <p:cNvPr id="18436" name="Object 12">
            <a:extLst>
              <a:ext uri="{FF2B5EF4-FFF2-40B4-BE49-F238E27FC236}">
                <a16:creationId xmlns:a16="http://schemas.microsoft.com/office/drawing/2014/main" id="{9C45E144-8982-42E1-B5AD-9CA346A7B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836613"/>
          <a:ext cx="2400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7" imgW="1041120" imgH="393480" progId="Equation.DSMT4">
                  <p:embed/>
                </p:oleObj>
              </mc:Choice>
              <mc:Fallback>
                <p:oleObj name="Equation" r:id="rId7" imgW="104112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836613"/>
                        <a:ext cx="24003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3">
            <a:extLst>
              <a:ext uri="{FF2B5EF4-FFF2-40B4-BE49-F238E27FC236}">
                <a16:creationId xmlns:a16="http://schemas.microsoft.com/office/drawing/2014/main" id="{94AA2729-347E-480D-B3B2-324296212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00438"/>
          <a:ext cx="2306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9" imgW="1002960" imgH="419040" progId="Equation.3">
                  <p:embed/>
                </p:oleObj>
              </mc:Choice>
              <mc:Fallback>
                <p:oleObj name="公式" r:id="rId9" imgW="10029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23066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/>
      <p:bldP spid="36455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1">
            <a:extLst>
              <a:ext uri="{FF2B5EF4-FFF2-40B4-BE49-F238E27FC236}">
                <a16:creationId xmlns:a16="http://schemas.microsoft.com/office/drawing/2014/main" id="{EF51C180-C976-434C-8BC7-CB2F961DF5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9CF6C14E-4800-427D-AC99-3579B1D92BF5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2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49186" name="Text Box 2">
            <a:extLst>
              <a:ext uri="{FF2B5EF4-FFF2-40B4-BE49-F238E27FC236}">
                <a16:creationId xmlns:a16="http://schemas.microsoft.com/office/drawing/2014/main" id="{0776DD12-DA08-4057-B033-9D32CDD62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1775"/>
            <a:ext cx="413543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未定式举例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下列极限都是未定式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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4CE10CE5-437D-4AD7-AD21-488752322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2489200"/>
            <a:ext cx="11144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(0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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型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A470B47A-C892-488C-AC1A-2C42574E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4356100"/>
            <a:ext cx="8921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(0</a:t>
            </a:r>
            <a:r>
              <a:rPr lang="en-US" altLang="zh-CN" sz="2800" b="0" baseline="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型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49189" name="Rectangle 5">
            <a:extLst>
              <a:ext uri="{FF2B5EF4-FFF2-40B4-BE49-F238E27FC236}">
                <a16:creationId xmlns:a16="http://schemas.microsoft.com/office/drawing/2014/main" id="{D30FF8E4-D0F6-4796-809C-FEC5DBCB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4356100"/>
            <a:ext cx="9429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(1</a:t>
            </a:r>
            <a:r>
              <a:rPr lang="en-US" altLang="zh-CN" sz="2800" b="0" baseline="300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型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BD4F56C1-6D24-4B69-89EA-E14CD92DA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5221288"/>
            <a:ext cx="9683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0" baseline="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型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49191" name="Picture 7">
            <a:extLst>
              <a:ext uri="{FF2B5EF4-FFF2-40B4-BE49-F238E27FC236}">
                <a16:creationId xmlns:a16="http://schemas.microsoft.com/office/drawing/2014/main" id="{022AB88C-89D0-4414-B486-8E4C275B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1287462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92" name="Picture 8">
            <a:extLst>
              <a:ext uri="{FF2B5EF4-FFF2-40B4-BE49-F238E27FC236}">
                <a16:creationId xmlns:a16="http://schemas.microsoft.com/office/drawing/2014/main" id="{A10D7C65-9892-49A6-87BB-2BF04CF2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46"/>
          <a:stretch>
            <a:fillRect/>
          </a:stretch>
        </p:blipFill>
        <p:spPr bwMode="auto">
          <a:xfrm>
            <a:off x="5070475" y="1371600"/>
            <a:ext cx="2206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93" name="Picture 9">
            <a:extLst>
              <a:ext uri="{FF2B5EF4-FFF2-40B4-BE49-F238E27FC236}">
                <a16:creationId xmlns:a16="http://schemas.microsoft.com/office/drawing/2014/main" id="{9B17EAD9-E0F2-4122-BF7C-E486C2A1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25"/>
          <a:stretch>
            <a:fillRect/>
          </a:stretch>
        </p:blipFill>
        <p:spPr bwMode="auto">
          <a:xfrm>
            <a:off x="838200" y="2362200"/>
            <a:ext cx="25114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94" name="Rectangle 10">
            <a:extLst>
              <a:ext uri="{FF2B5EF4-FFF2-40B4-BE49-F238E27FC236}">
                <a16:creationId xmlns:a16="http://schemas.microsoft.com/office/drawing/2014/main" id="{273C4958-D5F9-405E-82E1-0D78AA67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276600"/>
            <a:ext cx="12969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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型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49195" name="Picture 11">
            <a:extLst>
              <a:ext uri="{FF2B5EF4-FFF2-40B4-BE49-F238E27FC236}">
                <a16:creationId xmlns:a16="http://schemas.microsoft.com/office/drawing/2014/main" id="{9C5946FA-BCAD-41A4-8CAA-9D1B9DBD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3357563"/>
            <a:ext cx="24749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96" name="Picture 12">
            <a:extLst>
              <a:ext uri="{FF2B5EF4-FFF2-40B4-BE49-F238E27FC236}">
                <a16:creationId xmlns:a16="http://schemas.microsoft.com/office/drawing/2014/main" id="{F9403053-3EAE-4560-AD78-F7D539FD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78325"/>
            <a:ext cx="10604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97" name="Picture 13">
            <a:extLst>
              <a:ext uri="{FF2B5EF4-FFF2-40B4-BE49-F238E27FC236}">
                <a16:creationId xmlns:a16="http://schemas.microsoft.com/office/drawing/2014/main" id="{DF5102A6-E5D8-455D-8B01-1E0848BB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4210050"/>
            <a:ext cx="15906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98" name="Picture 14">
            <a:extLst>
              <a:ext uri="{FF2B5EF4-FFF2-40B4-BE49-F238E27FC236}">
                <a16:creationId xmlns:a16="http://schemas.microsoft.com/office/drawing/2014/main" id="{36A48FDE-4C65-4C02-BFBE-C4CC55A5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084763"/>
            <a:ext cx="20701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>
            <a:extLst>
              <a:ext uri="{FF2B5EF4-FFF2-40B4-BE49-F238E27FC236}">
                <a16:creationId xmlns:a16="http://schemas.microsoft.com/office/drawing/2014/main" id="{D580D20D-1652-4119-9706-3E290310B76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447800"/>
            <a:ext cx="949325" cy="877888"/>
            <a:chOff x="1440" y="912"/>
            <a:chExt cx="598" cy="553"/>
          </a:xfrm>
        </p:grpSpPr>
        <p:sp>
          <p:nvSpPr>
            <p:cNvPr id="2070" name="Rectangle 16">
              <a:extLst>
                <a:ext uri="{FF2B5EF4-FFF2-40B4-BE49-F238E27FC236}">
                  <a16:creationId xmlns:a16="http://schemas.microsoft.com/office/drawing/2014/main" id="{4FC30801-D686-4FC1-A79E-D0FF729E4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08"/>
              <a:ext cx="59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  <a:ea typeface="宋体" panose="02010600030101010101" pitchFamily="2" charset="-122"/>
                </a:rPr>
                <a:t>(    </a:t>
              </a:r>
              <a:r>
                <a:rPr lang="zh-CN" altLang="en-US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型</a:t>
              </a:r>
              <a:r>
                <a:rPr lang="en-US" altLang="zh-CN" sz="2800" b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pic>
          <p:nvPicPr>
            <p:cNvPr id="2071" name="Picture 17">
              <a:extLst>
                <a:ext uri="{FF2B5EF4-FFF2-40B4-BE49-F238E27FC236}">
                  <a16:creationId xmlns:a16="http://schemas.microsoft.com/office/drawing/2014/main" id="{2C68A5ED-FBC7-49B8-A2B2-A4B34C199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" y="912"/>
              <a:ext cx="223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EE101177-C08E-4BBD-BFEB-F5B76D3440BD}"/>
              </a:ext>
            </a:extLst>
          </p:cNvPr>
          <p:cNvGrpSpPr>
            <a:grpSpLocks/>
          </p:cNvGrpSpPr>
          <p:nvPr/>
        </p:nvGrpSpPr>
        <p:grpSpPr bwMode="auto">
          <a:xfrm>
            <a:off x="7280275" y="1438275"/>
            <a:ext cx="949325" cy="877888"/>
            <a:chOff x="4080" y="960"/>
            <a:chExt cx="598" cy="553"/>
          </a:xfrm>
        </p:grpSpPr>
        <p:sp>
          <p:nvSpPr>
            <p:cNvPr id="2068" name="Rectangle 19">
              <a:extLst>
                <a:ext uri="{FF2B5EF4-FFF2-40B4-BE49-F238E27FC236}">
                  <a16:creationId xmlns:a16="http://schemas.microsoft.com/office/drawing/2014/main" id="{798BF086-3329-4D1F-9097-1A434B0BC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53"/>
              <a:ext cx="59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  <a:ea typeface="宋体" panose="02010600030101010101" pitchFamily="2" charset="-122"/>
                </a:rPr>
                <a:t>(    </a:t>
              </a:r>
              <a:r>
                <a:rPr lang="zh-CN" altLang="en-US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型</a:t>
              </a:r>
              <a:r>
                <a:rPr lang="en-US" altLang="zh-CN" sz="2800" b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pic>
          <p:nvPicPr>
            <p:cNvPr id="2069" name="Picture 20">
              <a:extLst>
                <a:ext uri="{FF2B5EF4-FFF2-40B4-BE49-F238E27FC236}">
                  <a16:creationId xmlns:a16="http://schemas.microsoft.com/office/drawing/2014/main" id="{73E85CA6-69D1-4FED-9D43-1C752764D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960"/>
              <a:ext cx="255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49205" name="Object 21">
            <a:extLst>
              <a:ext uri="{FF2B5EF4-FFF2-40B4-BE49-F238E27FC236}">
                <a16:creationId xmlns:a16="http://schemas.microsoft.com/office/drawing/2014/main" id="{8E56D0EB-6C27-492B-90E3-D186F4CAE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3350" y="2636838"/>
          <a:ext cx="13747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12" imgW="685800" imgH="190440" progId="Equation.3">
                  <p:embed/>
                </p:oleObj>
              </mc:Choice>
              <mc:Fallback>
                <p:oleObj name="公式" r:id="rId12" imgW="68580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2636838"/>
                        <a:ext cx="1374775" cy="382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6" name="Object 22">
            <a:extLst>
              <a:ext uri="{FF2B5EF4-FFF2-40B4-BE49-F238E27FC236}">
                <a16:creationId xmlns:a16="http://schemas.microsoft.com/office/drawing/2014/main" id="{7E601143-938A-4ED1-9B48-2A15DA628744}"/>
              </a:ext>
            </a:extLst>
          </p:cNvPr>
          <p:cNvGraphicFramePr>
            <a:graphicFrameLocks/>
          </p:cNvGraphicFramePr>
          <p:nvPr/>
        </p:nvGraphicFramePr>
        <p:xfrm>
          <a:off x="5233988" y="3170238"/>
          <a:ext cx="34512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14" imgW="1498320" imgH="457200" progId="Equation.3">
                  <p:embed/>
                </p:oleObj>
              </mc:Choice>
              <mc:Fallback>
                <p:oleObj name="公式" r:id="rId14" imgW="1498320" imgH="45720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3170238"/>
                        <a:ext cx="3451225" cy="1050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build="p" autoUpdateAnimBg="0"/>
      <p:bldP spid="349187" grpId="0" build="p" autoUpdateAnimBg="0"/>
      <p:bldP spid="349188" grpId="0" build="p" autoUpdateAnimBg="0"/>
      <p:bldP spid="349189" grpId="0" build="p" autoUpdateAnimBg="0"/>
      <p:bldP spid="349190" grpId="0" build="p" autoUpdateAnimBg="0"/>
      <p:bldP spid="34919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>
            <a:extLst>
              <a:ext uri="{FF2B5EF4-FFF2-40B4-BE49-F238E27FC236}">
                <a16:creationId xmlns:a16="http://schemas.microsoft.com/office/drawing/2014/main" id="{15050935-6886-4226-8DD0-0F4435344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FAFCDE53-EF7B-4DDF-B9DB-DAA309488CF3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3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0210" name="Text Box 2">
            <a:extLst>
              <a:ext uri="{FF2B5EF4-FFF2-40B4-BE49-F238E27FC236}">
                <a16:creationId xmlns:a16="http://schemas.microsoft.com/office/drawing/2014/main" id="{C2D18935-4677-41CC-AF6A-D20DBE3F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如果函数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满足如下条件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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(1) 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都是当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b="0">
                <a:solidFill>
                  <a:srgbClr val="000000"/>
                </a:solidFill>
              </a:rPr>
              <a:t>时的无穷小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b="0">
                <a:solidFill>
                  <a:srgbClr val="000000"/>
                </a:solidFill>
              </a:rPr>
              <a:t>或无穷大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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       (2) 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在点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b="0">
                <a:solidFill>
                  <a:srgbClr val="000000"/>
                </a:solidFill>
              </a:rPr>
              <a:t>的某去心邻域内都可导且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</a:t>
            </a:r>
            <a:endParaRPr lang="en-US" altLang="zh-CN" sz="28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50211" name="Text Box 3">
            <a:extLst>
              <a:ext uri="{FF2B5EF4-FFF2-40B4-BE49-F238E27FC236}">
                <a16:creationId xmlns:a16="http://schemas.microsoft.com/office/drawing/2014/main" id="{4E700365-384E-43D4-83E8-E3FA7E80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8686800" cy="154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说明：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把定理中的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“ 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b="0">
                <a:solidFill>
                  <a:srgbClr val="000000"/>
                </a:solidFill>
              </a:rPr>
              <a:t>换成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“ 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 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  </a:t>
            </a:r>
            <a:r>
              <a:rPr lang="zh-CN" altLang="en-US" sz="2800" b="0">
                <a:solidFill>
                  <a:srgbClr val="000000"/>
                </a:solidFill>
              </a:rPr>
              <a:t>把条件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(2)</a:t>
            </a:r>
            <a:r>
              <a:rPr lang="zh-CN" altLang="en-US" sz="2800" b="0">
                <a:solidFill>
                  <a:srgbClr val="000000"/>
                </a:solidFill>
              </a:rPr>
              <a:t>换成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2800" b="0">
                <a:solidFill>
                  <a:srgbClr val="000000"/>
                </a:solidFill>
              </a:rPr>
              <a:t>当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|&gt;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800" b="0">
                <a:solidFill>
                  <a:srgbClr val="000000"/>
                </a:solidFill>
              </a:rPr>
              <a:t>时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都可导且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0”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sz="2800" b="0">
                <a:solidFill>
                  <a:srgbClr val="000000"/>
                </a:solidFill>
              </a:rPr>
              <a:t>结论仍然成立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350212" name="Text Box 4">
            <a:extLst>
              <a:ext uri="{FF2B5EF4-FFF2-40B4-BE49-F238E27FC236}">
                <a16:creationId xmlns:a16="http://schemas.microsoft.com/office/drawing/2014/main" id="{E240048E-7181-4B0C-A672-A157DD59C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5064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洛必达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(L’Hospital)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法则</a:t>
            </a:r>
            <a:r>
              <a:rPr lang="en-US" altLang="zh-CN" sz="2800" b="0">
                <a:solidFill>
                  <a:srgbClr val="CC0000"/>
                </a:solidFill>
                <a:ea typeface="黑体" panose="02010609060101010101" pitchFamily="49" charset="-122"/>
              </a:rPr>
              <a:t>]</a:t>
            </a:r>
          </a:p>
        </p:txBody>
      </p:sp>
      <p:graphicFrame>
        <p:nvGraphicFramePr>
          <p:cNvPr id="350213" name="Object 5">
            <a:extLst>
              <a:ext uri="{FF2B5EF4-FFF2-40B4-BE49-F238E27FC236}">
                <a16:creationId xmlns:a16="http://schemas.microsoft.com/office/drawing/2014/main" id="{1464F7E0-2BBD-4061-B862-999A9430AC33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909638" y="2371725"/>
          <a:ext cx="45989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3" imgW="2400120" imgH="482400" progId="Equation.3">
                  <p:embed/>
                </p:oleObj>
              </mc:Choice>
              <mc:Fallback>
                <p:oleObj name="公式" r:id="rId3" imgW="2400120" imgH="482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371725"/>
                        <a:ext cx="45989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>
            <a:extLst>
              <a:ext uri="{FF2B5EF4-FFF2-40B4-BE49-F238E27FC236}">
                <a16:creationId xmlns:a16="http://schemas.microsoft.com/office/drawing/2014/main" id="{EA5AAB28-5C21-47D7-81A7-7E179E6FD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3357563"/>
          <a:ext cx="3194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5" imgW="1587240" imgH="482400" progId="Equation.3">
                  <p:embed/>
                </p:oleObj>
              </mc:Choice>
              <mc:Fallback>
                <p:oleObj name="公式" r:id="rId5" imgW="15872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357563"/>
                        <a:ext cx="3194050" cy="968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5" name="Text Box 7">
            <a:extLst>
              <a:ext uri="{FF2B5EF4-FFF2-40B4-BE49-F238E27FC236}">
                <a16:creationId xmlns:a16="http://schemas.microsoft.com/office/drawing/2014/main" id="{73876D57-7FA6-4725-9096-5639746FB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500438"/>
            <a:ext cx="1655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00"/>
                </a:solidFill>
              </a:rPr>
              <a:t>那么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build="p" autoUpdateAnimBg="0"/>
      <p:bldP spid="350211" grpId="0" animBg="1" autoUpdateAnimBg="0"/>
      <p:bldP spid="350212" grpId="0"/>
      <p:bldP spid="3502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灯片编号占位符 1">
            <a:extLst>
              <a:ext uri="{FF2B5EF4-FFF2-40B4-BE49-F238E27FC236}">
                <a16:creationId xmlns:a16="http://schemas.microsoft.com/office/drawing/2014/main" id="{54CD827C-4A20-4373-9F8C-092006685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42F02E63-9EA8-43C2-AEA7-00135CBD2A64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4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1234" name="Text Box 2">
            <a:extLst>
              <a:ext uri="{FF2B5EF4-FFF2-40B4-BE49-F238E27FC236}">
                <a16:creationId xmlns:a16="http://schemas.microsoft.com/office/drawing/2014/main" id="{CAD33B9C-5D7A-4C18-9F3C-231E79E58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1263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证明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51235" name="Text Box 3">
            <a:extLst>
              <a:ext uri="{FF2B5EF4-FFF2-40B4-BE49-F238E27FC236}">
                <a16:creationId xmlns:a16="http://schemas.microsoft.com/office/drawing/2014/main" id="{BA038A03-1FBE-4E14-AF05-4406A08E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3333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000000"/>
                </a:solidFill>
              </a:rPr>
              <a:t>定义辅助函数</a:t>
            </a:r>
          </a:p>
        </p:txBody>
      </p:sp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D1FCE41F-AA8E-4D67-B994-CC4ED3987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" y="971550"/>
          <a:ext cx="32496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3" imgW="1409400" imgH="457200" progId="Equation.3">
                  <p:embed/>
                </p:oleObj>
              </mc:Choice>
              <mc:Fallback>
                <p:oleObj name="公式" r:id="rId3" imgW="1409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971550"/>
                        <a:ext cx="32496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>
            <a:extLst>
              <a:ext uri="{FF2B5EF4-FFF2-40B4-BE49-F238E27FC236}">
                <a16:creationId xmlns:a16="http://schemas.microsoft.com/office/drawing/2014/main" id="{B0DCDF5F-DDB8-4A2C-8BD4-22716BDCD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938213"/>
          <a:ext cx="32464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5" imgW="1409400" imgH="457200" progId="Equation.3">
                  <p:embed/>
                </p:oleObj>
              </mc:Choice>
              <mc:Fallback>
                <p:oleObj name="公式" r:id="rId5" imgW="1409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938213"/>
                        <a:ext cx="324643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>
            <a:extLst>
              <a:ext uri="{FF2B5EF4-FFF2-40B4-BE49-F238E27FC236}">
                <a16:creationId xmlns:a16="http://schemas.microsoft.com/office/drawing/2014/main" id="{061831CC-14A0-4FE9-81E7-15760A4E4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2111375"/>
          <a:ext cx="37893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7" imgW="1650960" imgH="228600" progId="Equation.3">
                  <p:embed/>
                </p:oleObj>
              </mc:Choice>
              <mc:Fallback>
                <p:oleObj name="公式" r:id="rId7" imgW="16509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111375"/>
                        <a:ext cx="37893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>
            <a:extLst>
              <a:ext uri="{FF2B5EF4-FFF2-40B4-BE49-F238E27FC236}">
                <a16:creationId xmlns:a16="http://schemas.microsoft.com/office/drawing/2014/main" id="{0CEF0759-835A-48E7-8BB9-26E190932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7725" y="2139950"/>
          <a:ext cx="43672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9" imgW="1904760" imgH="215640" progId="Equation.3">
                  <p:embed/>
                </p:oleObj>
              </mc:Choice>
              <mc:Fallback>
                <p:oleObj name="公式" r:id="rId9" imgW="19047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2139950"/>
                        <a:ext cx="43672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>
            <a:extLst>
              <a:ext uri="{FF2B5EF4-FFF2-40B4-BE49-F238E27FC236}">
                <a16:creationId xmlns:a16="http://schemas.microsoft.com/office/drawing/2014/main" id="{32D1D4E4-D984-4E03-A772-003781EE0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2740025"/>
          <a:ext cx="56832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11" imgW="2463480" imgH="215640" progId="Equation.3">
                  <p:embed/>
                </p:oleObj>
              </mc:Choice>
              <mc:Fallback>
                <p:oleObj name="公式" r:id="rId11" imgW="24634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740025"/>
                        <a:ext cx="56832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Text Box 9">
            <a:extLst>
              <a:ext uri="{FF2B5EF4-FFF2-40B4-BE49-F238E27FC236}">
                <a16:creationId xmlns:a16="http://schemas.microsoft.com/office/drawing/2014/main" id="{47550A1D-75B8-4490-BD43-EDD37BD63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50" y="27082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351242" name="Object 10">
            <a:extLst>
              <a:ext uri="{FF2B5EF4-FFF2-40B4-BE49-F238E27FC236}">
                <a16:creationId xmlns:a16="http://schemas.microsoft.com/office/drawing/2014/main" id="{699F6180-69AC-48A3-81F2-DF5EA6F6E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7013" y="3371850"/>
          <a:ext cx="19573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13" imgW="850680" imgH="431640" progId="Equation.3">
                  <p:embed/>
                </p:oleObj>
              </mc:Choice>
              <mc:Fallback>
                <p:oleObj name="公式" r:id="rId13" imgW="850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371850"/>
                        <a:ext cx="19573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3" name="Object 11">
            <a:extLst>
              <a:ext uri="{FF2B5EF4-FFF2-40B4-BE49-F238E27FC236}">
                <a16:creationId xmlns:a16="http://schemas.microsoft.com/office/drawing/2014/main" id="{8673B2AE-104D-4FA1-BF34-60C50982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075" y="3352800"/>
          <a:ext cx="13096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15" imgW="571320" imgH="431640" progId="Equation.3">
                  <p:embed/>
                </p:oleObj>
              </mc:Choice>
              <mc:Fallback>
                <p:oleObj name="公式" r:id="rId15" imgW="5713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352800"/>
                        <a:ext cx="13096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4" name="Object 12">
            <a:extLst>
              <a:ext uri="{FF2B5EF4-FFF2-40B4-BE49-F238E27FC236}">
                <a16:creationId xmlns:a16="http://schemas.microsoft.com/office/drawing/2014/main" id="{461EE463-BDFE-4FB1-BCC0-A656045BB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7588" y="3619500"/>
          <a:ext cx="37290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17" imgW="1612800" imgH="215640" progId="Equation.3">
                  <p:embed/>
                </p:oleObj>
              </mc:Choice>
              <mc:Fallback>
                <p:oleObj name="公式" r:id="rId17" imgW="161280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3619500"/>
                        <a:ext cx="37290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Object 13">
            <a:extLst>
              <a:ext uri="{FF2B5EF4-FFF2-40B4-BE49-F238E27FC236}">
                <a16:creationId xmlns:a16="http://schemas.microsoft.com/office/drawing/2014/main" id="{FAF5B862-F31A-41C0-815B-5EB803C79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75" y="4568825"/>
          <a:ext cx="28416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19" imgW="1231560" imgH="215640" progId="Equation.3">
                  <p:embed/>
                </p:oleObj>
              </mc:Choice>
              <mc:Fallback>
                <p:oleObj name="公式" r:id="rId19" imgW="12315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568825"/>
                        <a:ext cx="28416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6" name="Object 14">
            <a:extLst>
              <a:ext uri="{FF2B5EF4-FFF2-40B4-BE49-F238E27FC236}">
                <a16:creationId xmlns:a16="http://schemas.microsoft.com/office/drawing/2014/main" id="{093C4B2F-0054-4D7C-920E-A004786C0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5457825"/>
          <a:ext cx="32131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21" imgW="1460160" imgH="419040" progId="Equation.DSMT4">
                  <p:embed/>
                </p:oleObj>
              </mc:Choice>
              <mc:Fallback>
                <p:oleObj name="Equation" r:id="rId21" imgW="146016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5457825"/>
                        <a:ext cx="32131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7" name="Object 15">
            <a:extLst>
              <a:ext uri="{FF2B5EF4-FFF2-40B4-BE49-F238E27FC236}">
                <a16:creationId xmlns:a16="http://schemas.microsoft.com/office/drawing/2014/main" id="{699C9E45-6E38-4370-85C7-F617625DF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4406900"/>
          <a:ext cx="14636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23" imgW="634680" imgH="419040" progId="Equation.3">
                  <p:embed/>
                </p:oleObj>
              </mc:Choice>
              <mc:Fallback>
                <p:oleObj name="公式" r:id="rId23" imgW="63468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406900"/>
                        <a:ext cx="146367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8" name="Object 16">
            <a:extLst>
              <a:ext uri="{FF2B5EF4-FFF2-40B4-BE49-F238E27FC236}">
                <a16:creationId xmlns:a16="http://schemas.microsoft.com/office/drawing/2014/main" id="{B7D82553-12DF-4A6F-AF10-64B5610FD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4406900"/>
          <a:ext cx="13128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25" imgW="571320" imgH="419040" progId="Equation.3">
                  <p:embed/>
                </p:oleObj>
              </mc:Choice>
              <mc:Fallback>
                <p:oleObj name="公式" r:id="rId25" imgW="5713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4406900"/>
                        <a:ext cx="13128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9" name="Object 17">
            <a:extLst>
              <a:ext uri="{FF2B5EF4-FFF2-40B4-BE49-F238E27FC236}">
                <a16:creationId xmlns:a16="http://schemas.microsoft.com/office/drawing/2014/main" id="{6E22EB12-4C5C-4928-B769-8D8A44200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88" y="5457825"/>
          <a:ext cx="17033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27" imgW="774360" imgH="419040" progId="Equation.DSMT4">
                  <p:embed/>
                </p:oleObj>
              </mc:Choice>
              <mc:Fallback>
                <p:oleObj name="Equation" r:id="rId27" imgW="774360" imgH="419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5457825"/>
                        <a:ext cx="17033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utoUpdateAnimBg="0"/>
      <p:bldP spid="351235" grpId="0" autoUpdateAnimBg="0"/>
      <p:bldP spid="3512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灯片编号占位符 1">
            <a:extLst>
              <a:ext uri="{FF2B5EF4-FFF2-40B4-BE49-F238E27FC236}">
                <a16:creationId xmlns:a16="http://schemas.microsoft.com/office/drawing/2014/main" id="{C41669EA-E98E-444E-9A1E-6469EA83A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D1547D6C-CC6C-4E3E-9450-2E3A7FFF9C78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5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2258" name="Text Box 2">
            <a:extLst>
              <a:ext uri="{FF2B5EF4-FFF2-40B4-BE49-F238E27FC236}">
                <a16:creationId xmlns:a16="http://schemas.microsoft.com/office/drawing/2014/main" id="{81BF9718-94CB-482B-99D0-F8295D93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4700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52259" name="Text Box 3">
            <a:extLst>
              <a:ext uri="{FF2B5EF4-FFF2-40B4-BE49-F238E27FC236}">
                <a16:creationId xmlns:a16="http://schemas.microsoft.com/office/drawing/2014/main" id="{F748E1E0-4020-4F91-9188-4E4D2E24D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6939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2260" name="Object 4">
            <a:extLst>
              <a:ext uri="{FF2B5EF4-FFF2-40B4-BE49-F238E27FC236}">
                <a16:creationId xmlns:a16="http://schemas.microsoft.com/office/drawing/2014/main" id="{901C4A35-00C0-4C28-9894-659FF26D5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298575"/>
          <a:ext cx="20161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3" imgW="876240" imgH="393480" progId="Equation.3">
                  <p:embed/>
                </p:oleObj>
              </mc:Choice>
              <mc:Fallback>
                <p:oleObj name="公式" r:id="rId3" imgW="8762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98575"/>
                        <a:ext cx="20161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>
            <a:extLst>
              <a:ext uri="{FF2B5EF4-FFF2-40B4-BE49-F238E27FC236}">
                <a16:creationId xmlns:a16="http://schemas.microsoft.com/office/drawing/2014/main" id="{8BE24FD2-4C68-4571-9508-0EFD426B1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2555875"/>
          <a:ext cx="28305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5" imgW="1231560" imgH="419040" progId="Equation.3">
                  <p:embed/>
                </p:oleObj>
              </mc:Choice>
              <mc:Fallback>
                <p:oleObj name="公式" r:id="rId5" imgW="12315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555875"/>
                        <a:ext cx="283051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>
            <a:extLst>
              <a:ext uri="{FF2B5EF4-FFF2-40B4-BE49-F238E27FC236}">
                <a16:creationId xmlns:a16="http://schemas.microsoft.com/office/drawing/2014/main" id="{A60F07F6-463D-48DA-B9C1-AAB37EB31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8813" y="2555875"/>
          <a:ext cx="2047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7" imgW="888840" imgH="393480" progId="Equation.3">
                  <p:embed/>
                </p:oleObj>
              </mc:Choice>
              <mc:Fallback>
                <p:oleObj name="公式" r:id="rId7" imgW="888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555875"/>
                        <a:ext cx="20478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3" name="Text Box 7">
            <a:extLst>
              <a:ext uri="{FF2B5EF4-FFF2-40B4-BE49-F238E27FC236}">
                <a16:creationId xmlns:a16="http://schemas.microsoft.com/office/drawing/2014/main" id="{EED14BF8-3563-4636-9DB4-90D2DE7FE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39179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例2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52264" name="Text Box 8">
            <a:extLst>
              <a:ext uri="{FF2B5EF4-FFF2-40B4-BE49-F238E27FC236}">
                <a16:creationId xmlns:a16="http://schemas.microsoft.com/office/drawing/2014/main" id="{D9B750CB-1A23-43A6-BCD3-DD4BBDEF0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5084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2265" name="Object 9">
            <a:extLst>
              <a:ext uri="{FF2B5EF4-FFF2-40B4-BE49-F238E27FC236}">
                <a16:creationId xmlns:a16="http://schemas.microsoft.com/office/drawing/2014/main" id="{ADBFAE32-7A92-43A7-9A3D-D1CB4C02D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16338"/>
          <a:ext cx="30622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9" imgW="1333440" imgH="419040" progId="Equation.3">
                  <p:embed/>
                </p:oleObj>
              </mc:Choice>
              <mc:Fallback>
                <p:oleObj name="公式" r:id="rId9" imgW="13334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306228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6" name="Object 10">
            <a:extLst>
              <a:ext uri="{FF2B5EF4-FFF2-40B4-BE49-F238E27FC236}">
                <a16:creationId xmlns:a16="http://schemas.microsoft.com/office/drawing/2014/main" id="{1D47108D-02B9-4AF8-9EE8-2CDA72AA2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4868863"/>
          <a:ext cx="32718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11" imgW="1422360" imgH="419040" progId="Equation.3">
                  <p:embed/>
                </p:oleObj>
              </mc:Choice>
              <mc:Fallback>
                <p:oleObj name="公式" r:id="rId11" imgW="14223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868863"/>
                        <a:ext cx="327183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7" name="Object 11">
            <a:extLst>
              <a:ext uri="{FF2B5EF4-FFF2-40B4-BE49-F238E27FC236}">
                <a16:creationId xmlns:a16="http://schemas.microsoft.com/office/drawing/2014/main" id="{B167562E-AB03-4749-95A1-8A6034345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5213" y="4941888"/>
          <a:ext cx="17843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13" imgW="774360" imgH="393480" progId="Equation.3">
                  <p:embed/>
                </p:oleObj>
              </mc:Choice>
              <mc:Fallback>
                <p:oleObj name="公式" r:id="rId13" imgW="77436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4941888"/>
                        <a:ext cx="17843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8" name="Object 12">
            <a:extLst>
              <a:ext uri="{FF2B5EF4-FFF2-40B4-BE49-F238E27FC236}">
                <a16:creationId xmlns:a16="http://schemas.microsoft.com/office/drawing/2014/main" id="{BB2D1855-69AF-4EBC-8056-64BF78821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941888"/>
          <a:ext cx="6985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15" imgW="304560" imgH="393480" progId="Equation.3">
                  <p:embed/>
                </p:oleObj>
              </mc:Choice>
              <mc:Fallback>
                <p:oleObj name="公式" r:id="rId15" imgW="3045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941888"/>
                        <a:ext cx="6985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9" name="Object 13">
            <a:extLst>
              <a:ext uri="{FF2B5EF4-FFF2-40B4-BE49-F238E27FC236}">
                <a16:creationId xmlns:a16="http://schemas.microsoft.com/office/drawing/2014/main" id="{373ADF9F-D0DD-487D-87F4-4197C4F03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298575"/>
          <a:ext cx="7270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17" imgW="317160" imgH="393480" progId="Equation.3">
                  <p:embed/>
                </p:oleObj>
              </mc:Choice>
              <mc:Fallback>
                <p:oleObj name="公式" r:id="rId17" imgW="3171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298575"/>
                        <a:ext cx="7270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0" name="Object 14">
            <a:extLst>
              <a:ext uri="{FF2B5EF4-FFF2-40B4-BE49-F238E27FC236}">
                <a16:creationId xmlns:a16="http://schemas.microsoft.com/office/drawing/2014/main" id="{4C761E51-E4A5-4870-8183-7670875B4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89363"/>
          <a:ext cx="7302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19" imgW="317160" imgH="393480" progId="Equation.3">
                  <p:embed/>
                </p:oleObj>
              </mc:Choice>
              <mc:Fallback>
                <p:oleObj name="公式" r:id="rId19" imgW="3171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89363"/>
                        <a:ext cx="7302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5">
            <a:extLst>
              <a:ext uri="{FF2B5EF4-FFF2-40B4-BE49-F238E27FC236}">
                <a16:creationId xmlns:a16="http://schemas.microsoft.com/office/drawing/2014/main" id="{5804B4E8-1366-4E3E-9ECB-C033A613A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115888"/>
          <a:ext cx="7643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21" imgW="3340080" imgH="419040" progId="Equation.3">
                  <p:embed/>
                </p:oleObj>
              </mc:Choice>
              <mc:Fallback>
                <p:oleObj name="公式" r:id="rId21" imgW="334008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5888"/>
                        <a:ext cx="7643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2" name="Object 16">
            <a:extLst>
              <a:ext uri="{FF2B5EF4-FFF2-40B4-BE49-F238E27FC236}">
                <a16:creationId xmlns:a16="http://schemas.microsoft.com/office/drawing/2014/main" id="{F89004B9-1235-480D-8BF0-9632947C9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6525" y="2555875"/>
          <a:ext cx="965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23" imgW="419040" imgH="393480" progId="Equation.3">
                  <p:embed/>
                </p:oleObj>
              </mc:Choice>
              <mc:Fallback>
                <p:oleObj name="公式" r:id="rId23" imgW="4190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555875"/>
                        <a:ext cx="965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Line 17">
            <a:extLst>
              <a:ext uri="{FF2B5EF4-FFF2-40B4-BE49-F238E27FC236}">
                <a16:creationId xmlns:a16="http://schemas.microsoft.com/office/drawing/2014/main" id="{1C9DD712-4952-4640-8AFA-F4D5A90C7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59" grpId="0" autoUpdateAnimBg="0"/>
      <p:bldP spid="352263" grpId="0" autoUpdateAnimBg="0"/>
      <p:bldP spid="3522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灯片编号占位符 1">
            <a:extLst>
              <a:ext uri="{FF2B5EF4-FFF2-40B4-BE49-F238E27FC236}">
                <a16:creationId xmlns:a16="http://schemas.microsoft.com/office/drawing/2014/main" id="{BF478F60-BE14-48A3-9E8F-FFAC10B51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409C2F84-B1BC-409E-8470-B2AB98C1C42B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6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3282" name="Text Box 2">
            <a:extLst>
              <a:ext uri="{FF2B5EF4-FFF2-40B4-BE49-F238E27FC236}">
                <a16:creationId xmlns:a16="http://schemas.microsoft.com/office/drawing/2014/main" id="{EE0C0DAC-599A-4D2A-B353-DE42FBEDA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5414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53283" name="Text Box 3">
            <a:extLst>
              <a:ext uri="{FF2B5EF4-FFF2-40B4-BE49-F238E27FC236}">
                <a16:creationId xmlns:a16="http://schemas.microsoft.com/office/drawing/2014/main" id="{3B66F74C-9BCB-4C12-B24A-28AE00E1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909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3284" name="Object 4">
            <a:extLst>
              <a:ext uri="{FF2B5EF4-FFF2-40B4-BE49-F238E27FC236}">
                <a16:creationId xmlns:a16="http://schemas.microsoft.com/office/drawing/2014/main" id="{0A2AE1C5-46AE-433B-BA79-2A9DA0B13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1368425"/>
          <a:ext cx="26019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3" imgW="1130040" imgH="393480" progId="Equation.3">
                  <p:embed/>
                </p:oleObj>
              </mc:Choice>
              <mc:Fallback>
                <p:oleObj name="公式" r:id="rId3" imgW="11300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368425"/>
                        <a:ext cx="26019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>
            <a:extLst>
              <a:ext uri="{FF2B5EF4-FFF2-40B4-BE49-F238E27FC236}">
                <a16:creationId xmlns:a16="http://schemas.microsoft.com/office/drawing/2014/main" id="{ABBBF30B-4A5F-4944-9C4E-AA28DBD7F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2330450"/>
          <a:ext cx="25415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5" imgW="1104840" imgH="571320" progId="Equation.3">
                  <p:embed/>
                </p:oleObj>
              </mc:Choice>
              <mc:Fallback>
                <p:oleObj name="公式" r:id="rId5" imgW="110484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330450"/>
                        <a:ext cx="254158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6" name="Text Box 6">
            <a:extLst>
              <a:ext uri="{FF2B5EF4-FFF2-40B4-BE49-F238E27FC236}">
                <a16:creationId xmlns:a16="http://schemas.microsoft.com/office/drawing/2014/main" id="{FF44FE56-B621-4D92-B921-FF33A2421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1497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53287" name="Text Box 7">
            <a:extLst>
              <a:ext uri="{FF2B5EF4-FFF2-40B4-BE49-F238E27FC236}">
                <a16:creationId xmlns:a16="http://schemas.microsoft.com/office/drawing/2014/main" id="{11B714BD-8DD6-4B3F-8EDA-F86D1072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5214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3288" name="Object 8">
            <a:extLst>
              <a:ext uri="{FF2B5EF4-FFF2-40B4-BE49-F238E27FC236}">
                <a16:creationId xmlns:a16="http://schemas.microsoft.com/office/drawing/2014/main" id="{DF8517A1-E0C1-4B93-84F6-5822FAD11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897313"/>
          <a:ext cx="23891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7" imgW="1041120" imgH="419040" progId="Equation.3">
                  <p:embed/>
                </p:oleObj>
              </mc:Choice>
              <mc:Fallback>
                <p:oleObj name="公式" r:id="rId7" imgW="10411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897313"/>
                        <a:ext cx="238918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9" name="Object 9">
            <a:extLst>
              <a:ext uri="{FF2B5EF4-FFF2-40B4-BE49-F238E27FC236}">
                <a16:creationId xmlns:a16="http://schemas.microsoft.com/office/drawing/2014/main" id="{14FB0703-6DF2-49D1-8068-66FE26294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5013325"/>
          <a:ext cx="2424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9" imgW="1054080" imgH="419040" progId="Equation.3">
                  <p:embed/>
                </p:oleObj>
              </mc:Choice>
              <mc:Fallback>
                <p:oleObj name="公式" r:id="rId9" imgW="10540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013325"/>
                        <a:ext cx="24241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>
            <a:extLst>
              <a:ext uri="{FF2B5EF4-FFF2-40B4-BE49-F238E27FC236}">
                <a16:creationId xmlns:a16="http://schemas.microsoft.com/office/drawing/2014/main" id="{57D4D8F3-8F8E-46AF-B4B0-1DC03A75D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0" y="5013325"/>
          <a:ext cx="16367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11" imgW="711000" imgH="419040" progId="Equation.3">
                  <p:embed/>
                </p:oleObj>
              </mc:Choice>
              <mc:Fallback>
                <p:oleObj name="公式" r:id="rId11" imgW="7110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013325"/>
                        <a:ext cx="16367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1" name="Object 11">
            <a:extLst>
              <a:ext uri="{FF2B5EF4-FFF2-40B4-BE49-F238E27FC236}">
                <a16:creationId xmlns:a16="http://schemas.microsoft.com/office/drawing/2014/main" id="{FDEAF775-6FC6-432A-9B2A-A9169065F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300663"/>
          <a:ext cx="5873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13" imgW="253800" imgH="177480" progId="Equation.3">
                  <p:embed/>
                </p:oleObj>
              </mc:Choice>
              <mc:Fallback>
                <p:oleObj name="公式" r:id="rId13" imgW="25380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00663"/>
                        <a:ext cx="5873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>
            <a:extLst>
              <a:ext uri="{FF2B5EF4-FFF2-40B4-BE49-F238E27FC236}">
                <a16:creationId xmlns:a16="http://schemas.microsoft.com/office/drawing/2014/main" id="{9BADA60D-46EF-47BB-9A71-EE23A69E6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70013"/>
          <a:ext cx="7302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15" imgW="317160" imgH="393480" progId="Equation.3">
                  <p:embed/>
                </p:oleObj>
              </mc:Choice>
              <mc:Fallback>
                <p:oleObj name="公式" r:id="rId15" imgW="3171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70013"/>
                        <a:ext cx="7302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3" name="Object 13">
            <a:extLst>
              <a:ext uri="{FF2B5EF4-FFF2-40B4-BE49-F238E27FC236}">
                <a16:creationId xmlns:a16="http://schemas.microsoft.com/office/drawing/2014/main" id="{82C9A349-D17D-48F3-A8D2-F6CD3DF22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962400"/>
          <a:ext cx="7270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7" imgW="317160" imgH="393480" progId="Equation.3">
                  <p:embed/>
                </p:oleObj>
              </mc:Choice>
              <mc:Fallback>
                <p:oleObj name="公式" r:id="rId17" imgW="3171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962400"/>
                        <a:ext cx="7270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4" name="Object 14">
            <a:extLst>
              <a:ext uri="{FF2B5EF4-FFF2-40B4-BE49-F238E27FC236}">
                <a16:creationId xmlns:a16="http://schemas.microsoft.com/office/drawing/2014/main" id="{99F21612-E415-4DB1-A139-F00AE9FFE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2736850"/>
          <a:ext cx="965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19" imgW="419040" imgH="393480" progId="Equation.3">
                  <p:embed/>
                </p:oleObj>
              </mc:Choice>
              <mc:Fallback>
                <p:oleObj name="公式" r:id="rId19" imgW="4190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736850"/>
                        <a:ext cx="965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5" name="Object 15">
            <a:extLst>
              <a:ext uri="{FF2B5EF4-FFF2-40B4-BE49-F238E27FC236}">
                <a16:creationId xmlns:a16="http://schemas.microsoft.com/office/drawing/2014/main" id="{956AEBC8-5D25-4B69-B428-06D833D2C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332038"/>
          <a:ext cx="1604963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21" imgW="698400" imgH="571320" progId="Equation.3">
                  <p:embed/>
                </p:oleObj>
              </mc:Choice>
              <mc:Fallback>
                <p:oleObj name="公式" r:id="rId21" imgW="69840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332038"/>
                        <a:ext cx="1604963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Line 17">
            <a:extLst>
              <a:ext uri="{FF2B5EF4-FFF2-40B4-BE49-F238E27FC236}">
                <a16:creationId xmlns:a16="http://schemas.microsoft.com/office/drawing/2014/main" id="{E42AB3B9-0A06-43E6-9EE6-28D8B81C7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6" name="Object 18">
            <a:extLst>
              <a:ext uri="{FF2B5EF4-FFF2-40B4-BE49-F238E27FC236}">
                <a16:creationId xmlns:a16="http://schemas.microsoft.com/office/drawing/2014/main" id="{1A31493A-68BE-4E30-A606-1DF5111B9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115888"/>
          <a:ext cx="7643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23" imgW="3340080" imgH="419040" progId="Equation.3">
                  <p:embed/>
                </p:oleObj>
              </mc:Choice>
              <mc:Fallback>
                <p:oleObj name="公式" r:id="rId23" imgW="334008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5888"/>
                        <a:ext cx="7643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/>
      <p:bldP spid="353283" grpId="0" autoUpdateAnimBg="0"/>
      <p:bldP spid="353286" grpId="0" autoUpdateAnimBg="0"/>
      <p:bldP spid="3532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1">
            <a:extLst>
              <a:ext uri="{FF2B5EF4-FFF2-40B4-BE49-F238E27FC236}">
                <a16:creationId xmlns:a16="http://schemas.microsoft.com/office/drawing/2014/main" id="{95F38CB0-EFBF-4C68-AE5D-1BF819BF8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BE9FAE41-D74D-46F5-8071-B79A5BD2E0FF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7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4306" name="Text Box 2">
            <a:extLst>
              <a:ext uri="{FF2B5EF4-FFF2-40B4-BE49-F238E27FC236}">
                <a16:creationId xmlns:a16="http://schemas.microsoft.com/office/drawing/2014/main" id="{CA33C6A1-D528-4D60-BED0-C7EF0565B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9975"/>
            <a:ext cx="1244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 b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54307" name="Text Box 3">
            <a:extLst>
              <a:ext uri="{FF2B5EF4-FFF2-40B4-BE49-F238E27FC236}">
                <a16:creationId xmlns:a16="http://schemas.microsoft.com/office/drawing/2014/main" id="{CC3A98D5-B7B7-4117-9AEF-14BCC3E92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21288"/>
            <a:ext cx="1244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 b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81F6BF0-F32A-4216-96B0-C5D262EF7AF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41438"/>
            <a:ext cx="3887788" cy="766762"/>
            <a:chOff x="144" y="527"/>
            <a:chExt cx="2449" cy="483"/>
          </a:xfrm>
        </p:grpSpPr>
        <p:sp>
          <p:nvSpPr>
            <p:cNvPr id="7188" name="Rectangle 5">
              <a:extLst>
                <a:ext uri="{FF2B5EF4-FFF2-40B4-BE49-F238E27FC236}">
                  <a16:creationId xmlns:a16="http://schemas.microsoft.com/office/drawing/2014/main" id="{2CA06551-AC26-4B1B-89B5-CC8D30AC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81"/>
              <a:ext cx="89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</a:p>
          </p:txBody>
        </p:sp>
        <p:pic>
          <p:nvPicPr>
            <p:cNvPr id="7189" name="Picture 6">
              <a:extLst>
                <a:ext uri="{FF2B5EF4-FFF2-40B4-BE49-F238E27FC236}">
                  <a16:creationId xmlns:a16="http://schemas.microsoft.com/office/drawing/2014/main" id="{08E96AFE-B284-4BDC-BA24-D5F590E41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6" t="11807" r="68393" b="15440"/>
            <a:stretch>
              <a:fillRect/>
            </a:stretch>
          </p:blipFill>
          <p:spPr bwMode="auto">
            <a:xfrm>
              <a:off x="962" y="527"/>
              <a:ext cx="163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4311" name="Picture 7">
            <a:extLst>
              <a:ext uri="{FF2B5EF4-FFF2-40B4-BE49-F238E27FC236}">
                <a16:creationId xmlns:a16="http://schemas.microsoft.com/office/drawing/2014/main" id="{A97415C4-E56B-4588-A6DA-ED219D00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0" t="10899" r="76170" b="9991"/>
          <a:stretch>
            <a:fillRect/>
          </a:stretch>
        </p:blipFill>
        <p:spPr bwMode="auto">
          <a:xfrm>
            <a:off x="1450975" y="2235200"/>
            <a:ext cx="17478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8">
            <a:extLst>
              <a:ext uri="{FF2B5EF4-FFF2-40B4-BE49-F238E27FC236}">
                <a16:creationId xmlns:a16="http://schemas.microsoft.com/office/drawing/2014/main" id="{12C100E3-AFE9-4E49-8227-B2826EF7E32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44863"/>
            <a:ext cx="4497388" cy="1452562"/>
            <a:chOff x="144" y="1824"/>
            <a:chExt cx="2833" cy="915"/>
          </a:xfrm>
        </p:grpSpPr>
        <p:sp>
          <p:nvSpPr>
            <p:cNvPr id="7186" name="Rectangle 9">
              <a:extLst>
                <a:ext uri="{FF2B5EF4-FFF2-40B4-BE49-F238E27FC236}">
                  <a16:creationId xmlns:a16="http://schemas.microsoft.com/office/drawing/2014/main" id="{0D18E917-AA3C-42C4-93E9-C323B0D3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34"/>
              <a:ext cx="89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</a:p>
          </p:txBody>
        </p:sp>
        <p:pic>
          <p:nvPicPr>
            <p:cNvPr id="7187" name="Picture 10">
              <a:extLst>
                <a:ext uri="{FF2B5EF4-FFF2-40B4-BE49-F238E27FC236}">
                  <a16:creationId xmlns:a16="http://schemas.microsoft.com/office/drawing/2014/main" id="{274C39DB-7A4A-40B8-AC4F-106C6F120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18173" r="63950" b="12721"/>
            <a:stretch>
              <a:fillRect/>
            </a:stretch>
          </p:blipFill>
          <p:spPr bwMode="auto">
            <a:xfrm>
              <a:off x="1010" y="1824"/>
              <a:ext cx="1967" cy="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4315" name="Picture 11">
            <a:extLst>
              <a:ext uri="{FF2B5EF4-FFF2-40B4-BE49-F238E27FC236}">
                <a16:creationId xmlns:a16="http://schemas.microsoft.com/office/drawing/2014/main" id="{AB457908-889E-4172-9853-C1A1727D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0" t="14539" r="70059" b="12721"/>
          <a:stretch>
            <a:fillRect/>
          </a:stretch>
        </p:blipFill>
        <p:spPr bwMode="auto">
          <a:xfrm>
            <a:off x="1374775" y="4779963"/>
            <a:ext cx="258921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6" name="Picture 12">
            <a:extLst>
              <a:ext uri="{FF2B5EF4-FFF2-40B4-BE49-F238E27FC236}">
                <a16:creationId xmlns:a16="http://schemas.microsoft.com/office/drawing/2014/main" id="{9160F6F5-1009-4370-A236-1703C286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10899" r="61728" b="9991"/>
          <a:stretch>
            <a:fillRect/>
          </a:stretch>
        </p:blipFill>
        <p:spPr bwMode="auto">
          <a:xfrm>
            <a:off x="3160713" y="2235200"/>
            <a:ext cx="19875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7" name="Picture 13">
            <a:extLst>
              <a:ext uri="{FF2B5EF4-FFF2-40B4-BE49-F238E27FC236}">
                <a16:creationId xmlns:a16="http://schemas.microsoft.com/office/drawing/2014/main" id="{11A22B1B-BD14-4071-AE30-669ADF3A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4" t="10899" r="44022" b="9991"/>
          <a:stretch>
            <a:fillRect/>
          </a:stretch>
        </p:blipFill>
        <p:spPr bwMode="auto">
          <a:xfrm>
            <a:off x="5148263" y="2235200"/>
            <a:ext cx="8318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8" name="Picture 14">
            <a:extLst>
              <a:ext uri="{FF2B5EF4-FFF2-40B4-BE49-F238E27FC236}">
                <a16:creationId xmlns:a16="http://schemas.microsoft.com/office/drawing/2014/main" id="{B709C39D-32D2-41FF-A9E6-BA1182A4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7" t="14539" r="55132" b="12721"/>
          <a:stretch>
            <a:fillRect/>
          </a:stretch>
        </p:blipFill>
        <p:spPr bwMode="auto">
          <a:xfrm>
            <a:off x="3960813" y="4779963"/>
            <a:ext cx="2054225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9" name="Picture 15">
            <a:extLst>
              <a:ext uri="{FF2B5EF4-FFF2-40B4-BE49-F238E27FC236}">
                <a16:creationId xmlns:a16="http://schemas.microsoft.com/office/drawing/2014/main" id="{7BC1156D-FD03-4B4C-A6B6-509207F8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14539" r="42146" b="12721"/>
          <a:stretch>
            <a:fillRect/>
          </a:stretch>
        </p:blipFill>
        <p:spPr bwMode="auto">
          <a:xfrm>
            <a:off x="6022975" y="4779963"/>
            <a:ext cx="177641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20" name="Picture 16">
            <a:extLst>
              <a:ext uri="{FF2B5EF4-FFF2-40B4-BE49-F238E27FC236}">
                <a16:creationId xmlns:a16="http://schemas.microsoft.com/office/drawing/2014/main" id="{87E5009C-EAC7-4C64-9381-42FA84A03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9" t="14539" r="36801" b="12721"/>
          <a:stretch>
            <a:fillRect/>
          </a:stretch>
        </p:blipFill>
        <p:spPr bwMode="auto">
          <a:xfrm>
            <a:off x="7816850" y="4779963"/>
            <a:ext cx="717550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4321" name="Object 17">
            <a:extLst>
              <a:ext uri="{FF2B5EF4-FFF2-40B4-BE49-F238E27FC236}">
                <a16:creationId xmlns:a16="http://schemas.microsoft.com/office/drawing/2014/main" id="{C291054B-6CAF-4A71-8B28-C1249AC91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268413"/>
          <a:ext cx="7302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12" imgW="317160" imgH="393480" progId="Equation.3">
                  <p:embed/>
                </p:oleObj>
              </mc:Choice>
              <mc:Fallback>
                <p:oleObj name="公式" r:id="rId12" imgW="3171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268413"/>
                        <a:ext cx="7302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22" name="Object 18">
            <a:extLst>
              <a:ext uri="{FF2B5EF4-FFF2-40B4-BE49-F238E27FC236}">
                <a16:creationId xmlns:a16="http://schemas.microsoft.com/office/drawing/2014/main" id="{F3EB4DAD-CB55-4FDA-A179-5C013134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530600"/>
          <a:ext cx="7270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14" imgW="317160" imgH="393480" progId="Equation.3">
                  <p:embed/>
                </p:oleObj>
              </mc:Choice>
              <mc:Fallback>
                <p:oleObj name="公式" r:id="rId14" imgW="3171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530600"/>
                        <a:ext cx="7270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Line 20">
            <a:extLst>
              <a:ext uri="{FF2B5EF4-FFF2-40B4-BE49-F238E27FC236}">
                <a16:creationId xmlns:a16="http://schemas.microsoft.com/office/drawing/2014/main" id="{F642F39F-88B0-4894-91A3-22FB561C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2" name="Object 21">
            <a:extLst>
              <a:ext uri="{FF2B5EF4-FFF2-40B4-BE49-F238E27FC236}">
                <a16:creationId xmlns:a16="http://schemas.microsoft.com/office/drawing/2014/main" id="{AD5ED43E-9398-40E8-9C30-A4BCFD80F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115888"/>
          <a:ext cx="7643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16" imgW="3340080" imgH="419040" progId="Equation.3">
                  <p:embed/>
                </p:oleObj>
              </mc:Choice>
              <mc:Fallback>
                <p:oleObj name="公式" r:id="rId16" imgW="334008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5888"/>
                        <a:ext cx="7643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autoUpdateAnimBg="0"/>
      <p:bldP spid="3543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1">
            <a:extLst>
              <a:ext uri="{FF2B5EF4-FFF2-40B4-BE49-F238E27FC236}">
                <a16:creationId xmlns:a16="http://schemas.microsoft.com/office/drawing/2014/main" id="{E0461161-46F3-4E5F-BCC1-C809E3D40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A11BBC2F-7948-4890-B49B-8ED4710E63DF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8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5330" name="Text Box 2">
            <a:extLst>
              <a:ext uri="{FF2B5EF4-FFF2-40B4-BE49-F238E27FC236}">
                <a16:creationId xmlns:a16="http://schemas.microsoft.com/office/drawing/2014/main" id="{947D6067-3CAC-4CD6-B41B-3DDA013C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11413"/>
            <a:ext cx="13335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800" b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5331" name="Text Box 3">
            <a:extLst>
              <a:ext uri="{FF2B5EF4-FFF2-40B4-BE49-F238E27FC236}">
                <a16:creationId xmlns:a16="http://schemas.microsoft.com/office/drawing/2014/main" id="{8389B504-48FC-4E7B-9D0F-8DAF1638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75138"/>
            <a:ext cx="1244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800" b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AAC0B25-5DD9-4271-89D4-12DC31DAD59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17613"/>
            <a:ext cx="4192588" cy="919162"/>
            <a:chOff x="144" y="575"/>
            <a:chExt cx="2641" cy="579"/>
          </a:xfrm>
        </p:grpSpPr>
        <p:sp>
          <p:nvSpPr>
            <p:cNvPr id="8215" name="Rectangle 5">
              <a:extLst>
                <a:ext uri="{FF2B5EF4-FFF2-40B4-BE49-F238E27FC236}">
                  <a16:creationId xmlns:a16="http://schemas.microsoft.com/office/drawing/2014/main" id="{BB5026D3-5C92-4C2D-8940-34110863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77"/>
              <a:ext cx="89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</a:p>
          </p:txBody>
        </p:sp>
        <p:pic>
          <p:nvPicPr>
            <p:cNvPr id="8216" name="Picture 6">
              <a:extLst>
                <a:ext uri="{FF2B5EF4-FFF2-40B4-BE49-F238E27FC236}">
                  <a16:creationId xmlns:a16="http://schemas.microsoft.com/office/drawing/2014/main" id="{9A25871A-3DA5-4B87-9B5D-93B35C3E2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4541" r="66171" b="8174"/>
            <a:stretch>
              <a:fillRect/>
            </a:stretch>
          </p:blipFill>
          <p:spPr bwMode="auto">
            <a:xfrm>
              <a:off x="1010" y="575"/>
              <a:ext cx="1775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5335" name="Picture 7">
            <a:extLst>
              <a:ext uri="{FF2B5EF4-FFF2-40B4-BE49-F238E27FC236}">
                <a16:creationId xmlns:a16="http://schemas.microsoft.com/office/drawing/2014/main" id="{C13FB6C9-34D3-4DE8-8C2F-ACAA3051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16354" r="78392" b="11508"/>
          <a:stretch>
            <a:fillRect/>
          </a:stretch>
        </p:blipFill>
        <p:spPr bwMode="auto">
          <a:xfrm>
            <a:off x="1374775" y="2001838"/>
            <a:ext cx="136683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8">
            <a:extLst>
              <a:ext uri="{FF2B5EF4-FFF2-40B4-BE49-F238E27FC236}">
                <a16:creationId xmlns:a16="http://schemas.microsoft.com/office/drawing/2014/main" id="{2A014A5D-F065-4FB0-8EA9-857DE64DC1C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279775"/>
            <a:ext cx="6015038" cy="833438"/>
            <a:chOff x="144" y="2066"/>
            <a:chExt cx="3789" cy="525"/>
          </a:xfrm>
        </p:grpSpPr>
        <p:sp>
          <p:nvSpPr>
            <p:cNvPr id="8213" name="Rectangle 9">
              <a:extLst>
                <a:ext uri="{FF2B5EF4-FFF2-40B4-BE49-F238E27FC236}">
                  <a16:creationId xmlns:a16="http://schemas.microsoft.com/office/drawing/2014/main" id="{92886504-99EF-423D-9FE7-0E0673419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30"/>
              <a:ext cx="89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en-US" altLang="zh-CN" sz="2800" b="0">
                  <a:solidFill>
                    <a:srgbClr val="A5002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</a:p>
          </p:txBody>
        </p:sp>
        <p:pic>
          <p:nvPicPr>
            <p:cNvPr id="8214" name="Picture 10">
              <a:extLst>
                <a:ext uri="{FF2B5EF4-FFF2-40B4-BE49-F238E27FC236}">
                  <a16:creationId xmlns:a16="http://schemas.microsoft.com/office/drawing/2014/main" id="{44AC9FA9-7541-4773-9151-DB0095954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9991" r="52910" b="10899"/>
            <a:stretch>
              <a:fillRect/>
            </a:stretch>
          </p:blipFill>
          <p:spPr bwMode="auto">
            <a:xfrm>
              <a:off x="1010" y="2066"/>
              <a:ext cx="2923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5339" name="Picture 11">
            <a:extLst>
              <a:ext uri="{FF2B5EF4-FFF2-40B4-BE49-F238E27FC236}">
                <a16:creationId xmlns:a16="http://schemas.microsoft.com/office/drawing/2014/main" id="{8C598AB6-D2C1-4F41-B9A5-C1A711C4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10899" r="78392" b="9991"/>
          <a:stretch>
            <a:fillRect/>
          </a:stretch>
        </p:blipFill>
        <p:spPr bwMode="auto">
          <a:xfrm>
            <a:off x="1374775" y="4192588"/>
            <a:ext cx="1366838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0" name="Picture 12">
            <a:extLst>
              <a:ext uri="{FF2B5EF4-FFF2-40B4-BE49-F238E27FC236}">
                <a16:creationId xmlns:a16="http://schemas.microsoft.com/office/drawing/2014/main" id="{247AA13C-F11E-4F01-A5F6-129877A6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r="86723" b="12715"/>
          <a:stretch>
            <a:fillRect/>
          </a:stretch>
        </p:blipFill>
        <p:spPr bwMode="auto">
          <a:xfrm>
            <a:off x="1447800" y="5102225"/>
            <a:ext cx="18256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1" name="Picture 13">
            <a:extLst>
              <a:ext uri="{FF2B5EF4-FFF2-40B4-BE49-F238E27FC236}">
                <a16:creationId xmlns:a16="http://schemas.microsoft.com/office/drawing/2014/main" id="{38CB163E-5BAD-4045-8799-C6584DE3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16354" r="65060" b="11508"/>
          <a:stretch>
            <a:fillRect/>
          </a:stretch>
        </p:blipFill>
        <p:spPr bwMode="auto">
          <a:xfrm>
            <a:off x="2740025" y="2001838"/>
            <a:ext cx="183356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2" name="Picture 14">
            <a:extLst>
              <a:ext uri="{FF2B5EF4-FFF2-40B4-BE49-F238E27FC236}">
                <a16:creationId xmlns:a16="http://schemas.microsoft.com/office/drawing/2014/main" id="{7B5DF2B7-8A87-49E7-A1EC-2797C647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6" t="16354" r="53049" b="11508"/>
          <a:stretch>
            <a:fillRect/>
          </a:stretch>
        </p:blipFill>
        <p:spPr bwMode="auto">
          <a:xfrm>
            <a:off x="4500563" y="2001838"/>
            <a:ext cx="165258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3" name="Picture 15">
            <a:extLst>
              <a:ext uri="{FF2B5EF4-FFF2-40B4-BE49-F238E27FC236}">
                <a16:creationId xmlns:a16="http://schemas.microsoft.com/office/drawing/2014/main" id="{B868DD20-8BBE-4A0E-92F3-A56A046C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8" t="16354" r="48465" b="11508"/>
          <a:stretch>
            <a:fillRect/>
          </a:stretch>
        </p:blipFill>
        <p:spPr bwMode="auto">
          <a:xfrm>
            <a:off x="6156325" y="2001838"/>
            <a:ext cx="63182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4" name="Picture 16">
            <a:extLst>
              <a:ext uri="{FF2B5EF4-FFF2-40B4-BE49-F238E27FC236}">
                <a16:creationId xmlns:a16="http://schemas.microsoft.com/office/drawing/2014/main" id="{B764E257-B731-448A-B042-A62C07E9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10899" r="65060" b="9991"/>
          <a:stretch>
            <a:fillRect/>
          </a:stretch>
        </p:blipFill>
        <p:spPr bwMode="auto">
          <a:xfrm>
            <a:off x="2740025" y="4192588"/>
            <a:ext cx="1833563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5" name="Picture 17">
            <a:extLst>
              <a:ext uri="{FF2B5EF4-FFF2-40B4-BE49-F238E27FC236}">
                <a16:creationId xmlns:a16="http://schemas.microsoft.com/office/drawing/2014/main" id="{B944C19F-4C26-4875-A923-D70053CD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6" t="10899" r="46243" b="9991"/>
          <a:stretch>
            <a:fillRect/>
          </a:stretch>
        </p:blipFill>
        <p:spPr bwMode="auto">
          <a:xfrm>
            <a:off x="4572000" y="4192588"/>
            <a:ext cx="2589213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6" name="Picture 18">
            <a:extLst>
              <a:ext uri="{FF2B5EF4-FFF2-40B4-BE49-F238E27FC236}">
                <a16:creationId xmlns:a16="http://schemas.microsoft.com/office/drawing/2014/main" id="{F517648A-B644-4FC7-AE02-2E925F9F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3" t="10899" r="36801" b="9991"/>
          <a:stretch>
            <a:fillRect/>
          </a:stretch>
        </p:blipFill>
        <p:spPr bwMode="auto">
          <a:xfrm>
            <a:off x="7158038" y="4192588"/>
            <a:ext cx="130016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47" name="Picture 19">
            <a:extLst>
              <a:ext uri="{FF2B5EF4-FFF2-40B4-BE49-F238E27FC236}">
                <a16:creationId xmlns:a16="http://schemas.microsoft.com/office/drawing/2014/main" id="{791247DE-1EDB-4412-93BE-6B5B944F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12715" r="81725" b="12715"/>
          <a:stretch>
            <a:fillRect/>
          </a:stretch>
        </p:blipFill>
        <p:spPr bwMode="auto">
          <a:xfrm>
            <a:off x="3279775" y="5102225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5348" name="Object 20">
            <a:extLst>
              <a:ext uri="{FF2B5EF4-FFF2-40B4-BE49-F238E27FC236}">
                <a16:creationId xmlns:a16="http://schemas.microsoft.com/office/drawing/2014/main" id="{15EE9615-CD9B-4B97-BC02-EA4B3B57F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228725"/>
          <a:ext cx="7842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15" imgW="342720" imgH="393480" progId="Equation.3">
                  <p:embed/>
                </p:oleObj>
              </mc:Choice>
              <mc:Fallback>
                <p:oleObj name="公式" r:id="rId15" imgW="34272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28725"/>
                        <a:ext cx="7842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9" name="Object 21">
            <a:extLst>
              <a:ext uri="{FF2B5EF4-FFF2-40B4-BE49-F238E27FC236}">
                <a16:creationId xmlns:a16="http://schemas.microsoft.com/office/drawing/2014/main" id="{9572F092-B57E-497F-A091-7526D1270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249613"/>
          <a:ext cx="784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17" imgW="342720" imgH="393480" progId="Equation.3">
                  <p:embed/>
                </p:oleObj>
              </mc:Choice>
              <mc:Fallback>
                <p:oleObj name="公式" r:id="rId17" imgW="34272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249613"/>
                        <a:ext cx="784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Line 23">
            <a:extLst>
              <a:ext uri="{FF2B5EF4-FFF2-40B4-BE49-F238E27FC236}">
                <a16:creationId xmlns:a16="http://schemas.microsoft.com/office/drawing/2014/main" id="{CA9A9A67-6465-4465-9027-DCA953AA8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6" name="Object 24">
            <a:extLst>
              <a:ext uri="{FF2B5EF4-FFF2-40B4-BE49-F238E27FC236}">
                <a16:creationId xmlns:a16="http://schemas.microsoft.com/office/drawing/2014/main" id="{13CE2C1B-6DD8-4960-91A5-A46C48762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115888"/>
          <a:ext cx="7643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19" imgW="3340080" imgH="419040" progId="Equation.3">
                  <p:embed/>
                </p:oleObj>
              </mc:Choice>
              <mc:Fallback>
                <p:oleObj name="公式" r:id="rId19" imgW="334008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5888"/>
                        <a:ext cx="7643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build="p" autoUpdateAnimBg="0"/>
      <p:bldP spid="3553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灯片编号占位符 1">
            <a:extLst>
              <a:ext uri="{FF2B5EF4-FFF2-40B4-BE49-F238E27FC236}">
                <a16:creationId xmlns:a16="http://schemas.microsoft.com/office/drawing/2014/main" id="{A79B1354-B61A-4E1D-83B3-6B0B1A82D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fld id="{71AF570C-2957-4BCF-97DB-18821559F21F}" type="slidenum">
              <a:rPr lang="en-US" altLang="zh-CN" sz="1400">
                <a:solidFill>
                  <a:srgbClr val="0000FF"/>
                </a:solidFill>
              </a:rPr>
              <a:pPr eaLnBrk="1" hangingPunct="1"/>
              <a:t>9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56354" name="Text Box 2">
            <a:extLst>
              <a:ext uri="{FF2B5EF4-FFF2-40B4-BE49-F238E27FC236}">
                <a16:creationId xmlns:a16="http://schemas.microsoft.com/office/drawing/2014/main" id="{7286C074-3EEA-4BB7-8315-009813B3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414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56355" name="Text Box 3">
            <a:extLst>
              <a:ext uri="{FF2B5EF4-FFF2-40B4-BE49-F238E27FC236}">
                <a16:creationId xmlns:a16="http://schemas.microsoft.com/office/drawing/2014/main" id="{5E6CEB52-01A3-45E0-B147-A0F9E76A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349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356356" name="Object 4">
            <a:extLst>
              <a:ext uri="{FF2B5EF4-FFF2-40B4-BE49-F238E27FC236}">
                <a16:creationId xmlns:a16="http://schemas.microsoft.com/office/drawing/2014/main" id="{6ABAEE9F-685A-4FE2-BFE7-E128DDA68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1195388"/>
          <a:ext cx="20447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3" imgW="888840" imgH="469800" progId="Equation.3">
                  <p:embed/>
                </p:oleObj>
              </mc:Choice>
              <mc:Fallback>
                <p:oleObj name="公式" r:id="rId3" imgW="8888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195388"/>
                        <a:ext cx="20447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>
            <a:extLst>
              <a:ext uri="{FF2B5EF4-FFF2-40B4-BE49-F238E27FC236}">
                <a16:creationId xmlns:a16="http://schemas.microsoft.com/office/drawing/2014/main" id="{022ADA61-EF5E-4FDB-9729-18A670B5A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133600"/>
          <a:ext cx="292576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5" imgW="1269720" imgH="495000" progId="Equation.3">
                  <p:embed/>
                </p:oleObj>
              </mc:Choice>
              <mc:Fallback>
                <p:oleObj name="公式" r:id="rId5" imgW="126972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33600"/>
                        <a:ext cx="292576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>
            <a:extLst>
              <a:ext uri="{FF2B5EF4-FFF2-40B4-BE49-F238E27FC236}">
                <a16:creationId xmlns:a16="http://schemas.microsoft.com/office/drawing/2014/main" id="{23B63CF3-B9A9-4B15-8DEC-77054EB9B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2133600"/>
          <a:ext cx="225266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7" imgW="977760" imgH="495000" progId="Equation.3">
                  <p:embed/>
                </p:oleObj>
              </mc:Choice>
              <mc:Fallback>
                <p:oleObj name="公式" r:id="rId7" imgW="97776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133600"/>
                        <a:ext cx="2252663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>
            <a:extLst>
              <a:ext uri="{FF2B5EF4-FFF2-40B4-BE49-F238E27FC236}">
                <a16:creationId xmlns:a16="http://schemas.microsoft.com/office/drawing/2014/main" id="{6699E149-11FE-403B-82AE-6B26B3381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3287713"/>
          <a:ext cx="33861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9" imgW="1473120" imgH="469800" progId="Equation.3">
                  <p:embed/>
                </p:oleObj>
              </mc:Choice>
              <mc:Fallback>
                <p:oleObj name="公式" r:id="rId9" imgW="14731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287713"/>
                        <a:ext cx="33861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>
            <a:extLst>
              <a:ext uri="{FF2B5EF4-FFF2-40B4-BE49-F238E27FC236}">
                <a16:creationId xmlns:a16="http://schemas.microsoft.com/office/drawing/2014/main" id="{C6C65B90-3E65-48B1-81F9-346B8F9F3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286125"/>
          <a:ext cx="18097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11" imgW="787320" imgH="469800" progId="Equation.3">
                  <p:embed/>
                </p:oleObj>
              </mc:Choice>
              <mc:Fallback>
                <p:oleObj name="公式" r:id="rId11" imgW="78732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86125"/>
                        <a:ext cx="18097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>
            <a:extLst>
              <a:ext uri="{FF2B5EF4-FFF2-40B4-BE49-F238E27FC236}">
                <a16:creationId xmlns:a16="http://schemas.microsoft.com/office/drawing/2014/main" id="{82D730AD-68F6-4903-B932-6CE116CA8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367213"/>
          <a:ext cx="20732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13" imgW="901440" imgH="469800" progId="Equation.3">
                  <p:embed/>
                </p:oleObj>
              </mc:Choice>
              <mc:Fallback>
                <p:oleObj name="公式" r:id="rId13" imgW="9014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367213"/>
                        <a:ext cx="207327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10">
            <a:extLst>
              <a:ext uri="{FF2B5EF4-FFF2-40B4-BE49-F238E27FC236}">
                <a16:creationId xmlns:a16="http://schemas.microsoft.com/office/drawing/2014/main" id="{C7DF520A-B7ED-4AA3-BD03-80B94A20C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605338"/>
          <a:ext cx="6159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15" imgW="266400" imgH="177480" progId="Equation.3">
                  <p:embed/>
                </p:oleObj>
              </mc:Choice>
              <mc:Fallback>
                <p:oleObj name="公式" r:id="rId15" imgW="2664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05338"/>
                        <a:ext cx="6159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>
            <a:extLst>
              <a:ext uri="{FF2B5EF4-FFF2-40B4-BE49-F238E27FC236}">
                <a16:creationId xmlns:a16="http://schemas.microsoft.com/office/drawing/2014/main" id="{C0064F49-771B-4915-A775-1984F367A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196975"/>
          <a:ext cx="787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17" imgW="342720" imgH="393480" progId="Equation.3">
                  <p:embed/>
                </p:oleObj>
              </mc:Choice>
              <mc:Fallback>
                <p:oleObj name="公式" r:id="rId17" imgW="3427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6975"/>
                        <a:ext cx="787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4" name="Object 12">
            <a:extLst>
              <a:ext uri="{FF2B5EF4-FFF2-40B4-BE49-F238E27FC236}">
                <a16:creationId xmlns:a16="http://schemas.microsoft.com/office/drawing/2014/main" id="{98351B30-DEEB-42C9-81B9-01548ED62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373688"/>
          <a:ext cx="25765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19" imgW="1117440" imgH="469800" progId="Equation.3">
                  <p:embed/>
                </p:oleObj>
              </mc:Choice>
              <mc:Fallback>
                <p:oleObj name="公式" r:id="rId19" imgW="111744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73688"/>
                        <a:ext cx="25765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>
            <a:extLst>
              <a:ext uri="{FF2B5EF4-FFF2-40B4-BE49-F238E27FC236}">
                <a16:creationId xmlns:a16="http://schemas.microsoft.com/office/drawing/2014/main" id="{650BF865-AF65-47A0-867E-478475D43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302250"/>
          <a:ext cx="24225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21" imgW="1054080" imgH="495000" progId="Equation.3">
                  <p:embed/>
                </p:oleObj>
              </mc:Choice>
              <mc:Fallback>
                <p:oleObj name="公式" r:id="rId21" imgW="105408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302250"/>
                        <a:ext cx="24225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6" name="Object 14">
            <a:extLst>
              <a:ext uri="{FF2B5EF4-FFF2-40B4-BE49-F238E27FC236}">
                <a16:creationId xmlns:a16="http://schemas.microsoft.com/office/drawing/2014/main" id="{A1903054-03FC-42BB-BAF1-864BF7DF5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2900" y="5589588"/>
          <a:ext cx="6159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23" imgW="266400" imgH="177480" progId="Equation.3">
                  <p:embed/>
                </p:oleObj>
              </mc:Choice>
              <mc:Fallback>
                <p:oleObj name="公式" r:id="rId23" imgW="2664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589588"/>
                        <a:ext cx="6159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7" name="Text Box 15">
            <a:extLst>
              <a:ext uri="{FF2B5EF4-FFF2-40B4-BE49-F238E27FC236}">
                <a16:creationId xmlns:a16="http://schemas.microsoft.com/office/drawing/2014/main" id="{23D7C579-BC33-4C85-B0C8-210AB6C2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5181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356368" name="Object 16">
            <a:extLst>
              <a:ext uri="{FF2B5EF4-FFF2-40B4-BE49-F238E27FC236}">
                <a16:creationId xmlns:a16="http://schemas.microsoft.com/office/drawing/2014/main" id="{63ED1F17-C2E5-4F53-B757-29140BE5B448}"/>
              </a:ext>
            </a:extLst>
          </p:cNvPr>
          <p:cNvGraphicFramePr>
            <a:graphicFrameLocks/>
          </p:cNvGraphicFramePr>
          <p:nvPr/>
        </p:nvGraphicFramePr>
        <p:xfrm>
          <a:off x="5418138" y="1450975"/>
          <a:ext cx="3390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25" imgW="1473120" imgH="215640" progId="Equation.3">
                  <p:embed/>
                </p:oleObj>
              </mc:Choice>
              <mc:Fallback>
                <p:oleObj name="公式" r:id="rId25" imgW="1473120" imgH="21564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1450975"/>
                        <a:ext cx="3390900" cy="496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18">
            <a:extLst>
              <a:ext uri="{FF2B5EF4-FFF2-40B4-BE49-F238E27FC236}">
                <a16:creationId xmlns:a16="http://schemas.microsoft.com/office/drawing/2014/main" id="{8C584E20-3473-4B27-BFD9-0AB9563BE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30" name="Object 19">
            <a:extLst>
              <a:ext uri="{FF2B5EF4-FFF2-40B4-BE49-F238E27FC236}">
                <a16:creationId xmlns:a16="http://schemas.microsoft.com/office/drawing/2014/main" id="{D796298A-402D-443E-AFF8-159D678E5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115888"/>
          <a:ext cx="7643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27" imgW="3340080" imgH="419040" progId="Equation.3">
                  <p:embed/>
                </p:oleObj>
              </mc:Choice>
              <mc:Fallback>
                <p:oleObj name="公式" r:id="rId27" imgW="33400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5888"/>
                        <a:ext cx="7643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  <p:bldP spid="356355" grpId="0" autoUpdateAnimBg="0"/>
      <p:bldP spid="356367" grpId="0" autoUpdateAnimBg="0"/>
    </p:bldLst>
  </p:timing>
</p:sld>
</file>

<file path=ppt/theme/theme1.xml><?xml version="1.0" encoding="utf-8"?>
<a:theme xmlns:a="http://schemas.openxmlformats.org/drawingml/2006/main" name="课件模板">
  <a:themeElements>
    <a:clrScheme name="课件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课件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课件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课件模板(1)">
  <a:themeElements>
    <a:clrScheme name="1_课件模板(1) 10">
      <a:dk1>
        <a:srgbClr val="00000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000000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课件模板(1)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课件模板(1)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件模板(1)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模板(1)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模板(1)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模板(1)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件模板(1)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件模板(1)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件模板(1)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模板(1) 9">
        <a:dk1>
          <a:srgbClr val="660066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560056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模板(1) 10">
        <a:dk1>
          <a:srgbClr val="000000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D:\高等数学电子教案\习题课模板.pot</Template>
  <TotalTime>3628</TotalTime>
  <Words>476</Words>
  <Application>Microsoft Office PowerPoint</Application>
  <PresentationFormat>全屏显示(4:3)</PresentationFormat>
  <Paragraphs>99</Paragraphs>
  <Slides>19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3</vt:i4>
      </vt:variant>
    </vt:vector>
  </HeadingPairs>
  <TitlesOfParts>
    <vt:vector size="37" baseType="lpstr">
      <vt:lpstr>Times New Roman</vt:lpstr>
      <vt:lpstr>华文中宋</vt:lpstr>
      <vt:lpstr>Arial</vt:lpstr>
      <vt:lpstr>黑体</vt:lpstr>
      <vt:lpstr>Tahoma</vt:lpstr>
      <vt:lpstr>宋体</vt:lpstr>
      <vt:lpstr>Wingdings</vt:lpstr>
      <vt:lpstr>MS Outlook</vt:lpstr>
      <vt:lpstr>楷体_GB2312</vt:lpstr>
      <vt:lpstr>Symbol</vt:lpstr>
      <vt:lpstr>课件模板</vt:lpstr>
      <vt:lpstr>1_课件模板(1)</vt:lpstr>
      <vt:lpstr>MathType 5.0 Equation</vt:lpstr>
      <vt:lpstr>Microsoft 公式 3.0</vt:lpstr>
      <vt:lpstr>MathType 6.0 Equation</vt:lpstr>
      <vt:lpstr>洛必达法则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Company>广州大学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3-3 洛必达法则</dc:title>
  <dc:creator>DXCH</dc:creator>
  <cp:lastModifiedBy>谢金宏</cp:lastModifiedBy>
  <cp:revision>577</cp:revision>
  <cp:lastPrinted>1999-09-15T08:06:35Z</cp:lastPrinted>
  <dcterms:created xsi:type="dcterms:W3CDTF">1997-01-23T06:06:41Z</dcterms:created>
  <dcterms:modified xsi:type="dcterms:W3CDTF">2017-11-11T13:32:57Z</dcterms:modified>
</cp:coreProperties>
</file>