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41" r:id="rId19"/>
    <p:sldId id="342" r:id="rId20"/>
    <p:sldId id="343" r:id="rId21"/>
    <p:sldId id="344" r:id="rId22"/>
    <p:sldId id="345" r:id="rId23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9">
          <p15:clr>
            <a:srgbClr val="A4A3A4"/>
          </p15:clr>
        </p15:guide>
        <p15:guide id="2" pos="1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FF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00" y="3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w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11" Type="http://schemas.openxmlformats.org/officeDocument/2006/relationships/image" Target="../media/image15.emf"/><Relationship Id="rId5" Type="http://schemas.openxmlformats.org/officeDocument/2006/relationships/image" Target="../media/image9.w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w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wmf"/><Relationship Id="rId7" Type="http://schemas.openxmlformats.org/officeDocument/2006/relationships/image" Target="../media/image29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e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e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0A3972D-13DA-497E-BA5A-15DF1265F7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F419808-A0BE-40C5-BCA8-CAD190514F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12520CC9-88FD-45B1-83D2-7460126FD1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329ADBF-706D-45B1-B08E-8CA686D368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25BF32-100B-4533-9AF5-216F910378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543687-FF75-4A61-97CA-A771978A5D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F5B42E8-70B6-4B87-A696-B701F2972B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4404694-D09B-4475-85C4-BC83F48593C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AF9D5CD-56E1-4982-A967-0635E8F89A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E8C894C-0C0C-4CA3-B50F-0C49CC66FD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F7FB584-82D2-4F47-AC40-B57998A75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/>
            </a:lvl1pPr>
          </a:lstStyle>
          <a:p>
            <a:fld id="{F7E5D18A-DE1D-43FF-84FF-7E1F161B03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1FFA27-D7B2-414C-BE5A-AB745B8EE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F9FCB-1AB7-4CB2-B2B3-ACEE49E1B97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C4646207-28B4-48ED-944C-D21AF5EC91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048000" y="2308225"/>
            <a:ext cx="0" cy="0"/>
          </a:xfrm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69172E5E-59A4-4D5D-83F9-61F3E4BFD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4176713"/>
            <a:ext cx="1084263" cy="176212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F7B3-778C-4C3F-946B-F890641D5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11E1F-3628-46F2-A039-2C9094EF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209D5-8330-4A78-876F-884ED5479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6111D0-9E3A-4022-BDBF-19E8EA6054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8911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73A42-01F2-408B-806A-7B06CFA1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CCFFE-8874-4787-82EA-8A45320D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B3BCD-B524-493E-9858-E305C7DD5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9F507C-B961-4700-95A6-19AB5C8940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755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B079E-AC94-4E74-8F58-1AC59E538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F5108-5ED0-4FC3-ADEE-514ECF628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3C086-0ACD-4183-980C-E4250B310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B3DD31-D537-41AB-8888-C82A7AA4C4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09191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EF59C-1D9A-4CBB-9EA2-5A760ACD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68ACF-82BA-406E-B9E4-4B44F3D4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2887F-2BCB-4E32-8FB3-702936D139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83AF6F-1B0F-4E9A-B682-EDC1CA9379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13936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E3886-EEBC-41B0-80D2-02C81A4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C78C4-6B07-42EB-982C-6941B9BB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48889-6D0D-458E-BFDF-C7A54FE56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37F17-06D6-4618-A852-416A8B1AA4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29469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4FC66-536C-4255-A560-A22A864D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51E17-7A67-4DB4-9AC6-998B01A25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0F766-8B81-4987-961A-5CD3F72BB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7B5370-E139-4E21-9425-E4FBE6062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178E9-859B-44D9-B2D7-8543611349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51514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E4DD-B712-453D-8B5E-2CAAD691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D3E97-42A3-4D5F-8ABC-27F60CCD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15377-9617-4AA4-B3B4-69D8449D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F0F68A-DFFB-449A-B440-616F58CA7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DD53AB-10A2-400E-97DA-EF5D5A2C8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674B4-249C-4638-9566-57FBD95639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E172D-98C5-4D62-9F99-4A8D614BBB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91587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65879-4895-4ACD-850A-DE17E396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2CE05E-E336-445C-9A33-8F4386AD7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1BBE39-64D1-4E5B-81CF-55F74D4C5B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7397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8F531F-636D-4FBE-8600-CF3F25D76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4B99BB-2DD9-411C-BDD1-EBD3C8C13D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44284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BA412-AE94-475F-9FB0-A3C0B87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F9FE-EFEA-408F-8EA3-2FEACFBC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42A26-83DE-4237-8486-9198BA03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31304-98AA-4319-B7A5-F24579750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7716A0-2824-4B5F-9DB1-153E247C3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78939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63AD-A894-43DF-B0F6-8EA25246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C9A074-2E00-4764-858D-79F1540D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D0DFB-5C39-48A4-B4D3-E4E33404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8A405A-1CB6-4962-8972-2D8D85A56B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07FF9-9853-42B9-AE96-B8E5844F1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1818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71" name="Picture 159">
            <a:extLst>
              <a:ext uri="{FF2B5EF4-FFF2-40B4-BE49-F238E27FC236}">
                <a16:creationId xmlns:a16="http://schemas.microsoft.com/office/drawing/2014/main" id="{02F7DE88-383A-4401-BAFF-A0F45F232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30B69DED-FA9F-4A08-8BFB-7BD326743D9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ECF9DD1-949C-4C31-A986-9036AB6805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6626188-A4AC-4C0F-B7DD-2FFD9E7CB3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6" name="zr547.wav"/>
            </a:hlinkHover>
            <a:extLst>
              <a:ext uri="{FF2B5EF4-FFF2-40B4-BE49-F238E27FC236}">
                <a16:creationId xmlns:a16="http://schemas.microsoft.com/office/drawing/2014/main" id="{8EEB65CC-6C0B-4598-B4A2-431C0FA036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  <a:sym typeface="MS Outlook" panose="05010100010000000000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591EA56-9135-407B-A019-1835814C9D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F73265A-0328-4483-BBA7-0DD63AFB3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EA8A8E3-B9A3-490F-85CF-6A5898095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>
              <a:solidFill>
                <a:srgbClr val="0000FF"/>
              </a:solidFill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56FE4B3-A8B2-4848-A613-F833E0490F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3842E71C-1B84-4FA7-8BF0-F11F40735D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FF"/>
                </a:solidFill>
              </a:defRPr>
            </a:lvl1pPr>
          </a:lstStyle>
          <a:p>
            <a:fld id="{62C7CF27-E992-44D6-8028-3884FB43C7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52.w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19" Type="http://schemas.openxmlformats.org/officeDocument/2006/relationships/image" Target="../media/image51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9.wmf"/><Relationship Id="rId22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7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8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0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8.emf"/><Relationship Id="rId35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8.emf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65.bin"/><Relationship Id="rId21" Type="http://schemas.openxmlformats.org/officeDocument/2006/relationships/image" Target="../media/image101.emf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9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112D46A9-E65E-435A-9984-60E692E7E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C591A-2AC5-48C6-8A49-32B89821BEA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47138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939CA54C-7A3A-4926-AEBA-6E5E32A0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0013"/>
            <a:ext cx="69659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40000"/>
              </a:spcBef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一、微分的定义</a:t>
            </a:r>
          </a:p>
        </p:txBody>
      </p:sp>
      <p:sp>
        <p:nvSpPr>
          <p:cNvPr id="347139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FFD9B815-AB58-4E75-A868-E227F2BE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33600"/>
            <a:ext cx="69484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二、微分的几何意义</a:t>
            </a:r>
          </a:p>
        </p:txBody>
      </p:sp>
      <p:sp>
        <p:nvSpPr>
          <p:cNvPr id="347140" name="Rectangle 4">
            <a:hlinkClick r:id="rId6" action="ppaction://hlinksldjump"/>
            <a:extLst>
              <a:ext uri="{FF2B5EF4-FFF2-40B4-BE49-F238E27FC236}">
                <a16:creationId xmlns:a16="http://schemas.microsoft.com/office/drawing/2014/main" id="{35F53EB9-3923-4C21-AB8E-A99C3416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41638"/>
            <a:ext cx="69564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三、基本微分公式与微分运算法则</a:t>
            </a:r>
          </a:p>
        </p:txBody>
      </p:sp>
      <p:sp>
        <p:nvSpPr>
          <p:cNvPr id="347141" name="Rectangle 5">
            <a:extLst>
              <a:ext uri="{FF2B5EF4-FFF2-40B4-BE49-F238E27FC236}">
                <a16:creationId xmlns:a16="http://schemas.microsoft.com/office/drawing/2014/main" id="{C2775571-89A5-435B-8702-45E2931D35BD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85800" y="115888"/>
            <a:ext cx="7772400" cy="722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0">
                <a:solidFill>
                  <a:srgbClr val="CC0000"/>
                </a:solidFill>
              </a:rPr>
              <a:t>函数的微分</a:t>
            </a:r>
          </a:p>
        </p:txBody>
      </p:sp>
      <p:sp>
        <p:nvSpPr>
          <p:cNvPr id="347149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4FB9AD93-CDEE-431F-86F6-BE78BFC8A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60960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四、微分在近似计算中的应用    </a:t>
            </a:r>
          </a:p>
        </p:txBody>
      </p:sp>
      <p:sp>
        <p:nvSpPr>
          <p:cNvPr id="347150" name="Line 14">
            <a:extLst>
              <a:ext uri="{FF2B5EF4-FFF2-40B4-BE49-F238E27FC236}">
                <a16:creationId xmlns:a16="http://schemas.microsoft.com/office/drawing/2014/main" id="{09ACD9BE-DDCC-4471-8872-F27A7B325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">
            <a:extLst>
              <a:ext uri="{FF2B5EF4-FFF2-40B4-BE49-F238E27FC236}">
                <a16:creationId xmlns:a16="http://schemas.microsoft.com/office/drawing/2014/main" id="{35F7DFDA-52B4-48AD-B83F-B80FE3F3A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62930-C8BC-4258-9DE4-1EC8D1CC7ED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7378" name="Text Box 2">
            <a:extLst>
              <a:ext uri="{FF2B5EF4-FFF2-40B4-BE49-F238E27FC236}">
                <a16:creationId xmlns:a16="http://schemas.microsoft.com/office/drawing/2014/main" id="{09C9CCB4-3D39-4534-B8A9-1FE09728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1109663"/>
            <a:ext cx="814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7379" name="Object 3">
            <a:extLst>
              <a:ext uri="{FF2B5EF4-FFF2-40B4-BE49-F238E27FC236}">
                <a16:creationId xmlns:a16="http://schemas.microsoft.com/office/drawing/2014/main" id="{A9955D8A-48AB-42F6-A0EE-EE311EA4D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1125538"/>
          <a:ext cx="50212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9" name="Equation" r:id="rId3" imgW="2184120" imgH="228600" progId="Equation.DSMT4">
                  <p:embed/>
                </p:oleObj>
              </mc:Choice>
              <mc:Fallback>
                <p:oleObj name="Equation" r:id="rId3" imgW="21841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125538"/>
                        <a:ext cx="50212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0" name="Text Box 4">
            <a:extLst>
              <a:ext uri="{FF2B5EF4-FFF2-40B4-BE49-F238E27FC236}">
                <a16:creationId xmlns:a16="http://schemas.microsoft.com/office/drawing/2014/main" id="{96788D17-32BC-4BA3-9998-A8D2CCBD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1830388"/>
            <a:ext cx="62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57381" name="Object 5">
            <a:extLst>
              <a:ext uri="{FF2B5EF4-FFF2-40B4-BE49-F238E27FC236}">
                <a16:creationId xmlns:a16="http://schemas.microsoft.com/office/drawing/2014/main" id="{682A792E-733D-41E1-9EC1-CC4BB11F4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1844675"/>
          <a:ext cx="635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0" name="公式" r:id="rId5" imgW="317160" imgH="241200" progId="Equation.3">
                  <p:embed/>
                </p:oleObj>
              </mc:Choice>
              <mc:Fallback>
                <p:oleObj name="公式" r:id="rId5" imgW="3171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844675"/>
                        <a:ext cx="635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>
            <a:extLst>
              <a:ext uri="{FF2B5EF4-FFF2-40B4-BE49-F238E27FC236}">
                <a16:creationId xmlns:a16="http://schemas.microsoft.com/office/drawing/2014/main" id="{A8EED2B5-619F-40C5-AF83-22BECF686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628775"/>
          <a:ext cx="47180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1" name="Equation" r:id="rId7" imgW="2044440" imgH="393480" progId="Equation.DSMT4">
                  <p:embed/>
                </p:oleObj>
              </mc:Choice>
              <mc:Fallback>
                <p:oleObj name="Equation" r:id="rId7" imgW="20444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28775"/>
                        <a:ext cx="47180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>
            <a:extLst>
              <a:ext uri="{FF2B5EF4-FFF2-40B4-BE49-F238E27FC236}">
                <a16:creationId xmlns:a16="http://schemas.microsoft.com/office/drawing/2014/main" id="{08FE9BDE-69D4-41C5-8B71-357155241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0" y="1844675"/>
          <a:ext cx="17954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2" name="公式" r:id="rId9" imgW="774360" imgH="203040" progId="Equation.3">
                  <p:embed/>
                </p:oleObj>
              </mc:Choice>
              <mc:Fallback>
                <p:oleObj name="公式" r:id="rId9" imgW="7743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1844675"/>
                        <a:ext cx="17954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>
            <a:extLst>
              <a:ext uri="{FF2B5EF4-FFF2-40B4-BE49-F238E27FC236}">
                <a16:creationId xmlns:a16="http://schemas.microsoft.com/office/drawing/2014/main" id="{88D3A2A1-5138-4BDA-AB6C-7CD61748B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08275"/>
          <a:ext cx="1395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3" name="公式" r:id="rId11" imgW="698400" imgH="241200" progId="Equation.3">
                  <p:embed/>
                </p:oleObj>
              </mc:Choice>
              <mc:Fallback>
                <p:oleObj name="公式" r:id="rId11" imgW="698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13954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Object 9">
            <a:extLst>
              <a:ext uri="{FF2B5EF4-FFF2-40B4-BE49-F238E27FC236}">
                <a16:creationId xmlns:a16="http://schemas.microsoft.com/office/drawing/2014/main" id="{A5C1F969-B017-4648-8644-E87C3508D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708275"/>
          <a:ext cx="21066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4" name="公式" r:id="rId13" imgW="1054080" imgH="228600" progId="Equation.3">
                  <p:embed/>
                </p:oleObj>
              </mc:Choice>
              <mc:Fallback>
                <p:oleObj name="公式" r:id="rId13" imgW="10540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08275"/>
                        <a:ext cx="21066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7" name="Text Box 11">
            <a:extLst>
              <a:ext uri="{FF2B5EF4-FFF2-40B4-BE49-F238E27FC236}">
                <a16:creationId xmlns:a16="http://schemas.microsoft.com/office/drawing/2014/main" id="{D992F75F-14A8-4FFB-90D2-CF65D6F9C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13100"/>
            <a:ext cx="81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7388" name="Object 12">
            <a:extLst>
              <a:ext uri="{FF2B5EF4-FFF2-40B4-BE49-F238E27FC236}">
                <a16:creationId xmlns:a16="http://schemas.microsoft.com/office/drawing/2014/main" id="{9B8138D4-AD52-4955-A33F-3F8BAE6A0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3068638"/>
          <a:ext cx="30686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5" name="Equation" r:id="rId15" imgW="1333440" imgH="431640" progId="Equation.DSMT4">
                  <p:embed/>
                </p:oleObj>
              </mc:Choice>
              <mc:Fallback>
                <p:oleObj name="Equation" r:id="rId15" imgW="13334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068638"/>
                        <a:ext cx="30686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9" name="Object 13">
            <a:extLst>
              <a:ext uri="{FF2B5EF4-FFF2-40B4-BE49-F238E27FC236}">
                <a16:creationId xmlns:a16="http://schemas.microsoft.com/office/drawing/2014/main" id="{A4A53C8F-355F-4722-A866-E40D599DE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4724400"/>
          <a:ext cx="635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6" name="公式" r:id="rId17" imgW="317160" imgH="241200" progId="Equation.3">
                  <p:embed/>
                </p:oleObj>
              </mc:Choice>
              <mc:Fallback>
                <p:oleObj name="公式" r:id="rId17" imgW="31716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724400"/>
                        <a:ext cx="635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0" name="Text Box 14">
            <a:extLst>
              <a:ext uri="{FF2B5EF4-FFF2-40B4-BE49-F238E27FC236}">
                <a16:creationId xmlns:a16="http://schemas.microsoft.com/office/drawing/2014/main" id="{704E04C8-B6DE-441A-B761-68A3E4425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652963"/>
            <a:ext cx="62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57391" name="Object 15">
            <a:extLst>
              <a:ext uri="{FF2B5EF4-FFF2-40B4-BE49-F238E27FC236}">
                <a16:creationId xmlns:a16="http://schemas.microsoft.com/office/drawing/2014/main" id="{299AADA2-C255-44B4-BCE6-64B260D49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4005263"/>
          <a:ext cx="36417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7" name="Equation" r:id="rId18" imgW="1574640" imgH="609480" progId="Equation.DSMT4">
                  <p:embed/>
                </p:oleObj>
              </mc:Choice>
              <mc:Fallback>
                <p:oleObj name="Equation" r:id="rId18" imgW="1574640" imgH="609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005263"/>
                        <a:ext cx="36417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2" name="Object 16">
            <a:extLst>
              <a:ext uri="{FF2B5EF4-FFF2-40B4-BE49-F238E27FC236}">
                <a16:creationId xmlns:a16="http://schemas.microsoft.com/office/drawing/2014/main" id="{6BAAFDE8-4565-49CA-8CF6-AAAE45997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3438" y="4494213"/>
          <a:ext cx="19669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8" name="Equation" r:id="rId20" imgW="850680" imgH="469800" progId="Equation.DSMT4">
                  <p:embed/>
                </p:oleObj>
              </mc:Choice>
              <mc:Fallback>
                <p:oleObj name="Equation" r:id="rId20" imgW="850680" imgH="46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4494213"/>
                        <a:ext cx="1966912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3" name="Object 17">
            <a:extLst>
              <a:ext uri="{FF2B5EF4-FFF2-40B4-BE49-F238E27FC236}">
                <a16:creationId xmlns:a16="http://schemas.microsoft.com/office/drawing/2014/main" id="{294C5A9C-EFCA-4E99-ADA8-C7506990D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661025"/>
          <a:ext cx="1395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9" name="公式" r:id="rId22" imgW="698400" imgH="241200" progId="Equation.3">
                  <p:embed/>
                </p:oleObj>
              </mc:Choice>
              <mc:Fallback>
                <p:oleObj name="公式" r:id="rId22" imgW="69840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13954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4" name="Object 18">
            <a:extLst>
              <a:ext uri="{FF2B5EF4-FFF2-40B4-BE49-F238E27FC236}">
                <a16:creationId xmlns:a16="http://schemas.microsoft.com/office/drawing/2014/main" id="{4EF0DA63-7248-41B9-9E8A-DC3BB6170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445125"/>
          <a:ext cx="2260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0" name="Equation" r:id="rId23" imgW="977760" imgH="469800" progId="Equation.DSMT4">
                  <p:embed/>
                </p:oleObj>
              </mc:Choice>
              <mc:Fallback>
                <p:oleObj name="Equation" r:id="rId23" imgW="977760" imgH="469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45125"/>
                        <a:ext cx="2260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5" name="Line 19">
            <a:extLst>
              <a:ext uri="{FF2B5EF4-FFF2-40B4-BE49-F238E27FC236}">
                <a16:creationId xmlns:a16="http://schemas.microsoft.com/office/drawing/2014/main" id="{43E667EB-CB1F-47CD-8E85-500F6C697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398" name="Text Box 22">
            <a:extLst>
              <a:ext uri="{FF2B5EF4-FFF2-40B4-BE49-F238E27FC236}">
                <a16:creationId xmlns:a16="http://schemas.microsoft.com/office/drawing/2014/main" id="{9CB693B5-9D08-4D8B-B7AC-0CA9D5E9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569325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3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FF"/>
                </a:solidFill>
              </a:rPr>
              <a:t>函数</a:t>
            </a:r>
            <a:r>
              <a:rPr lang="zh-CN" altLang="en-US" sz="2800" i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FF"/>
                </a:solidFill>
              </a:rPr>
              <a:t>的微分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80" grpId="0"/>
      <p:bldP spid="357387" grpId="0"/>
      <p:bldP spid="35739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id="{343A1336-498B-46E0-ACF4-4D20DDAA3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FF48-1086-49DC-B5A6-FFA30967D4C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109115CB-ED60-4B2C-9CF0-64066F307A9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0">
                <a:solidFill>
                  <a:srgbClr val="CC0000"/>
                </a:solidFill>
              </a:rPr>
              <a:t>二、微分的几何意义</a:t>
            </a:r>
          </a:p>
        </p:txBody>
      </p:sp>
      <p:sp>
        <p:nvSpPr>
          <p:cNvPr id="358403" name="Text Box 3">
            <a:extLst>
              <a:ext uri="{FF2B5EF4-FFF2-40B4-BE49-F238E27FC236}">
                <a16:creationId xmlns:a16="http://schemas.microsoft.com/office/drawing/2014/main" id="{B6FFBBC4-2405-4548-9624-721796B07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93975"/>
            <a:ext cx="4271963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zh-CN" altLang="en-US" sz="2800">
                <a:solidFill>
                  <a:srgbClr val="000000"/>
                </a:solidFill>
              </a:rPr>
              <a:t>很小时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zh-CN" altLang="en-US" sz="2800">
                <a:solidFill>
                  <a:srgbClr val="000000"/>
                </a:solidFill>
              </a:rPr>
              <a:t>比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zh-CN" altLang="en-US" sz="2800">
                <a:solidFill>
                  <a:srgbClr val="000000"/>
                </a:solidFill>
              </a:rPr>
              <a:t>小得多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 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于是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58406" name="Text Box 6">
            <a:extLst>
              <a:ext uri="{FF2B5EF4-FFF2-40B4-BE49-F238E27FC236}">
                <a16:creationId xmlns:a16="http://schemas.microsoft.com/office/drawing/2014/main" id="{FEDB3B3B-3935-447C-94D8-A7E67512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605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     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是曲线上点的纵坐标的增量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;</a:t>
            </a:r>
            <a:endParaRPr lang="en-US" altLang="zh-CN" sz="2800">
              <a:solidFill>
                <a:srgbClr val="000000"/>
              </a:solidFill>
              <a:latin typeface="Symbol" panose="05050102010706020507" pitchFamily="18" charset="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8407" name="Text Box 7">
            <a:extLst>
              <a:ext uri="{FF2B5EF4-FFF2-40B4-BE49-F238E27FC236}">
                <a16:creationId xmlns:a16="http://schemas.microsoft.com/office/drawing/2014/main" id="{58A6304A-AE7A-4518-97DE-D9D8A4EF9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08188"/>
            <a:ext cx="8686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i="1">
                <a:solidFill>
                  <a:schemeClr val="tx2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是过点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的切线上点的纵坐标的增量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58408" name="Rectangle 8">
            <a:extLst>
              <a:ext uri="{FF2B5EF4-FFF2-40B4-BE49-F238E27FC236}">
                <a16:creationId xmlns:a16="http://schemas.microsoft.com/office/drawing/2014/main" id="{006F3799-9E43-426D-A0F0-644FB0F8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从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</a:rPr>
              <a:t>变到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+D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时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</a:p>
        </p:txBody>
      </p:sp>
      <p:sp>
        <p:nvSpPr>
          <p:cNvPr id="358409" name="Text Box 9">
            <a:extLst>
              <a:ext uri="{FF2B5EF4-FFF2-40B4-BE49-F238E27FC236}">
                <a16:creationId xmlns:a16="http://schemas.microsoft.com/office/drawing/2014/main" id="{C8BCEA0A-673C-4AE6-9179-50B8B4382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89500"/>
            <a:ext cx="4271963" cy="1073150"/>
          </a:xfrm>
          <a:prstGeom prst="rect">
            <a:avLst/>
          </a:prstGeom>
          <a:solidFill>
            <a:schemeClr val="bg1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        </a:t>
            </a:r>
            <a:r>
              <a:rPr lang="zh-CN" altLang="en-US" sz="2800">
                <a:solidFill>
                  <a:srgbClr val="0000FF"/>
                </a:solidFill>
              </a:rPr>
              <a:t>用切线小段 </a:t>
            </a:r>
            <a:r>
              <a:rPr lang="en-US" altLang="zh-CN" sz="2800" i="1">
                <a:solidFill>
                  <a:srgbClr val="0000FF"/>
                </a:solidFill>
              </a:rPr>
              <a:t>MP </a:t>
            </a:r>
            <a:r>
              <a:rPr lang="zh-CN" altLang="en-US" sz="2800">
                <a:solidFill>
                  <a:srgbClr val="0000FF"/>
                </a:solidFill>
              </a:rPr>
              <a:t>近似代替曲线小段 </a:t>
            </a:r>
            <a:r>
              <a:rPr lang="en-US" altLang="zh-CN" sz="2800" i="1">
                <a:solidFill>
                  <a:srgbClr val="0000FF"/>
                </a:solidFill>
              </a:rPr>
              <a:t>MN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412" name="Text Box 12">
            <a:extLst>
              <a:ext uri="{FF2B5EF4-FFF2-40B4-BE49-F238E27FC236}">
                <a16:creationId xmlns:a16="http://schemas.microsoft.com/office/drawing/2014/main" id="{ED84A09F-FBDA-4BBA-9309-8F7CC48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76713"/>
            <a:ext cx="2665413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微分的几何意义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358415" name="Group 15">
            <a:extLst>
              <a:ext uri="{FF2B5EF4-FFF2-40B4-BE49-F238E27FC236}">
                <a16:creationId xmlns:a16="http://schemas.microsoft.com/office/drawing/2014/main" id="{CC875F3C-50ED-45DA-8C09-E217EBD51F13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708275"/>
            <a:ext cx="4305300" cy="3362325"/>
            <a:chOff x="2925" y="1706"/>
            <a:chExt cx="2712" cy="2118"/>
          </a:xfrm>
        </p:grpSpPr>
        <p:pic>
          <p:nvPicPr>
            <p:cNvPr id="358404" name="Picture 4" descr="微分几何意义">
              <a:extLst>
                <a:ext uri="{FF2B5EF4-FFF2-40B4-BE49-F238E27FC236}">
                  <a16:creationId xmlns:a16="http://schemas.microsoft.com/office/drawing/2014/main" id="{6A2BAC85-EBE0-461A-9B00-EE6993E5EF2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" y="1712"/>
              <a:ext cx="2707" cy="2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405" name="Rectangle 5">
              <a:extLst>
                <a:ext uri="{FF2B5EF4-FFF2-40B4-BE49-F238E27FC236}">
                  <a16:creationId xmlns:a16="http://schemas.microsoft.com/office/drawing/2014/main" id="{5DCBBF60-4DD2-4437-AC87-A5C89F50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06"/>
              <a:ext cx="2712" cy="210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10" name="Text Box 10">
              <a:extLst>
                <a:ext uri="{FF2B5EF4-FFF2-40B4-BE49-F238E27FC236}">
                  <a16:creationId xmlns:a16="http://schemas.microsoft.com/office/drawing/2014/main" id="{47D0BCE4-2702-4607-8ACD-C7B7CAA16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588"/>
              <a:ext cx="13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358411" name="Text Box 11">
              <a:extLst>
                <a:ext uri="{FF2B5EF4-FFF2-40B4-BE49-F238E27FC236}">
                  <a16:creationId xmlns:a16="http://schemas.microsoft.com/office/drawing/2014/main" id="{BE187790-396B-4A05-BEF5-8E1FD713C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2296"/>
              <a:ext cx="18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58413" name="Text Box 13">
              <a:extLst>
                <a:ext uri="{FF2B5EF4-FFF2-40B4-BE49-F238E27FC236}">
                  <a16:creationId xmlns:a16="http://schemas.microsoft.com/office/drawing/2014/main" id="{09056228-5B8E-49C2-B387-D6C152D44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3530"/>
              <a:ext cx="13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aphicFrame>
        <p:nvGraphicFramePr>
          <p:cNvPr id="358414" name="Object 14">
            <a:extLst>
              <a:ext uri="{FF2B5EF4-FFF2-40B4-BE49-F238E27FC236}">
                <a16:creationId xmlns:a16="http://schemas.microsoft.com/office/drawing/2014/main" id="{934C2E00-3814-42C0-8031-424FF11C6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3741738"/>
          <a:ext cx="12668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6" name="公式" r:id="rId4" imgW="545760" imgH="203040" progId="Equation.3">
                  <p:embed/>
                </p:oleObj>
              </mc:Choice>
              <mc:Fallback>
                <p:oleObj name="公式" r:id="rId4" imgW="54576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741738"/>
                        <a:ext cx="12668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/>
      <p:bldP spid="358403" grpId="0" build="p" autoUpdateAnimBg="0"/>
      <p:bldP spid="358406" grpId="0" build="p" autoUpdateAnimBg="0"/>
      <p:bldP spid="358407" grpId="0" build="p" autoUpdateAnimBg="0"/>
      <p:bldP spid="358408" grpId="0" build="p" autoUpdateAnimBg="0"/>
      <p:bldP spid="358409" grpId="0" animBg="1"/>
      <p:bldP spid="3584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0E7E2CAC-44A5-41EF-B3C1-B5ED9D96C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9F0D9-7BDE-4810-899A-F7E1964E70D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2EC93000-2112-4ADD-96FE-6CAF47E6353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0">
                <a:solidFill>
                  <a:srgbClr val="CC0000"/>
                </a:solidFill>
              </a:rPr>
              <a:t>三、基本微分公式与微分运算法则</a:t>
            </a:r>
          </a:p>
        </p:txBody>
      </p:sp>
      <p:sp>
        <p:nvSpPr>
          <p:cNvPr id="359427" name="Text Box 3">
            <a:extLst>
              <a:ext uri="{FF2B5EF4-FFF2-40B4-BE49-F238E27FC236}">
                <a16:creationId xmlns:a16="http://schemas.microsoft.com/office/drawing/2014/main" id="{4B2A71F2-D57F-40E8-98D6-879BCD5F2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1909763"/>
            <a:ext cx="4341812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 i="1" baseline="300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 i="1" baseline="300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600" baseline="30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aseline="30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d(sin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cos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d(cos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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sin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d(tan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sec</a:t>
            </a:r>
            <a:r>
              <a:rPr lang="en-US" altLang="zh-CN" sz="2600" baseline="30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d(cot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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csc</a:t>
            </a:r>
            <a:r>
              <a:rPr lang="en-US" altLang="zh-CN" sz="2600" baseline="30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d(sec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sec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tan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d(csc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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csc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cot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600" baseline="30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i="1" baseline="3000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600" i="1" baseline="3000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 baseline="30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ln 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d(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600" baseline="30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i="1" baseline="3000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600" i="1" baseline="3000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6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9428" name="Text Box 4">
            <a:extLst>
              <a:ext uri="{FF2B5EF4-FFF2-40B4-BE49-F238E27FC236}">
                <a16:creationId xmlns:a16="http://schemas.microsoft.com/office/drawing/2014/main" id="{BD76EF13-5CC6-49C3-BB4A-E1237D37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9763"/>
            <a:ext cx="4173538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 i="1" baseline="30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</a:t>
            </a:r>
            <a:r>
              <a:rPr lang="en-US" altLang="zh-CN" sz="26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 i="1" baseline="30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600" baseline="300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aseline="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(sin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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cos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(cos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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sin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endParaRPr lang="en-US" altLang="zh-CN" sz="26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(tan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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sec</a:t>
            </a:r>
            <a:r>
              <a:rPr lang="en-US" altLang="zh-CN" sz="2600" baseline="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(cot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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csc</a:t>
            </a:r>
            <a:r>
              <a:rPr lang="en-US" altLang="zh-CN" sz="2600" baseline="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(sec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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sec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tan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(csc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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csc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cot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600" baseline="300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i="1" baseline="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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600" i="1" baseline="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 baseline="300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ln 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600" baseline="300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i="1" baseline="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600" i="1" baseline="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F33DC834-1A8D-4110-B419-5FF90F68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06525"/>
            <a:ext cx="2146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微分公式</a:t>
            </a:r>
            <a:r>
              <a:rPr lang="en-US" altLang="zh-CN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359430" name="Rectangle 6">
            <a:extLst>
              <a:ext uri="{FF2B5EF4-FFF2-40B4-BE49-F238E27FC236}">
                <a16:creationId xmlns:a16="http://schemas.microsoft.com/office/drawing/2014/main" id="{766201D6-0CB3-431D-9438-BBB399E0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06525"/>
            <a:ext cx="2146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导数公式</a:t>
            </a:r>
            <a:r>
              <a:rPr lang="en-US" altLang="zh-CN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359431" name="Text Box 7">
            <a:extLst>
              <a:ext uri="{FF2B5EF4-FFF2-40B4-BE49-F238E27FC236}">
                <a16:creationId xmlns:a16="http://schemas.microsoft.com/office/drawing/2014/main" id="{059DC9A7-982A-4D92-93D9-161DE71F3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87413"/>
            <a:ext cx="42672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基本初等函数的微分公式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27" grpId="0" autoUpdateAnimBg="0"/>
      <p:bldP spid="359428" grpId="0" autoUpdateAnimBg="0"/>
      <p:bldP spid="359429" grpId="0" build="p" autoUpdateAnimBg="0"/>
      <p:bldP spid="359430" grpId="0" build="p" autoUpdateAnimBg="0"/>
      <p:bldP spid="3594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id="{4B02ACA0-C137-47A6-8D0F-FA722073E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25BC0-7B13-4D4B-B2E1-5958C5F7566B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360450" name="Group 2">
            <a:extLst>
              <a:ext uri="{FF2B5EF4-FFF2-40B4-BE49-F238E27FC236}">
                <a16:creationId xmlns:a16="http://schemas.microsoft.com/office/drawing/2014/main" id="{2E99A6F2-2FFA-4D64-AB8B-440DC70277E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95325"/>
            <a:ext cx="2814638" cy="4913313"/>
            <a:chOff x="144" y="889"/>
            <a:chExt cx="1773" cy="3095"/>
          </a:xfrm>
        </p:grpSpPr>
        <p:pic>
          <p:nvPicPr>
            <p:cNvPr id="360451" name="Picture 3">
              <a:extLst>
                <a:ext uri="{FF2B5EF4-FFF2-40B4-BE49-F238E27FC236}">
                  <a16:creationId xmlns:a16="http://schemas.microsoft.com/office/drawing/2014/main" id="{01C29E9F-5C62-4BF8-B989-A093E169A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889"/>
              <a:ext cx="1338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52" name="Picture 4">
              <a:extLst>
                <a:ext uri="{FF2B5EF4-FFF2-40B4-BE49-F238E27FC236}">
                  <a16:creationId xmlns:a16="http://schemas.microsoft.com/office/drawing/2014/main" id="{E7EC093B-64A4-47C3-BBE9-354961309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392"/>
              <a:ext cx="818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53" name="Picture 5">
              <a:extLst>
                <a:ext uri="{FF2B5EF4-FFF2-40B4-BE49-F238E27FC236}">
                  <a16:creationId xmlns:a16="http://schemas.microsoft.com/office/drawing/2014/main" id="{5A33E9C9-CADD-4621-BCD8-85DABE64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885"/>
              <a:ext cx="1610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54" name="Picture 6">
              <a:extLst>
                <a:ext uri="{FF2B5EF4-FFF2-40B4-BE49-F238E27FC236}">
                  <a16:creationId xmlns:a16="http://schemas.microsoft.com/office/drawing/2014/main" id="{776BE5DA-0E22-4649-AE9D-CA8A8B357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413"/>
              <a:ext cx="1773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55" name="Picture 7">
              <a:extLst>
                <a:ext uri="{FF2B5EF4-FFF2-40B4-BE49-F238E27FC236}">
                  <a16:creationId xmlns:a16="http://schemas.microsoft.com/office/drawing/2014/main" id="{FD49C4EF-3DC4-4B33-9B58-9090BFB8E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954"/>
              <a:ext cx="1471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56" name="Picture 8">
              <a:extLst>
                <a:ext uri="{FF2B5EF4-FFF2-40B4-BE49-F238E27FC236}">
                  <a16:creationId xmlns:a16="http://schemas.microsoft.com/office/drawing/2014/main" id="{BC4C7433-E46F-46B2-9E6B-E3E68F047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469"/>
              <a:ext cx="1605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60457" name="Group 9">
            <a:extLst>
              <a:ext uri="{FF2B5EF4-FFF2-40B4-BE49-F238E27FC236}">
                <a16:creationId xmlns:a16="http://schemas.microsoft.com/office/drawing/2014/main" id="{CCE66334-92EE-4AFD-86F1-73EDD9E6753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695325"/>
            <a:ext cx="3286125" cy="4913313"/>
            <a:chOff x="2832" y="889"/>
            <a:chExt cx="2070" cy="3095"/>
          </a:xfrm>
        </p:grpSpPr>
        <p:pic>
          <p:nvPicPr>
            <p:cNvPr id="360458" name="Picture 10">
              <a:extLst>
                <a:ext uri="{FF2B5EF4-FFF2-40B4-BE49-F238E27FC236}">
                  <a16:creationId xmlns:a16="http://schemas.microsoft.com/office/drawing/2014/main" id="{04D8B8A7-F30A-4F9C-AB52-7E5E925CF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889"/>
              <a:ext cx="1635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59" name="Picture 11">
              <a:extLst>
                <a:ext uri="{FF2B5EF4-FFF2-40B4-BE49-F238E27FC236}">
                  <a16:creationId xmlns:a16="http://schemas.microsoft.com/office/drawing/2014/main" id="{324DF14D-CAA3-4C45-8239-433509ED8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392"/>
              <a:ext cx="1113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60" name="Picture 12">
              <a:extLst>
                <a:ext uri="{FF2B5EF4-FFF2-40B4-BE49-F238E27FC236}">
                  <a16:creationId xmlns:a16="http://schemas.microsoft.com/office/drawing/2014/main" id="{ECD9A37D-8A88-4010-A1E8-B95FF7E51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885"/>
              <a:ext cx="1907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61" name="Picture 13">
              <a:extLst>
                <a:ext uri="{FF2B5EF4-FFF2-40B4-BE49-F238E27FC236}">
                  <a16:creationId xmlns:a16="http://schemas.microsoft.com/office/drawing/2014/main" id="{4029A39A-8789-48DC-8E4E-70FBB7FAA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413"/>
              <a:ext cx="2070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62" name="Picture 14">
              <a:extLst>
                <a:ext uri="{FF2B5EF4-FFF2-40B4-BE49-F238E27FC236}">
                  <a16:creationId xmlns:a16="http://schemas.microsoft.com/office/drawing/2014/main" id="{828C3823-3229-4494-8BD5-43F46F914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954"/>
              <a:ext cx="1768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463" name="Picture 15">
              <a:extLst>
                <a:ext uri="{FF2B5EF4-FFF2-40B4-BE49-F238E27FC236}">
                  <a16:creationId xmlns:a16="http://schemas.microsoft.com/office/drawing/2014/main" id="{53C450FF-52D8-4B47-9DF6-5DB52A2B1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3469"/>
              <a:ext cx="1902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0464" name="Rectangle 16">
            <a:extLst>
              <a:ext uri="{FF2B5EF4-FFF2-40B4-BE49-F238E27FC236}">
                <a16:creationId xmlns:a16="http://schemas.microsoft.com/office/drawing/2014/main" id="{39604494-60D5-42FD-8284-D7500FF82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"/>
            <a:ext cx="2146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微分公式</a:t>
            </a:r>
            <a:r>
              <a:rPr lang="en-US" altLang="zh-CN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360465" name="Rectangle 17">
            <a:extLst>
              <a:ext uri="{FF2B5EF4-FFF2-40B4-BE49-F238E27FC236}">
                <a16:creationId xmlns:a16="http://schemas.microsoft.com/office/drawing/2014/main" id="{FE6148D9-E711-42E6-B0AD-44C493EB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2146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导数公式</a:t>
            </a:r>
            <a:r>
              <a:rPr lang="en-US" altLang="zh-CN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F0A2C8A1-A7A5-4127-AD4A-259007237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4E7B8-837E-4B1D-9903-FEEC788C411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0FAA6C16-5019-4A64-A9AB-044F6780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函数和、差、积、商的微分法则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8CA6E3F5-1D47-409E-9994-27D2AB67C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6868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公式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的证明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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华文中宋" panose="02010600040101010101" pitchFamily="2" charset="-122"/>
              </a:rPr>
              <a:t>因为  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中宋" panose="02010600040101010101" pitchFamily="2" charset="-122"/>
              </a:rPr>
              <a:t>而  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中宋" panose="02010600040101010101" pitchFamily="2" charset="-122"/>
              </a:rPr>
              <a:t>所以   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61476" name="Group 4">
            <a:extLst>
              <a:ext uri="{FF2B5EF4-FFF2-40B4-BE49-F238E27FC236}">
                <a16:creationId xmlns:a16="http://schemas.microsoft.com/office/drawing/2014/main" id="{E5FFC429-A115-4C6D-877D-A54313559ED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57313"/>
            <a:ext cx="3294063" cy="2452687"/>
            <a:chOff x="144" y="855"/>
            <a:chExt cx="2075" cy="1545"/>
          </a:xfrm>
        </p:grpSpPr>
        <p:sp>
          <p:nvSpPr>
            <p:cNvPr id="361477" name="Text Box 5">
              <a:extLst>
                <a:ext uri="{FF2B5EF4-FFF2-40B4-BE49-F238E27FC236}">
                  <a16:creationId xmlns:a16="http://schemas.microsoft.com/office/drawing/2014/main" id="{35FE650C-A333-4D73-AF8A-B42148FC6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855"/>
              <a:ext cx="2075" cy="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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)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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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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(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Cu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)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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Cu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(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)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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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uv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2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361478" name="Picture 6">
              <a:extLst>
                <a:ext uri="{FF2B5EF4-FFF2-40B4-BE49-F238E27FC236}">
                  <a16:creationId xmlns:a16="http://schemas.microsoft.com/office/drawing/2014/main" id="{71AEB14F-0184-4C27-9D20-F59F07D15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847"/>
              <a:ext cx="1813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1479" name="Rectangle 7">
            <a:extLst>
              <a:ext uri="{FF2B5EF4-FFF2-40B4-BE49-F238E27FC236}">
                <a16:creationId xmlns:a16="http://schemas.microsoft.com/office/drawing/2014/main" id="{C728F7FB-A20F-4770-81E1-4A1D9AB7E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82638"/>
            <a:ext cx="23114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求导法则</a:t>
            </a: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61480" name="Rectangle 8">
            <a:extLst>
              <a:ext uri="{FF2B5EF4-FFF2-40B4-BE49-F238E27FC236}">
                <a16:creationId xmlns:a16="http://schemas.microsoft.com/office/drawing/2014/main" id="{4F9D4A37-2D68-4E8C-8111-18E26A88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782638"/>
            <a:ext cx="17780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微分法则</a:t>
            </a: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endParaRPr lang="zh-CN" altLang="en-US" sz="280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1481" name="Object 9">
            <a:extLst>
              <a:ext uri="{FF2B5EF4-FFF2-40B4-BE49-F238E27FC236}">
                <a16:creationId xmlns:a16="http://schemas.microsoft.com/office/drawing/2014/main" id="{0E9DC9C6-4E0A-4F30-8E01-3536F02AD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1412875"/>
          <a:ext cx="34798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2" name="公式" r:id="rId4" imgW="1739880" imgH="1231560" progId="Equation.3">
                  <p:embed/>
                </p:oleObj>
              </mc:Choice>
              <mc:Fallback>
                <p:oleObj name="公式" r:id="rId4" imgW="1739880" imgH="1231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412875"/>
                        <a:ext cx="3479800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/>
      <p:bldP spid="361475" grpId="0" build="p" autoUpdateAnimBg="0"/>
      <p:bldP spid="361479" grpId="0" build="p" autoUpdateAnimBg="0"/>
      <p:bldP spid="36148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D0C5B3D-0C4A-413C-B8F8-DA9670A285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47990-538C-4ABD-A1D3-E492EB4D99D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62498" name="Text Box 2">
            <a:extLst>
              <a:ext uri="{FF2B5EF4-FFF2-40B4-BE49-F238E27FC236}">
                <a16:creationId xmlns:a16="http://schemas.microsoft.com/office/drawing/2014/main" id="{968A2ECE-464B-4FBF-A20A-E921ED933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88988"/>
            <a:ext cx="8686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设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及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可微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则复合函数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8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)] </a:t>
            </a:r>
            <a:r>
              <a:rPr lang="zh-CN" altLang="en-US" sz="2800">
                <a:solidFill>
                  <a:srgbClr val="000000"/>
                </a:solidFill>
              </a:rPr>
              <a:t>的微分为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i="1" baseline="-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因为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所以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复合函数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8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)] </a:t>
            </a:r>
            <a:r>
              <a:rPr lang="zh-CN" altLang="en-US" sz="2800">
                <a:solidFill>
                  <a:srgbClr val="000000"/>
                </a:solidFill>
              </a:rPr>
              <a:t>的微分公式也可以写成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或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i="1" baseline="-30000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F6DB69AD-3680-4500-BBE2-20C1AE58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复合函数的微分法则</a:t>
            </a:r>
          </a:p>
        </p:txBody>
      </p:sp>
      <p:sp>
        <p:nvSpPr>
          <p:cNvPr id="362500" name="Text Box 4">
            <a:extLst>
              <a:ext uri="{FF2B5EF4-FFF2-40B4-BE49-F238E27FC236}">
                <a16:creationId xmlns:a16="http://schemas.microsoft.com/office/drawing/2014/main" id="{A95F92C3-1B92-497C-84E2-544442774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05263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由此可见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无论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 </a:t>
            </a:r>
            <a:r>
              <a:rPr lang="zh-CN" altLang="en-US" sz="2800">
                <a:solidFill>
                  <a:srgbClr val="000000"/>
                </a:solidFill>
              </a:rPr>
              <a:t>是自变量还是中间变量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zh-CN" altLang="en-US" sz="2800">
                <a:solidFill>
                  <a:srgbClr val="000000"/>
                </a:solidFill>
              </a:rPr>
              <a:t>微分形式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 </a:t>
            </a:r>
            <a:r>
              <a:rPr lang="zh-CN" altLang="en-US" sz="2800">
                <a:solidFill>
                  <a:srgbClr val="000000"/>
                </a:solidFill>
              </a:rPr>
              <a:t>保持不变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  </a:t>
            </a:r>
            <a:r>
              <a:rPr lang="zh-CN" altLang="en-US" sz="2800">
                <a:solidFill>
                  <a:srgbClr val="000000"/>
                </a:solidFill>
              </a:rPr>
              <a:t>这一性质称为</a:t>
            </a:r>
            <a:r>
              <a:rPr lang="zh-CN" altLang="en-US" sz="2800">
                <a:solidFill>
                  <a:srgbClr val="0000FF"/>
                </a:solidFill>
              </a:rPr>
              <a:t>微分形式不变性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62501" name="Text Box 5">
            <a:extLst>
              <a:ext uri="{FF2B5EF4-FFF2-40B4-BE49-F238E27FC236}">
                <a16:creationId xmlns:a16="http://schemas.microsoft.com/office/drawing/2014/main" id="{37FC2B49-F38D-4DEB-9BE3-F85176BA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221288"/>
            <a:ext cx="5916613" cy="103505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</a:rPr>
              <a:t>微分等式</a:t>
            </a:r>
            <a:r>
              <a:rPr lang="zh-CN" altLang="en-US" sz="2800">
                <a:solidFill>
                  <a:srgbClr val="0000FF"/>
                </a:solidFill>
                <a:latin typeface="华文中宋" panose="0201060004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)=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</a:rPr>
              <a:t>中的自变量</a:t>
            </a:r>
            <a:r>
              <a:rPr lang="zh-CN" altLang="en-US" sz="2800">
                <a:solidFill>
                  <a:srgbClr val="0000FF"/>
                </a:solidFill>
                <a:latin typeface="华文中宋" panose="0201060004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</a:rPr>
              <a:t>x 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</a:rPr>
              <a:t>可用可微中间变量</a:t>
            </a:r>
            <a:r>
              <a:rPr lang="zh-CN" altLang="en-US" sz="2800">
                <a:solidFill>
                  <a:srgbClr val="0000FF"/>
                </a:solidFill>
                <a:latin typeface="华文中宋" panose="0201060004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</a:rPr>
              <a:t>u</a:t>
            </a:r>
            <a:r>
              <a:rPr lang="en-US" altLang="zh-CN" sz="2800">
                <a:solidFill>
                  <a:srgbClr val="0000FF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代换</a:t>
            </a:r>
            <a:r>
              <a:rPr lang="en-US" altLang="zh-CN" sz="2800">
                <a:solidFill>
                  <a:srgbClr val="0000FF"/>
                </a:solidFill>
              </a:rPr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build="p" autoUpdateAnimBg="0"/>
      <p:bldP spid="362499" grpId="0"/>
      <p:bldP spid="362500" grpId="0" build="p" autoUpdateAnimBg="0"/>
      <p:bldP spid="3625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898185E-8435-4D54-A4FA-330615EFB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5C370-D3A7-4EF3-BC81-67330A3E90D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63522" name="Text Box 2">
            <a:extLst>
              <a:ext uri="{FF2B5EF4-FFF2-40B4-BE49-F238E27FC236}">
                <a16:creationId xmlns:a16="http://schemas.microsoft.com/office/drawing/2014/main" id="{2DC9A9F0-DFD0-4FEE-A6F7-93E3BE902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1196975"/>
            <a:ext cx="81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3523" name="Text Box 3">
            <a:extLst>
              <a:ext uri="{FF2B5EF4-FFF2-40B4-BE49-F238E27FC236}">
                <a16:creationId xmlns:a16="http://schemas.microsoft.com/office/drawing/2014/main" id="{3384B7AA-9C0E-422E-AC1C-C35BBB2CF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206057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63524" name="Object 4">
            <a:extLst>
              <a:ext uri="{FF2B5EF4-FFF2-40B4-BE49-F238E27FC236}">
                <a16:creationId xmlns:a16="http://schemas.microsoft.com/office/drawing/2014/main" id="{B89BEA46-D039-4751-A0AA-4AD685FC1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1009650"/>
          <a:ext cx="30702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3" name="Equation" r:id="rId3" imgW="1333440" imgH="393480" progId="Equation.DSMT4">
                  <p:embed/>
                </p:oleObj>
              </mc:Choice>
              <mc:Fallback>
                <p:oleObj name="Equation" r:id="rId3" imgW="13334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009650"/>
                        <a:ext cx="30702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5" name="Object 5">
            <a:extLst>
              <a:ext uri="{FF2B5EF4-FFF2-40B4-BE49-F238E27FC236}">
                <a16:creationId xmlns:a16="http://schemas.microsoft.com/office/drawing/2014/main" id="{35CAAC3A-550B-47BC-8246-D4B45B449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1871663"/>
          <a:ext cx="2563813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4" name="公式" r:id="rId5" imgW="1282680" imgH="672840" progId="Equation.3">
                  <p:embed/>
                </p:oleObj>
              </mc:Choice>
              <mc:Fallback>
                <p:oleObj name="公式" r:id="rId5" imgW="1282680" imgH="672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871663"/>
                        <a:ext cx="2563813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6" name="Object 6">
            <a:extLst>
              <a:ext uri="{FF2B5EF4-FFF2-40B4-BE49-F238E27FC236}">
                <a16:creationId xmlns:a16="http://schemas.microsoft.com/office/drawing/2014/main" id="{95804A84-8F71-4CCC-803B-24F4D16AD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3141663"/>
          <a:ext cx="281781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5" name="公式" r:id="rId7" imgW="1409400" imgH="672840" progId="Equation.3">
                  <p:embed/>
                </p:oleObj>
              </mc:Choice>
              <mc:Fallback>
                <p:oleObj name="公式" r:id="rId7" imgW="1409400" imgH="672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141663"/>
                        <a:ext cx="2817812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7" name="Object 7">
            <a:extLst>
              <a:ext uri="{FF2B5EF4-FFF2-40B4-BE49-F238E27FC236}">
                <a16:creationId xmlns:a16="http://schemas.microsoft.com/office/drawing/2014/main" id="{BF06ECB9-298C-4707-8BA1-1E7AF93ED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9013" y="4437063"/>
          <a:ext cx="27162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6" name="公式" r:id="rId9" imgW="1358640" imgH="457200" progId="Equation.3">
                  <p:embed/>
                </p:oleObj>
              </mc:Choice>
              <mc:Fallback>
                <p:oleObj name="公式" r:id="rId9" imgW="13586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437063"/>
                        <a:ext cx="27162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8" name="Object 8">
            <a:extLst>
              <a:ext uri="{FF2B5EF4-FFF2-40B4-BE49-F238E27FC236}">
                <a16:creationId xmlns:a16="http://schemas.microsoft.com/office/drawing/2014/main" id="{CDF0ACD0-1E1D-446F-96AD-261245891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5397500"/>
          <a:ext cx="19796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7" name="公式" r:id="rId11" imgW="990360" imgH="457200" progId="Equation.3">
                  <p:embed/>
                </p:oleObj>
              </mc:Choice>
              <mc:Fallback>
                <p:oleObj name="公式" r:id="rId11" imgW="9903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397500"/>
                        <a:ext cx="19796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9" name="Object 9">
            <a:extLst>
              <a:ext uri="{FF2B5EF4-FFF2-40B4-BE49-F238E27FC236}">
                <a16:creationId xmlns:a16="http://schemas.microsoft.com/office/drawing/2014/main" id="{FA30AEAA-6C99-486C-88A8-B83B9F7B4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8213" y="1882775"/>
          <a:ext cx="1803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8" name="公式" r:id="rId13" imgW="901440" imgH="457200" progId="Equation.3">
                  <p:embed/>
                </p:oleObj>
              </mc:Choice>
              <mc:Fallback>
                <p:oleObj name="公式" r:id="rId13" imgW="9014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1882775"/>
                        <a:ext cx="1803400" cy="911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>
            <a:extLst>
              <a:ext uri="{FF2B5EF4-FFF2-40B4-BE49-F238E27FC236}">
                <a16:creationId xmlns:a16="http://schemas.microsoft.com/office/drawing/2014/main" id="{22D32425-2BB0-4108-888F-C0E844B32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4088" y="3392488"/>
          <a:ext cx="2616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9" name="公式" r:id="rId15" imgW="1307880" imgH="228600" progId="Equation.3">
                  <p:embed/>
                </p:oleObj>
              </mc:Choice>
              <mc:Fallback>
                <p:oleObj name="公式" r:id="rId15" imgW="1307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3392488"/>
                        <a:ext cx="2616200" cy="455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1" name="Rectangle 11">
            <a:extLst>
              <a:ext uri="{FF2B5EF4-FFF2-40B4-BE49-F238E27FC236}">
                <a16:creationId xmlns:a16="http://schemas.microsoft.com/office/drawing/2014/main" id="{ED205ED8-759F-4E57-8BAF-CFA534F3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  </a:t>
            </a:r>
            <a:r>
              <a:rPr lang="zh-CN" altLang="en-US" sz="2800">
                <a:solidFill>
                  <a:srgbClr val="0000FF"/>
                </a:solidFill>
              </a:rPr>
              <a:t>若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</a:rPr>
              <a:t>可微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FF"/>
                </a:solidFill>
              </a:rPr>
              <a:t>则由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)=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FF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得</a:t>
            </a:r>
            <a:r>
              <a:rPr lang="zh-CN" altLang="en-US" sz="2800">
                <a:solidFill>
                  <a:srgbClr val="0000FF"/>
                </a:solidFill>
                <a:latin typeface="华文中宋" panose="0201060004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3532" name="Line 12">
            <a:extLst>
              <a:ext uri="{FF2B5EF4-FFF2-40B4-BE49-F238E27FC236}">
                <a16:creationId xmlns:a16="http://schemas.microsoft.com/office/drawing/2014/main" id="{5E4B56B3-6D7D-4096-9916-1D533803B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utoUpdateAnimBg="0"/>
      <p:bldP spid="3635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7563ECD1-3009-488A-8099-712ADF683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AFCCA-AE95-43C2-9153-D7B098B1EFE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65571" name="Text Box 3">
            <a:extLst>
              <a:ext uri="{FF2B5EF4-FFF2-40B4-BE49-F238E27FC236}">
                <a16:creationId xmlns:a16="http://schemas.microsoft.com/office/drawing/2014/main" id="{293E5712-EEA2-41D0-9D35-4FD0B276E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38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365582" name="Group 14">
            <a:extLst>
              <a:ext uri="{FF2B5EF4-FFF2-40B4-BE49-F238E27FC236}">
                <a16:creationId xmlns:a16="http://schemas.microsoft.com/office/drawing/2014/main" id="{757B88ED-5488-40EE-8F7C-F620673879D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38163"/>
            <a:ext cx="7912100" cy="1647825"/>
            <a:chOff x="385" y="339"/>
            <a:chExt cx="4984" cy="1038"/>
          </a:xfrm>
        </p:grpSpPr>
        <p:sp>
          <p:nvSpPr>
            <p:cNvPr id="365570" name="Text Box 2">
              <a:extLst>
                <a:ext uri="{FF2B5EF4-FFF2-40B4-BE49-F238E27FC236}">
                  <a16:creationId xmlns:a16="http://schemas.microsoft.com/office/drawing/2014/main" id="{CB3804B5-2B45-4997-AF82-8162E9EB5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46"/>
              <a:ext cx="6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28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5572" name="Text Box 4">
              <a:extLst>
                <a:ext uri="{FF2B5EF4-FFF2-40B4-BE49-F238E27FC236}">
                  <a16:creationId xmlns:a16="http://schemas.microsoft.com/office/drawing/2014/main" id="{2E44A676-C635-4D14-B6C1-4A0B192E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" y="339"/>
              <a:ext cx="451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000000"/>
                  </a:solidFill>
                  <a:latin typeface="华文中宋" panose="02010600040101010101" pitchFamily="2" charset="-122"/>
                </a:rPr>
                <a:t>在下列等式的括号中填入适当的函数</a:t>
              </a:r>
              <a:r>
                <a:rPr lang="en-US" altLang="zh-CN" sz="2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800">
                  <a:solidFill>
                    <a:srgbClr val="000000"/>
                  </a:solidFill>
                  <a:latin typeface="华文中宋" panose="02010600040101010101" pitchFamily="2" charset="-122"/>
                </a:rPr>
                <a:t>使等式成立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365573" name="Object 5">
              <a:extLst>
                <a:ext uri="{FF2B5EF4-FFF2-40B4-BE49-F238E27FC236}">
                  <a16:creationId xmlns:a16="http://schemas.microsoft.com/office/drawing/2014/main" id="{8938C05F-4037-450B-9CD8-3D5B411BDB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" y="1026"/>
            <a:ext cx="449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583" name="公式" r:id="rId3" imgW="3568680" imgH="279360" progId="Equation.3">
                    <p:embed/>
                  </p:oleObj>
                </mc:Choice>
                <mc:Fallback>
                  <p:oleObj name="公式" r:id="rId3" imgW="3568680" imgH="2793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1026"/>
                          <a:ext cx="449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5574" name="Object 6">
            <a:extLst>
              <a:ext uri="{FF2B5EF4-FFF2-40B4-BE49-F238E27FC236}">
                <a16:creationId xmlns:a16="http://schemas.microsoft.com/office/drawing/2014/main" id="{544B6524-763F-4AA7-A698-EDA97B1F0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7463" y="2543175"/>
          <a:ext cx="39227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4" name="公式" r:id="rId5" imgW="1968480" imgH="228600" progId="Equation.3">
                  <p:embed/>
                </p:oleObj>
              </mc:Choice>
              <mc:Fallback>
                <p:oleObj name="公式" r:id="rId5" imgW="19684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543175"/>
                        <a:ext cx="39227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>
            <a:extLst>
              <a:ext uri="{FF2B5EF4-FFF2-40B4-BE49-F238E27FC236}">
                <a16:creationId xmlns:a16="http://schemas.microsoft.com/office/drawing/2014/main" id="{24AFA579-CE1E-4395-8DE3-EE5DCF62F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2924175"/>
          <a:ext cx="345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5" name="公式" r:id="rId7" imgW="1726920" imgH="457200" progId="Equation.3">
                  <p:embed/>
                </p:oleObj>
              </mc:Choice>
              <mc:Fallback>
                <p:oleObj name="公式" r:id="rId7" imgW="17269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924175"/>
                        <a:ext cx="345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>
            <a:extLst>
              <a:ext uri="{FF2B5EF4-FFF2-40B4-BE49-F238E27FC236}">
                <a16:creationId xmlns:a16="http://schemas.microsoft.com/office/drawing/2014/main" id="{1C8F6F36-8823-402E-B87C-B98BB9D74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3644900"/>
          <a:ext cx="4092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6" name="公式" r:id="rId9" imgW="2044440" imgH="457200" progId="Equation.3">
                  <p:embed/>
                </p:oleObj>
              </mc:Choice>
              <mc:Fallback>
                <p:oleObj name="公式" r:id="rId9" imgW="20444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644900"/>
                        <a:ext cx="4092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>
            <a:extLst>
              <a:ext uri="{FF2B5EF4-FFF2-40B4-BE49-F238E27FC236}">
                <a16:creationId xmlns:a16="http://schemas.microsoft.com/office/drawing/2014/main" id="{15768F18-AE25-4197-8CFC-B2037AD25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6938" y="2924175"/>
          <a:ext cx="2005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7" name="公式" r:id="rId11" imgW="1002960" imgH="457200" progId="Equation.3">
                  <p:embed/>
                </p:oleObj>
              </mc:Choice>
              <mc:Fallback>
                <p:oleObj name="公式" r:id="rId11" imgW="10029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924175"/>
                        <a:ext cx="20050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8" name="Object 10">
            <a:extLst>
              <a:ext uri="{FF2B5EF4-FFF2-40B4-BE49-F238E27FC236}">
                <a16:creationId xmlns:a16="http://schemas.microsoft.com/office/drawing/2014/main" id="{EDF9B62E-D0B9-49B0-B1BC-B58FE96CC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4437063"/>
          <a:ext cx="24114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8" name="公式" r:id="rId13" imgW="1206360" imgH="520560" progId="Equation.3">
                  <p:embed/>
                </p:oleObj>
              </mc:Choice>
              <mc:Fallback>
                <p:oleObj name="公式" r:id="rId13" imgW="120636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437063"/>
                        <a:ext cx="2411412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>
            <a:extLst>
              <a:ext uri="{FF2B5EF4-FFF2-40B4-BE49-F238E27FC236}">
                <a16:creationId xmlns:a16="http://schemas.microsoft.com/office/drawing/2014/main" id="{875F610B-DBCE-42CC-84C0-B9888C963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25" y="4652963"/>
          <a:ext cx="21240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9" name="公式" r:id="rId15" imgW="1066680" imgH="266400" progId="Equation.3">
                  <p:embed/>
                </p:oleObj>
              </mc:Choice>
              <mc:Fallback>
                <p:oleObj name="公式" r:id="rId15" imgW="10666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652963"/>
                        <a:ext cx="21240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0" name="Object 12">
            <a:extLst>
              <a:ext uri="{FF2B5EF4-FFF2-40B4-BE49-F238E27FC236}">
                <a16:creationId xmlns:a16="http://schemas.microsoft.com/office/drawing/2014/main" id="{9C79BA87-0B48-48D6-9ECD-43437CB6B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5908675"/>
          <a:ext cx="48117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0" name="公式" r:id="rId17" imgW="2412720" imgH="279360" progId="Equation.3">
                  <p:embed/>
                </p:oleObj>
              </mc:Choice>
              <mc:Fallback>
                <p:oleObj name="公式" r:id="rId17" imgW="241272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5908675"/>
                        <a:ext cx="48117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1" name="Object 13">
            <a:extLst>
              <a:ext uri="{FF2B5EF4-FFF2-40B4-BE49-F238E27FC236}">
                <a16:creationId xmlns:a16="http://schemas.microsoft.com/office/drawing/2014/main" id="{A95AC5BC-2844-40B5-A4DD-84DD74B86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4437063"/>
          <a:ext cx="16986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1" name="公式" r:id="rId19" imgW="850680" imgH="711000" progId="Equation.3">
                  <p:embed/>
                </p:oleObj>
              </mc:Choice>
              <mc:Fallback>
                <p:oleObj name="公式" r:id="rId19" imgW="850680" imgH="71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437063"/>
                        <a:ext cx="1698625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26871C88-869F-42C5-8E0A-40A47C14E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6EDA-AE7E-4CD3-8768-1928C011513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6084BC94-19F9-46AB-A43E-4924483C818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206375" y="115888"/>
            <a:ext cx="8686800" cy="720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0">
                <a:solidFill>
                  <a:srgbClr val="CC0000"/>
                </a:solidFill>
                <a:latin typeface="黑体" panose="02010609060101010101" pitchFamily="49" charset="-122"/>
              </a:rPr>
              <a:t>四、微分在近似计算中的应用</a:t>
            </a:r>
            <a:r>
              <a:rPr lang="zh-CN" altLang="en-US" b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366595" name="Text Box 3">
            <a:extLst>
              <a:ext uri="{FF2B5EF4-FFF2-40B4-BE49-F238E27FC236}">
                <a16:creationId xmlns:a16="http://schemas.microsoft.com/office/drawing/2014/main" id="{ED34038E-2F95-4EB2-85A5-2926B2398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87413"/>
            <a:ext cx="33401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函数的近似计算   </a:t>
            </a:r>
          </a:p>
        </p:txBody>
      </p:sp>
      <p:sp>
        <p:nvSpPr>
          <p:cNvPr id="366596" name="Text Box 4">
            <a:extLst>
              <a:ext uri="{FF2B5EF4-FFF2-40B4-BE49-F238E27FC236}">
                <a16:creationId xmlns:a16="http://schemas.microsoft.com/office/drawing/2014/main" id="{2658EFF3-2D50-4A1D-90C5-FC7B8C8DC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6868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当函数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</a:rPr>
              <a:t>处的导数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且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|D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zh-CN" altLang="en-US" sz="2800">
                <a:solidFill>
                  <a:srgbClr val="000000"/>
                </a:solidFill>
              </a:rPr>
              <a:t>很小时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我们有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            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若令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  <a:latin typeface="华文中宋" panose="02010600040101010101" pitchFamily="2" charset="-122"/>
              </a:rPr>
              <a:t>即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那么又有</a:t>
            </a:r>
          </a:p>
          <a:p>
            <a:pPr algn="l">
              <a:lnSpc>
                <a:spcPct val="120000"/>
              </a:lnSpc>
            </a:pPr>
            <a:r>
              <a:rPr lang="zh-CN" altLang="en-US" sz="2800" i="1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特别当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</a:rPr>
              <a:t>时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有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(0)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(0)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6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6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6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6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/>
      <p:bldP spid="366595" grpId="0" build="p" autoUpdateAnimBg="0"/>
      <p:bldP spid="36659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0C6BE2A-2009-4D01-A9E4-BAA28F387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13A8A-3424-4127-A227-D936DD88B29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6BB4C282-547D-4BA9-823D-F7F07350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868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80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800">
                <a:solidFill>
                  <a:srgbClr val="000000"/>
                </a:solidFill>
              </a:rPr>
              <a:t>有一批半径为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1cm  </a:t>
            </a:r>
            <a:r>
              <a:rPr lang="zh-CN" altLang="en-US" sz="2800">
                <a:solidFill>
                  <a:srgbClr val="000000"/>
                </a:solidFill>
              </a:rPr>
              <a:t>的球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为了提高球面的光洁度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要镀上一层铜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厚度定为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01cm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 </a:t>
            </a:r>
            <a:r>
              <a:rPr lang="zh-CN" altLang="en-US" sz="2800">
                <a:solidFill>
                  <a:srgbClr val="000000"/>
                </a:solidFill>
              </a:rPr>
              <a:t>估计一下每只球需用铜多少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g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</a:rPr>
              <a:t>铜的密度是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/cm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)?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F218460D-01F2-4DA7-8409-7EFC1DB2D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求函数增量的近似公式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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67620" name="Text Box 4">
            <a:extLst>
              <a:ext uri="{FF2B5EF4-FFF2-40B4-BE49-F238E27FC236}">
                <a16:creationId xmlns:a16="http://schemas.microsoft.com/office/drawing/2014/main" id="{E49FF9D7-54A9-41C8-ABE4-05C0C611A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00425"/>
            <a:ext cx="8686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镀层的体积为</a:t>
            </a:r>
          </a:p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algn="l">
              <a:lnSpc>
                <a:spcPct val="120000"/>
              </a:lnSpc>
              <a:buFont typeface="Symbol" panose="05050102010706020507" pitchFamily="18" charset="2"/>
              <a:buChar char=" "/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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V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8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</a:p>
          <a:p>
            <a:pPr algn="l">
              <a:lnSpc>
                <a:spcPct val="120000"/>
              </a:lnSpc>
              <a:buFont typeface="Symbol" panose="05050102010706020507" pitchFamily="18" charset="2"/>
              <a:buChar char=" "/>
            </a:pP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14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01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13(cm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于是镀每只球需用的铜约为</a:t>
            </a:r>
          </a:p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            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13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9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16(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7621" name="Text Box 5">
            <a:extLst>
              <a:ext uri="{FF2B5EF4-FFF2-40B4-BE49-F238E27FC236}">
                <a16:creationId xmlns:a16="http://schemas.microsoft.com/office/drawing/2014/main" id="{FB4A0FE9-9A9C-4242-9B77-84F6A33E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28913"/>
            <a:ext cx="1244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80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grpSp>
        <p:nvGrpSpPr>
          <p:cNvPr id="367622" name="Group 6">
            <a:extLst>
              <a:ext uri="{FF2B5EF4-FFF2-40B4-BE49-F238E27FC236}">
                <a16:creationId xmlns:a16="http://schemas.microsoft.com/office/drawing/2014/main" id="{8BE1229E-580F-43CA-95A9-41A4DD0FF52D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636838"/>
            <a:ext cx="7391400" cy="868362"/>
            <a:chOff x="960" y="1661"/>
            <a:chExt cx="4656" cy="547"/>
          </a:xfrm>
        </p:grpSpPr>
        <p:sp>
          <p:nvSpPr>
            <p:cNvPr id="367623" name="Text Box 7">
              <a:extLst>
                <a:ext uri="{FF2B5EF4-FFF2-40B4-BE49-F238E27FC236}">
                  <a16:creationId xmlns:a16="http://schemas.microsoft.com/office/drawing/2014/main" id="{EF9D9229-7206-4923-AE5A-E2F355D32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19"/>
              <a:ext cx="465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800">
                  <a:solidFill>
                    <a:srgbClr val="000000"/>
                  </a:solidFill>
                </a:rPr>
                <a:t>已知球体体积为</a:t>
              </a:r>
              <a:r>
                <a:rPr lang="zh-CN" altLang="en-US" sz="2800">
                  <a:solidFill>
                    <a:srgbClr val="000000"/>
                  </a:solidFill>
                  <a:ea typeface="宋体" panose="02010600030101010101" pitchFamily="2" charset="-122"/>
                </a:rPr>
                <a:t>               </a:t>
              </a:r>
              <a:r>
                <a:rPr lang="zh-CN" altLang="en-US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</a:t>
              </a:r>
              <a:r>
                <a:rPr lang="zh-CN" altLang="en-US" sz="2800">
                  <a:solidFill>
                    <a:srgbClr val="000000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baseline="-30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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1cm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 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D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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01cm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pic>
          <p:nvPicPr>
            <p:cNvPr id="367624" name="Picture 8">
              <a:extLst>
                <a:ext uri="{FF2B5EF4-FFF2-40B4-BE49-F238E27FC236}">
                  <a16:creationId xmlns:a16="http://schemas.microsoft.com/office/drawing/2014/main" id="{93AD5E4E-2E87-4174-A5C5-F62845DEC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661"/>
              <a:ext cx="877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7625" name="Line 9">
            <a:extLst>
              <a:ext uri="{FF2B5EF4-FFF2-40B4-BE49-F238E27FC236}">
                <a16:creationId xmlns:a16="http://schemas.microsoft.com/office/drawing/2014/main" id="{E5F3B3F1-B955-44F2-8697-D3CDF30E3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7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7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7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7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build="p" autoUpdateAnimBg="0"/>
      <p:bldP spid="367620" grpId="0" build="p" autoUpdateAnimBg="0"/>
      <p:bldP spid="36762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1">
            <a:extLst>
              <a:ext uri="{FF2B5EF4-FFF2-40B4-BE49-F238E27FC236}">
                <a16:creationId xmlns:a16="http://schemas.microsoft.com/office/drawing/2014/main" id="{E94BA6AC-C4BE-4603-9BFB-065909ED1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CCD3B-1F3C-4644-9340-A9632958746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49186" name="Text Box 2">
            <a:extLst>
              <a:ext uri="{FF2B5EF4-FFF2-40B4-BE49-F238E27FC236}">
                <a16:creationId xmlns:a16="http://schemas.microsoft.com/office/drawing/2014/main" id="{EF5053DB-83CE-4BBC-A044-D182D40D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华文中宋" panose="02010600040101010101" pitchFamily="2" charset="-122"/>
              </a:rPr>
              <a:t>正方形金属薄片受热后面积的改变量</a:t>
            </a:r>
            <a:r>
              <a:rPr lang="en-US" altLang="zh-CN" sz="2800">
                <a:solidFill>
                  <a:srgbClr val="000000"/>
                </a:solidFill>
                <a:latin typeface="华文中宋" panose="02010600040101010101" pitchFamily="2" charset="-122"/>
              </a:rPr>
              <a:t>.</a:t>
            </a:r>
          </a:p>
        </p:txBody>
      </p:sp>
      <p:sp>
        <p:nvSpPr>
          <p:cNvPr id="349187" name="Rectangle 3" descr="深色上对角线">
            <a:extLst>
              <a:ext uri="{FF2B5EF4-FFF2-40B4-BE49-F238E27FC236}">
                <a16:creationId xmlns:a16="http://schemas.microsoft.com/office/drawing/2014/main" id="{E2999033-B99D-4EDE-8DBC-62285843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708275"/>
            <a:ext cx="2057400" cy="2057400"/>
          </a:xfrm>
          <a:prstGeom prst="rect">
            <a:avLst/>
          </a:prstGeom>
          <a:pattFill prst="dkUpDiag">
            <a:fgClr>
              <a:srgbClr val="00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16EAF807-34D9-4D3B-9C97-CB6CECE8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141663"/>
            <a:ext cx="1590675" cy="161766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9189" name="Object 5">
            <a:extLst>
              <a:ext uri="{FF2B5EF4-FFF2-40B4-BE49-F238E27FC236}">
                <a16:creationId xmlns:a16="http://schemas.microsoft.com/office/drawing/2014/main" id="{55B89591-BC2E-44CE-906A-5821E9FE0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3778250"/>
          <a:ext cx="838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8" name="公式" r:id="rId3" imgW="1193760" imgH="482400" progId="Equation.3">
                  <p:embed/>
                </p:oleObj>
              </mc:Choice>
              <mc:Fallback>
                <p:oleObj name="公式" r:id="rId3" imgW="1193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778250"/>
                        <a:ext cx="838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190" name="Group 6">
            <a:extLst>
              <a:ext uri="{FF2B5EF4-FFF2-40B4-BE49-F238E27FC236}">
                <a16:creationId xmlns:a16="http://schemas.microsoft.com/office/drawing/2014/main" id="{A9057E67-073B-4508-ACE8-F5FAB68E865F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2284413"/>
            <a:ext cx="1619250" cy="398462"/>
            <a:chOff x="3841" y="1584"/>
            <a:chExt cx="1020" cy="251"/>
          </a:xfrm>
        </p:grpSpPr>
        <p:grpSp>
          <p:nvGrpSpPr>
            <p:cNvPr id="349191" name="Group 7">
              <a:extLst>
                <a:ext uri="{FF2B5EF4-FFF2-40B4-BE49-F238E27FC236}">
                  <a16:creationId xmlns:a16="http://schemas.microsoft.com/office/drawing/2014/main" id="{F5A530C6-9B8B-4017-BD36-A663FF5E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43"/>
              <a:ext cx="1020" cy="192"/>
              <a:chOff x="3786" y="1728"/>
              <a:chExt cx="1020" cy="192"/>
            </a:xfrm>
          </p:grpSpPr>
          <p:sp>
            <p:nvSpPr>
              <p:cNvPr id="349192" name="Line 8">
                <a:extLst>
                  <a:ext uri="{FF2B5EF4-FFF2-40B4-BE49-F238E27FC236}">
                    <a16:creationId xmlns:a16="http://schemas.microsoft.com/office/drawing/2014/main" id="{C6758E77-E973-4FE6-8744-385C01100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3" name="Line 9">
                <a:extLst>
                  <a:ext uri="{FF2B5EF4-FFF2-40B4-BE49-F238E27FC236}">
                    <a16:creationId xmlns:a16="http://schemas.microsoft.com/office/drawing/2014/main" id="{7024946D-EFA3-4897-B4CB-DFEE58A2C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49194" name="AutoShape 10">
                <a:extLst>
                  <a:ext uri="{FF2B5EF4-FFF2-40B4-BE49-F238E27FC236}">
                    <a16:creationId xmlns:a16="http://schemas.microsoft.com/office/drawing/2014/main" id="{BB5F519A-255F-4C72-B141-F1DB36006D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86" y="1824"/>
                <a:ext cx="1020" cy="0"/>
              </a:xfrm>
              <a:prstGeom prst="straightConnector1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349195" name="Object 11">
              <a:extLst>
                <a:ext uri="{FF2B5EF4-FFF2-40B4-BE49-F238E27FC236}">
                  <a16:creationId xmlns:a16="http://schemas.microsoft.com/office/drawing/2014/main" id="{F4329146-AF55-4C63-AC2F-9D4518B1FA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1584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39" name="公式" r:id="rId5" imgW="368280" imgH="431640" progId="Equation.3">
                    <p:embed/>
                  </p:oleObj>
                </mc:Choice>
                <mc:Fallback>
                  <p:oleObj name="公式" r:id="rId5" imgW="36828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1584"/>
                          <a:ext cx="13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9196" name="Group 12">
            <a:extLst>
              <a:ext uri="{FF2B5EF4-FFF2-40B4-BE49-F238E27FC236}">
                <a16:creationId xmlns:a16="http://schemas.microsoft.com/office/drawing/2014/main" id="{9FD8F1D5-1516-4851-A287-CC2B2295C98F}"/>
              </a:ext>
            </a:extLst>
          </p:cNvPr>
          <p:cNvGrpSpPr>
            <a:grpSpLocks/>
          </p:cNvGrpSpPr>
          <p:nvPr/>
        </p:nvGrpSpPr>
        <p:grpSpPr bwMode="auto">
          <a:xfrm>
            <a:off x="7853363" y="3130550"/>
            <a:ext cx="439737" cy="1619250"/>
            <a:chOff x="5143" y="2117"/>
            <a:chExt cx="277" cy="1020"/>
          </a:xfrm>
        </p:grpSpPr>
        <p:grpSp>
          <p:nvGrpSpPr>
            <p:cNvPr id="349197" name="Group 13">
              <a:extLst>
                <a:ext uri="{FF2B5EF4-FFF2-40B4-BE49-F238E27FC236}">
                  <a16:creationId xmlns:a16="http://schemas.microsoft.com/office/drawing/2014/main" id="{455B4975-DF1A-4B6D-8811-7BE2D81CB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" y="2117"/>
              <a:ext cx="192" cy="1020"/>
              <a:chOff x="5088" y="2202"/>
              <a:chExt cx="192" cy="1020"/>
            </a:xfrm>
          </p:grpSpPr>
          <p:cxnSp>
            <p:nvCxnSpPr>
              <p:cNvPr id="349198" name="AutoShape 14">
                <a:extLst>
                  <a:ext uri="{FF2B5EF4-FFF2-40B4-BE49-F238E27FC236}">
                    <a16:creationId xmlns:a16="http://schemas.microsoft.com/office/drawing/2014/main" id="{A91D5ED4-EEC2-4BE7-987C-EED99290DB2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84" y="2202"/>
                <a:ext cx="0" cy="1020"/>
              </a:xfrm>
              <a:prstGeom prst="straightConnector1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9199" name="Line 15">
                <a:extLst>
                  <a:ext uri="{FF2B5EF4-FFF2-40B4-BE49-F238E27FC236}">
                    <a16:creationId xmlns:a16="http://schemas.microsoft.com/office/drawing/2014/main" id="{605C2E73-BE4B-4F20-A3EF-973BEEB9A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2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00" name="Line 16">
                <a:extLst>
                  <a:ext uri="{FF2B5EF4-FFF2-40B4-BE49-F238E27FC236}">
                    <a16:creationId xmlns:a16="http://schemas.microsoft.com/office/drawing/2014/main" id="{65C06A4E-EBAB-4D25-AFD0-5E21FBDC8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321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49201" name="Object 17">
              <a:extLst>
                <a:ext uri="{FF2B5EF4-FFF2-40B4-BE49-F238E27FC236}">
                  <a16:creationId xmlns:a16="http://schemas.microsoft.com/office/drawing/2014/main" id="{8B84A5DE-4CE1-44F1-87FA-63EEBCED30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7" y="2507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40" name="公式" r:id="rId7" imgW="368280" imgH="431640" progId="Equation.3">
                    <p:embed/>
                  </p:oleObj>
                </mc:Choice>
                <mc:Fallback>
                  <p:oleObj name="公式" r:id="rId7" imgW="368280" imgH="431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" y="2507"/>
                          <a:ext cx="13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9202" name="Object 18">
            <a:extLst>
              <a:ext uri="{FF2B5EF4-FFF2-40B4-BE49-F238E27FC236}">
                <a16:creationId xmlns:a16="http://schemas.microsoft.com/office/drawing/2014/main" id="{BB8F3FFB-2A75-471C-BECB-8743868CF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30438"/>
          <a:ext cx="37592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1" name="Equation" r:id="rId9" imgW="1638000" imgH="228600" progId="Equation.DSMT4">
                  <p:embed/>
                </p:oleObj>
              </mc:Choice>
              <mc:Fallback>
                <p:oleObj name="Equation" r:id="rId9" imgW="16380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0438"/>
                        <a:ext cx="37592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3" name="Object 19">
            <a:extLst>
              <a:ext uri="{FF2B5EF4-FFF2-40B4-BE49-F238E27FC236}">
                <a16:creationId xmlns:a16="http://schemas.microsoft.com/office/drawing/2014/main" id="{810F0131-2FEE-4825-B75C-F17F45757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2936875"/>
          <a:ext cx="33607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2" name="Equation" r:id="rId11" imgW="1460160" imgH="215640" progId="Equation.DSMT4">
                  <p:embed/>
                </p:oleObj>
              </mc:Choice>
              <mc:Fallback>
                <p:oleObj name="Equation" r:id="rId11" imgW="1460160" imgH="215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936875"/>
                        <a:ext cx="33607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4" name="Object 20">
            <a:extLst>
              <a:ext uri="{FF2B5EF4-FFF2-40B4-BE49-F238E27FC236}">
                <a16:creationId xmlns:a16="http://schemas.microsoft.com/office/drawing/2014/main" id="{BC4FD2DA-9FA9-47C0-8D61-8E3C24A53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525838"/>
          <a:ext cx="2911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3" name="公式" r:id="rId13" imgW="1257120" imgH="241200" progId="Equation.3">
                  <p:embed/>
                </p:oleObj>
              </mc:Choice>
              <mc:Fallback>
                <p:oleObj name="公式" r:id="rId13" imgW="125712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25838"/>
                        <a:ext cx="29114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5" name="Object 21">
            <a:extLst>
              <a:ext uri="{FF2B5EF4-FFF2-40B4-BE49-F238E27FC236}">
                <a16:creationId xmlns:a16="http://schemas.microsoft.com/office/drawing/2014/main" id="{C85BE843-BF32-4B56-B203-6E73BA66B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149725"/>
          <a:ext cx="25844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4" name="公式" r:id="rId15" imgW="1117440" imgH="241200" progId="Equation.3">
                  <p:embed/>
                </p:oleObj>
              </mc:Choice>
              <mc:Fallback>
                <p:oleObj name="公式" r:id="rId15" imgW="111744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49725"/>
                        <a:ext cx="25844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206" name="Group 22">
            <a:extLst>
              <a:ext uri="{FF2B5EF4-FFF2-40B4-BE49-F238E27FC236}">
                <a16:creationId xmlns:a16="http://schemas.microsoft.com/office/drawing/2014/main" id="{8DA748DA-62FA-41EA-9725-650E3C37CE4D}"/>
              </a:ext>
            </a:extLst>
          </p:cNvPr>
          <p:cNvGrpSpPr>
            <a:grpSpLocks/>
          </p:cNvGrpSpPr>
          <p:nvPr/>
        </p:nvGrpSpPr>
        <p:grpSpPr bwMode="auto">
          <a:xfrm>
            <a:off x="2338388" y="4646613"/>
            <a:ext cx="1143000" cy="304800"/>
            <a:chOff x="1176" y="3060"/>
            <a:chExt cx="720" cy="192"/>
          </a:xfrm>
        </p:grpSpPr>
        <p:sp>
          <p:nvSpPr>
            <p:cNvPr id="349207" name="Line 23">
              <a:extLst>
                <a:ext uri="{FF2B5EF4-FFF2-40B4-BE49-F238E27FC236}">
                  <a16:creationId xmlns:a16="http://schemas.microsoft.com/office/drawing/2014/main" id="{135EBC34-2A02-4821-8F46-52666C3F1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060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9208" name="Object 24">
              <a:extLst>
                <a:ext uri="{FF2B5EF4-FFF2-40B4-BE49-F238E27FC236}">
                  <a16:creationId xmlns:a16="http://schemas.microsoft.com/office/drawing/2014/main" id="{2FB4AEC4-0DCB-4A7B-97C6-E14BBA4DF1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6" y="3072"/>
            <a:ext cx="19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45" name="公式" r:id="rId17" imgW="419040" imgH="393480" progId="Equation.3">
                    <p:embed/>
                  </p:oleObj>
                </mc:Choice>
                <mc:Fallback>
                  <p:oleObj name="公式" r:id="rId17" imgW="41904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3072"/>
                          <a:ext cx="19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9209" name="Group 25">
            <a:extLst>
              <a:ext uri="{FF2B5EF4-FFF2-40B4-BE49-F238E27FC236}">
                <a16:creationId xmlns:a16="http://schemas.microsoft.com/office/drawing/2014/main" id="{8B4A9BDB-9D64-4C88-9995-BAC01DE7DA3A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646613"/>
            <a:ext cx="685800" cy="304800"/>
            <a:chOff x="2148" y="3060"/>
            <a:chExt cx="432" cy="192"/>
          </a:xfrm>
        </p:grpSpPr>
        <p:sp>
          <p:nvSpPr>
            <p:cNvPr id="349210" name="Line 26">
              <a:extLst>
                <a:ext uri="{FF2B5EF4-FFF2-40B4-BE49-F238E27FC236}">
                  <a16:creationId xmlns:a16="http://schemas.microsoft.com/office/drawing/2014/main" id="{4D10CF80-B06A-41C2-BAD6-01424CB4A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060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9211" name="Object 27">
              <a:extLst>
                <a:ext uri="{FF2B5EF4-FFF2-40B4-BE49-F238E27FC236}">
                  <a16:creationId xmlns:a16="http://schemas.microsoft.com/office/drawing/2014/main" id="{E1E1CFE7-D682-47E5-A245-D3AB75A9A5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7" y="3072"/>
            <a:ext cx="21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46" name="公式" r:id="rId19" imgW="457200" imgH="393480" progId="Equation.3">
                    <p:embed/>
                  </p:oleObj>
                </mc:Choice>
                <mc:Fallback>
                  <p:oleObj name="公式" r:id="rId19" imgW="457200" imgH="3934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3072"/>
                          <a:ext cx="21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9212" name="Object 28">
            <a:extLst>
              <a:ext uri="{FF2B5EF4-FFF2-40B4-BE49-F238E27FC236}">
                <a16:creationId xmlns:a16="http://schemas.microsoft.com/office/drawing/2014/main" id="{312B3906-6B19-4C8D-AFAC-1A7F9E0A4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5084763"/>
          <a:ext cx="55086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7" name="Equation" r:id="rId21" imgW="2374560" imgH="215640" progId="Equation.DSMT4">
                  <p:embed/>
                </p:oleObj>
              </mc:Choice>
              <mc:Fallback>
                <p:oleObj name="Equation" r:id="rId21" imgW="2374560" imgH="2156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084763"/>
                        <a:ext cx="55086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13" name="Object 29">
            <a:extLst>
              <a:ext uri="{FF2B5EF4-FFF2-40B4-BE49-F238E27FC236}">
                <a16:creationId xmlns:a16="http://schemas.microsoft.com/office/drawing/2014/main" id="{CA86A0A7-75A5-4BFB-B681-E5A5E086E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5726113"/>
          <a:ext cx="60229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8" name="Equation" r:id="rId23" imgW="2616120" imgH="253800" progId="Equation.DSMT4">
                  <p:embed/>
                </p:oleObj>
              </mc:Choice>
              <mc:Fallback>
                <p:oleObj name="Equation" r:id="rId23" imgW="2616120" imgH="253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726113"/>
                        <a:ext cx="60229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14" name="Object 30">
            <a:extLst>
              <a:ext uri="{FF2B5EF4-FFF2-40B4-BE49-F238E27FC236}">
                <a16:creationId xmlns:a16="http://schemas.microsoft.com/office/drawing/2014/main" id="{1EFCCFF3-F8D0-46FF-8486-64892A37C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5130800"/>
          <a:ext cx="5318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9" name="公式" r:id="rId25" imgW="571320" imgH="393480" progId="Equation.3">
                  <p:embed/>
                </p:oleObj>
              </mc:Choice>
              <mc:Fallback>
                <p:oleObj name="公式" r:id="rId25" imgW="57132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130800"/>
                        <a:ext cx="5318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15" name="Object 31">
            <a:extLst>
              <a:ext uri="{FF2B5EF4-FFF2-40B4-BE49-F238E27FC236}">
                <a16:creationId xmlns:a16="http://schemas.microsoft.com/office/drawing/2014/main" id="{959644EB-AC53-43FD-84A5-CC2E10583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5800725"/>
          <a:ext cx="5667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0" name="公式" r:id="rId27" imgW="609480" imgH="393480" progId="Equation.3">
                  <p:embed/>
                </p:oleObj>
              </mc:Choice>
              <mc:Fallback>
                <p:oleObj name="公式" r:id="rId27" imgW="609480" imgH="393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800725"/>
                        <a:ext cx="5667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216" name="Group 32">
            <a:extLst>
              <a:ext uri="{FF2B5EF4-FFF2-40B4-BE49-F238E27FC236}">
                <a16:creationId xmlns:a16="http://schemas.microsoft.com/office/drawing/2014/main" id="{5B7A32E6-70B2-4327-8500-AEDF4C788C78}"/>
              </a:ext>
            </a:extLst>
          </p:cNvPr>
          <p:cNvGrpSpPr>
            <a:grpSpLocks/>
          </p:cNvGrpSpPr>
          <p:nvPr/>
        </p:nvGrpSpPr>
        <p:grpSpPr bwMode="auto">
          <a:xfrm>
            <a:off x="7405688" y="2352675"/>
            <a:ext cx="438150" cy="312738"/>
            <a:chOff x="4861" y="1607"/>
            <a:chExt cx="288" cy="228"/>
          </a:xfrm>
        </p:grpSpPr>
        <p:grpSp>
          <p:nvGrpSpPr>
            <p:cNvPr id="349217" name="Group 33">
              <a:extLst>
                <a:ext uri="{FF2B5EF4-FFF2-40B4-BE49-F238E27FC236}">
                  <a16:creationId xmlns:a16="http://schemas.microsoft.com/office/drawing/2014/main" id="{0E7B8C54-5683-4CFE-AECD-96CDC5B51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1" y="1643"/>
              <a:ext cx="288" cy="192"/>
              <a:chOff x="4806" y="1728"/>
              <a:chExt cx="288" cy="192"/>
            </a:xfrm>
          </p:grpSpPr>
          <p:sp>
            <p:nvSpPr>
              <p:cNvPr id="349218" name="Line 34">
                <a:extLst>
                  <a:ext uri="{FF2B5EF4-FFF2-40B4-BE49-F238E27FC236}">
                    <a16:creationId xmlns:a16="http://schemas.microsoft.com/office/drawing/2014/main" id="{62B52D38-1517-4D8E-B8E3-A427BA3E5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49219" name="AutoShape 35">
                <a:extLst>
                  <a:ext uri="{FF2B5EF4-FFF2-40B4-BE49-F238E27FC236}">
                    <a16:creationId xmlns:a16="http://schemas.microsoft.com/office/drawing/2014/main" id="{E773A175-53B9-41F1-B13D-817B505082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06" y="182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349220" name="Object 36">
              <a:extLst>
                <a:ext uri="{FF2B5EF4-FFF2-40B4-BE49-F238E27FC236}">
                  <a16:creationId xmlns:a16="http://schemas.microsoft.com/office/drawing/2014/main" id="{245A333C-5008-4737-8BC0-D427F04FDD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5" y="1607"/>
            <a:ext cx="16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51" name="公式" r:id="rId29" imgW="457200" imgH="304560" progId="Equation.3">
                    <p:embed/>
                  </p:oleObj>
                </mc:Choice>
                <mc:Fallback>
                  <p:oleObj name="公式" r:id="rId29" imgW="457200" imgH="3045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" y="1607"/>
                          <a:ext cx="16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9221" name="Group 37">
            <a:extLst>
              <a:ext uri="{FF2B5EF4-FFF2-40B4-BE49-F238E27FC236}">
                <a16:creationId xmlns:a16="http://schemas.microsoft.com/office/drawing/2014/main" id="{4A909F8E-9ED7-4498-A381-B86B5AC9A1F3}"/>
              </a:ext>
            </a:extLst>
          </p:cNvPr>
          <p:cNvGrpSpPr>
            <a:grpSpLocks/>
          </p:cNvGrpSpPr>
          <p:nvPr/>
        </p:nvGrpSpPr>
        <p:grpSpPr bwMode="auto">
          <a:xfrm>
            <a:off x="7853363" y="2714625"/>
            <a:ext cx="446087" cy="457200"/>
            <a:chOff x="5143" y="1835"/>
            <a:chExt cx="281" cy="288"/>
          </a:xfrm>
        </p:grpSpPr>
        <p:grpSp>
          <p:nvGrpSpPr>
            <p:cNvPr id="349222" name="Group 38">
              <a:extLst>
                <a:ext uri="{FF2B5EF4-FFF2-40B4-BE49-F238E27FC236}">
                  <a16:creationId xmlns:a16="http://schemas.microsoft.com/office/drawing/2014/main" id="{E6DA9080-7D9C-4E71-BCFA-EC710BEC5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" y="1835"/>
              <a:ext cx="192" cy="288"/>
              <a:chOff x="5088" y="1920"/>
              <a:chExt cx="192" cy="288"/>
            </a:xfrm>
          </p:grpSpPr>
          <p:sp>
            <p:nvSpPr>
              <p:cNvPr id="349223" name="Line 39">
                <a:extLst>
                  <a:ext uri="{FF2B5EF4-FFF2-40B4-BE49-F238E27FC236}">
                    <a16:creationId xmlns:a16="http://schemas.microsoft.com/office/drawing/2014/main" id="{4AC2CEB4-5C86-41B7-81E0-675486DB6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92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49224" name="AutoShape 40">
                <a:extLst>
                  <a:ext uri="{FF2B5EF4-FFF2-40B4-BE49-F238E27FC236}">
                    <a16:creationId xmlns:a16="http://schemas.microsoft.com/office/drawing/2014/main" id="{23FDA36A-CF4E-479A-B231-8B1252353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84" y="1920"/>
                <a:ext cx="0" cy="288"/>
              </a:xfrm>
              <a:prstGeom prst="straightConnector1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349225" name="Object 41">
              <a:extLst>
                <a:ext uri="{FF2B5EF4-FFF2-40B4-BE49-F238E27FC236}">
                  <a16:creationId xmlns:a16="http://schemas.microsoft.com/office/drawing/2014/main" id="{CC7061E1-DDB3-479A-B382-5ADB25C8D1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9" y="1930"/>
            <a:ext cx="16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52" name="公式" r:id="rId31" imgW="457200" imgH="304560" progId="Equation.3">
                    <p:embed/>
                  </p:oleObj>
                </mc:Choice>
                <mc:Fallback>
                  <p:oleObj name="公式" r:id="rId31" imgW="457200" imgH="3045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9" y="1930"/>
                          <a:ext cx="16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9226" name="Group 42">
            <a:extLst>
              <a:ext uri="{FF2B5EF4-FFF2-40B4-BE49-F238E27FC236}">
                <a16:creationId xmlns:a16="http://schemas.microsoft.com/office/drawing/2014/main" id="{186449E4-A1D1-45DC-8807-285F276B0FF1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3141663"/>
            <a:ext cx="685800" cy="1073150"/>
            <a:chOff x="4608" y="2112"/>
            <a:chExt cx="432" cy="676"/>
          </a:xfrm>
        </p:grpSpPr>
        <p:graphicFrame>
          <p:nvGraphicFramePr>
            <p:cNvPr id="349227" name="Object 43">
              <a:extLst>
                <a:ext uri="{FF2B5EF4-FFF2-40B4-BE49-F238E27FC236}">
                  <a16:creationId xmlns:a16="http://schemas.microsoft.com/office/drawing/2014/main" id="{1B42AD11-F9A1-49E2-9621-38162B4937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590"/>
            <a:ext cx="43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53" name="公式" r:id="rId33" imgW="939600" imgH="431640" progId="Equation.3">
                    <p:embed/>
                  </p:oleObj>
                </mc:Choice>
                <mc:Fallback>
                  <p:oleObj name="公式" r:id="rId33" imgW="939600" imgH="431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90"/>
                          <a:ext cx="43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228" name="Line 44">
              <a:extLst>
                <a:ext uri="{FF2B5EF4-FFF2-40B4-BE49-F238E27FC236}">
                  <a16:creationId xmlns:a16="http://schemas.microsoft.com/office/drawing/2014/main" id="{F243A053-BD4E-457D-BCE9-A0C249A83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9229" name="Rectangle 45">
            <a:extLst>
              <a:ext uri="{FF2B5EF4-FFF2-40B4-BE49-F238E27FC236}">
                <a16:creationId xmlns:a16="http://schemas.microsoft.com/office/drawing/2014/main" id="{FC82D0E9-2760-4BBB-9E2E-6AA0532F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 b="0">
                <a:solidFill>
                  <a:srgbClr val="CC0000"/>
                </a:solidFill>
              </a:rPr>
              <a:t>一、微分的定义</a:t>
            </a:r>
          </a:p>
        </p:txBody>
      </p:sp>
      <p:sp>
        <p:nvSpPr>
          <p:cNvPr id="349230" name="Text Box 46">
            <a:extLst>
              <a:ext uri="{FF2B5EF4-FFF2-40B4-BE49-F238E27FC236}">
                <a16:creationId xmlns:a16="http://schemas.microsoft.com/office/drawing/2014/main" id="{60DE42B9-4327-4BAF-9ECB-01F247FCA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引例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2800">
              <a:solidFill>
                <a:schemeClr val="tx2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grpSp>
        <p:nvGrpSpPr>
          <p:cNvPr id="349231" name="Group 47">
            <a:extLst>
              <a:ext uri="{FF2B5EF4-FFF2-40B4-BE49-F238E27FC236}">
                <a16:creationId xmlns:a16="http://schemas.microsoft.com/office/drawing/2014/main" id="{4A662981-0EE7-4A43-A430-3119C6E4C7A2}"/>
              </a:ext>
            </a:extLst>
          </p:cNvPr>
          <p:cNvGrpSpPr>
            <a:grpSpLocks/>
          </p:cNvGrpSpPr>
          <p:nvPr/>
        </p:nvGrpSpPr>
        <p:grpSpPr bwMode="auto">
          <a:xfrm>
            <a:off x="6091238" y="2665413"/>
            <a:ext cx="1295400" cy="457200"/>
            <a:chOff x="3840" y="1824"/>
            <a:chExt cx="816" cy="288"/>
          </a:xfrm>
        </p:grpSpPr>
        <p:graphicFrame>
          <p:nvGraphicFramePr>
            <p:cNvPr id="349232" name="Object 48">
              <a:extLst>
                <a:ext uri="{FF2B5EF4-FFF2-40B4-BE49-F238E27FC236}">
                  <a16:creationId xmlns:a16="http://schemas.microsoft.com/office/drawing/2014/main" id="{FADB854E-930C-43EC-8C81-C1A60906A4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890"/>
            <a:ext cx="43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54" name="公式" r:id="rId35" imgW="939600" imgH="431640" progId="Equation.3">
                    <p:embed/>
                  </p:oleObj>
                </mc:Choice>
                <mc:Fallback>
                  <p:oleObj name="公式" r:id="rId35" imgW="939600" imgH="4316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90"/>
                          <a:ext cx="43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233" name="Line 49">
              <a:extLst>
                <a:ext uri="{FF2B5EF4-FFF2-40B4-BE49-F238E27FC236}">
                  <a16:creationId xmlns:a16="http://schemas.microsoft.com/office/drawing/2014/main" id="{32ADB3E3-AF6E-4EA6-B806-17E6DED66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9234" name="Rectangle 50" descr="浅色上对角线">
            <a:extLst>
              <a:ext uri="{FF2B5EF4-FFF2-40B4-BE49-F238E27FC236}">
                <a16:creationId xmlns:a16="http://schemas.microsoft.com/office/drawing/2014/main" id="{F443FD51-DE8D-40DB-AFAB-0BC43F619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722563"/>
            <a:ext cx="457200" cy="419100"/>
          </a:xfrm>
          <a:prstGeom prst="rect">
            <a:avLst/>
          </a:prstGeom>
          <a:pattFill prst="ltUpDiag">
            <a:fgClr>
              <a:srgbClr val="FF0000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9235" name="Group 51">
            <a:extLst>
              <a:ext uri="{FF2B5EF4-FFF2-40B4-BE49-F238E27FC236}">
                <a16:creationId xmlns:a16="http://schemas.microsoft.com/office/drawing/2014/main" id="{1878AAC3-C647-4432-ACED-CD8EE1ECFFC8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2133600"/>
            <a:ext cx="1066800" cy="836613"/>
            <a:chOff x="4752" y="1489"/>
            <a:chExt cx="672" cy="527"/>
          </a:xfrm>
        </p:grpSpPr>
        <p:graphicFrame>
          <p:nvGraphicFramePr>
            <p:cNvPr id="349236" name="Object 52">
              <a:extLst>
                <a:ext uri="{FF2B5EF4-FFF2-40B4-BE49-F238E27FC236}">
                  <a16:creationId xmlns:a16="http://schemas.microsoft.com/office/drawing/2014/main" id="{4EBF864B-7189-43F7-A6D4-BFF10CF454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489"/>
            <a:ext cx="38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55" name="公式" r:id="rId37" imgW="825480" imgH="469800" progId="Equation.3">
                    <p:embed/>
                  </p:oleObj>
                </mc:Choice>
                <mc:Fallback>
                  <p:oleObj name="公式" r:id="rId37" imgW="825480" imgH="4698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489"/>
                          <a:ext cx="384" cy="21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237" name="Line 53">
              <a:extLst>
                <a:ext uri="{FF2B5EF4-FFF2-40B4-BE49-F238E27FC236}">
                  <a16:creationId xmlns:a16="http://schemas.microsoft.com/office/drawing/2014/main" id="{4FBE5E93-8EFF-46B6-ADE4-4CDE7822B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1680"/>
              <a:ext cx="384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3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34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1" dur="500"/>
                                        <p:tgtEl>
                                          <p:spTgt spid="3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3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/>
      <p:bldP spid="349229" grpId="0"/>
      <p:bldP spid="34923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BF7D2668-12E4-4855-AB92-F45432C7F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4B3E7-9463-4942-9A07-18DDD6563519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368642" name="Picture 2">
            <a:extLst>
              <a:ext uri="{FF2B5EF4-FFF2-40B4-BE49-F238E27FC236}">
                <a16:creationId xmlns:a16="http://schemas.microsoft.com/office/drawing/2014/main" id="{65ADFB16-B81A-4418-A87E-86CD924D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18166" r="63950" b="15440"/>
          <a:stretch>
            <a:fillRect/>
          </a:stretch>
        </p:blipFill>
        <p:spPr bwMode="auto">
          <a:xfrm>
            <a:off x="1450975" y="1865313"/>
            <a:ext cx="3579813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43" name="Text Box 3">
            <a:extLst>
              <a:ext uri="{FF2B5EF4-FFF2-40B4-BE49-F238E27FC236}">
                <a16:creationId xmlns:a16="http://schemas.microsoft.com/office/drawing/2014/main" id="{11F2FE58-C3D1-4090-9970-3BC9087F7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133475"/>
            <a:ext cx="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68644" name="Text Box 4">
            <a:extLst>
              <a:ext uri="{FF2B5EF4-FFF2-40B4-BE49-F238E27FC236}">
                <a16:creationId xmlns:a16="http://schemas.microsoft.com/office/drawing/2014/main" id="{66F3561D-CE23-462A-84C0-016F36A0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求函数值的近似公式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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68645" name="Text Box 5">
            <a:extLst>
              <a:ext uri="{FF2B5EF4-FFF2-40B4-BE49-F238E27FC236}">
                <a16:creationId xmlns:a16="http://schemas.microsoft.com/office/drawing/2014/main" id="{909872DB-A36B-46B4-B042-902A5ADC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4588"/>
            <a:ext cx="68675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80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800">
                <a:solidFill>
                  <a:srgbClr val="000000"/>
                </a:solidFill>
              </a:rPr>
              <a:t>利用微分计算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sin 30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30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</a:t>
            </a:r>
            <a:r>
              <a:rPr lang="zh-CN" altLang="en-US" sz="2800">
                <a:solidFill>
                  <a:srgbClr val="000000"/>
                </a:solidFill>
              </a:rPr>
              <a:t>的近似值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DF50A066-FF8D-4849-A155-CE6038E6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586038"/>
            <a:ext cx="262413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sin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cos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FAE61EC5-96EF-4892-B872-B8F66B15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86038"/>
            <a:ext cx="14446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sin 30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30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lang="en-US" altLang="zh-CN" sz="2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8648" name="Rectangle 8">
            <a:extLst>
              <a:ext uri="{FF2B5EF4-FFF2-40B4-BE49-F238E27FC236}">
                <a16:creationId xmlns:a16="http://schemas.microsoft.com/office/drawing/2014/main" id="{9F0E9EAA-F644-44B4-A71B-8F2351F4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2586038"/>
            <a:ext cx="169545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sin(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68649" name="Text Box 9">
            <a:extLst>
              <a:ext uri="{FF2B5EF4-FFF2-40B4-BE49-F238E27FC236}">
                <a16:creationId xmlns:a16="http://schemas.microsoft.com/office/drawing/2014/main" id="{BAF1CB85-F458-4C8A-9018-9FC13202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8175"/>
            <a:ext cx="1244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80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pic>
        <p:nvPicPr>
          <p:cNvPr id="368650" name="Picture 10">
            <a:extLst>
              <a:ext uri="{FF2B5EF4-FFF2-40B4-BE49-F238E27FC236}">
                <a16:creationId xmlns:a16="http://schemas.microsoft.com/office/drawing/2014/main" id="{17BF23C9-AFFB-495B-B0C3-75CFB735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1213"/>
            <a:ext cx="2973388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51" name="Picture 11">
            <a:extLst>
              <a:ext uri="{FF2B5EF4-FFF2-40B4-BE49-F238E27FC236}">
                <a16:creationId xmlns:a16="http://schemas.microsoft.com/office/drawing/2014/main" id="{5E36407F-EC38-41F7-B88E-2B8233C3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7" t="18166" r="54021" b="15440"/>
          <a:stretch>
            <a:fillRect/>
          </a:stretch>
        </p:blipFill>
        <p:spPr bwMode="auto">
          <a:xfrm>
            <a:off x="5029200" y="1865313"/>
            <a:ext cx="1366838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52" name="Picture 12">
            <a:extLst>
              <a:ext uri="{FF2B5EF4-FFF2-40B4-BE49-F238E27FC236}">
                <a16:creationId xmlns:a16="http://schemas.microsoft.com/office/drawing/2014/main" id="{4CD3DE82-B35B-466F-9632-A009DF1D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6" t="18166" r="41800" b="15440"/>
          <a:stretch>
            <a:fillRect/>
          </a:stretch>
        </p:blipFill>
        <p:spPr bwMode="auto">
          <a:xfrm>
            <a:off x="6403975" y="1916113"/>
            <a:ext cx="1671638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8653" name="Object 13">
            <a:extLst>
              <a:ext uri="{FF2B5EF4-FFF2-40B4-BE49-F238E27FC236}">
                <a16:creationId xmlns:a16="http://schemas.microsoft.com/office/drawing/2014/main" id="{8CF7311D-F25D-4224-ADF8-EC56F4AB8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3863" y="4410075"/>
          <a:ext cx="35528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5" name="公式" r:id="rId7" imgW="1777680" imgH="482400" progId="Equation.3">
                  <p:embed/>
                </p:oleObj>
              </mc:Choice>
              <mc:Fallback>
                <p:oleObj name="公式" r:id="rId7" imgW="177768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4410075"/>
                        <a:ext cx="35528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4" name="Line 14">
            <a:extLst>
              <a:ext uri="{FF2B5EF4-FFF2-40B4-BE49-F238E27FC236}">
                <a16:creationId xmlns:a16="http://schemas.microsoft.com/office/drawing/2014/main" id="{CC6E70B9-C49C-4B1A-A5CF-4D7EE791D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build="p" autoUpdateAnimBg="0"/>
      <p:bldP spid="368646" grpId="0" build="p" autoUpdateAnimBg="0"/>
      <p:bldP spid="368647" grpId="0" build="p" autoUpdateAnimBg="0"/>
      <p:bldP spid="368648" grpId="0" build="p" autoUpdateAnimBg="0"/>
      <p:bldP spid="36864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>
            <a:extLst>
              <a:ext uri="{FF2B5EF4-FFF2-40B4-BE49-F238E27FC236}">
                <a16:creationId xmlns:a16="http://schemas.microsoft.com/office/drawing/2014/main" id="{E7050FB2-C7F1-4B33-9022-8247D7AD8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D4CA-20FB-4130-9695-A3689936B7D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69666" name="Text Box 2">
            <a:extLst>
              <a:ext uri="{FF2B5EF4-FFF2-40B4-BE49-F238E27FC236}">
                <a16:creationId xmlns:a16="http://schemas.microsoft.com/office/drawing/2014/main" id="{7AF8A39A-74EE-4EAE-A5A8-F3C0DE475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997200"/>
            <a:ext cx="836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9667" name="Object 3">
            <a:extLst>
              <a:ext uri="{FF2B5EF4-FFF2-40B4-BE49-F238E27FC236}">
                <a16:creationId xmlns:a16="http://schemas.microsoft.com/office/drawing/2014/main" id="{E8FB8E0F-0B21-468E-926C-697C33D9F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033713"/>
          <a:ext cx="36528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4" name="Equation" r:id="rId3" imgW="1587240" imgH="203040" progId="Equation.DSMT4">
                  <p:embed/>
                </p:oleObj>
              </mc:Choice>
              <mc:Fallback>
                <p:oleObj name="Equation" r:id="rId3" imgW="15872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33713"/>
                        <a:ext cx="36528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8" name="Text Box 4">
            <a:extLst>
              <a:ext uri="{FF2B5EF4-FFF2-40B4-BE49-F238E27FC236}">
                <a16:creationId xmlns:a16="http://schemas.microsoft.com/office/drawing/2014/main" id="{7DA90113-4B7B-41D0-AD4B-967AD494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205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9669" name="Object 5">
            <a:extLst>
              <a:ext uri="{FF2B5EF4-FFF2-40B4-BE49-F238E27FC236}">
                <a16:creationId xmlns:a16="http://schemas.microsoft.com/office/drawing/2014/main" id="{9D80AC79-4B72-433A-BDB3-3A1FAAEFD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3538538"/>
          <a:ext cx="35591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5" name="公式" r:id="rId5" imgW="1549080" imgH="241200" progId="Equation.3">
                  <p:embed/>
                </p:oleObj>
              </mc:Choice>
              <mc:Fallback>
                <p:oleObj name="公式" r:id="rId5" imgW="15490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38538"/>
                        <a:ext cx="35591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6">
            <a:extLst>
              <a:ext uri="{FF2B5EF4-FFF2-40B4-BE49-F238E27FC236}">
                <a16:creationId xmlns:a16="http://schemas.microsoft.com/office/drawing/2014/main" id="{9E23A0C4-91B5-4B1F-BC98-5ED992569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243388"/>
          <a:ext cx="364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6" name="公式" r:id="rId7" imgW="1587240" imgH="241200" progId="Equation.3">
                  <p:embed/>
                </p:oleObj>
              </mc:Choice>
              <mc:Fallback>
                <p:oleObj name="公式" r:id="rId7" imgW="15872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43388"/>
                        <a:ext cx="36449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1" name="Object 7">
            <a:extLst>
              <a:ext uri="{FF2B5EF4-FFF2-40B4-BE49-F238E27FC236}">
                <a16:creationId xmlns:a16="http://schemas.microsoft.com/office/drawing/2014/main" id="{15D26D5A-847F-4049-B6FF-FA0B01C02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4450" y="4005263"/>
          <a:ext cx="26876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7" name="公式" r:id="rId9" imgW="1168200" imgH="444240" progId="Equation.3">
                  <p:embed/>
                </p:oleObj>
              </mc:Choice>
              <mc:Fallback>
                <p:oleObj name="公式" r:id="rId9" imgW="11682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4005263"/>
                        <a:ext cx="26876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2" name="Object 8">
            <a:extLst>
              <a:ext uri="{FF2B5EF4-FFF2-40B4-BE49-F238E27FC236}">
                <a16:creationId xmlns:a16="http://schemas.microsoft.com/office/drawing/2014/main" id="{B7D739F5-6ABF-4740-A4A8-7F6966045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135563"/>
          <a:ext cx="23352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8" name="公式" r:id="rId11" imgW="1015920" imgH="228600" progId="Equation.3">
                  <p:embed/>
                </p:oleObj>
              </mc:Choice>
              <mc:Fallback>
                <p:oleObj name="公式" r:id="rId11" imgW="10159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35563"/>
                        <a:ext cx="23352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3" name="Object 9">
            <a:extLst>
              <a:ext uri="{FF2B5EF4-FFF2-40B4-BE49-F238E27FC236}">
                <a16:creationId xmlns:a16="http://schemas.microsoft.com/office/drawing/2014/main" id="{576DCDD2-186F-4011-BD91-D69675E56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7325" y="4970463"/>
          <a:ext cx="28067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9" name="公式" r:id="rId13" imgW="1218960" imgH="393480" progId="Equation.3">
                  <p:embed/>
                </p:oleObj>
              </mc:Choice>
              <mc:Fallback>
                <p:oleObj name="公式" r:id="rId13" imgW="12189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4970463"/>
                        <a:ext cx="28067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4" name="Object 10">
            <a:extLst>
              <a:ext uri="{FF2B5EF4-FFF2-40B4-BE49-F238E27FC236}">
                <a16:creationId xmlns:a16="http://schemas.microsoft.com/office/drawing/2014/main" id="{3FDDF510-81C5-486A-AC20-ECDA96214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5229225"/>
          <a:ext cx="12303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0" name="公式" r:id="rId15" imgW="533160" imgH="177480" progId="Equation.3">
                  <p:embed/>
                </p:oleObj>
              </mc:Choice>
              <mc:Fallback>
                <p:oleObj name="公式" r:id="rId15" imgW="53316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229225"/>
                        <a:ext cx="12303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5" name="Object 11">
            <a:extLst>
              <a:ext uri="{FF2B5EF4-FFF2-40B4-BE49-F238E27FC236}">
                <a16:creationId xmlns:a16="http://schemas.microsoft.com/office/drawing/2014/main" id="{CCB3C82B-F9E2-41BE-B338-657537592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924550"/>
          <a:ext cx="26638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1" name="公式" r:id="rId17" imgW="1143000" imgH="228600" progId="Equation.3">
                  <p:embed/>
                </p:oleObj>
              </mc:Choice>
              <mc:Fallback>
                <p:oleObj name="公式" r:id="rId17" imgW="1143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924550"/>
                        <a:ext cx="26638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6" name="Object 12">
            <a:extLst>
              <a:ext uri="{FF2B5EF4-FFF2-40B4-BE49-F238E27FC236}">
                <a16:creationId xmlns:a16="http://schemas.microsoft.com/office/drawing/2014/main" id="{34D23536-0BE1-4911-8AF6-DF954710A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3050" y="5970588"/>
          <a:ext cx="10652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2" name="公式" r:id="rId19" imgW="457200" imgH="177480" progId="Equation.3">
                  <p:embed/>
                </p:oleObj>
              </mc:Choice>
              <mc:Fallback>
                <p:oleObj name="公式" r:id="rId19" imgW="4572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970588"/>
                        <a:ext cx="10652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8" name="Text Box 14">
            <a:extLst>
              <a:ext uri="{FF2B5EF4-FFF2-40B4-BE49-F238E27FC236}">
                <a16:creationId xmlns:a16="http://schemas.microsoft.com/office/drawing/2014/main" id="{26D65C2D-CB5E-4084-A88E-DBE89233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69484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常用的近似公式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rgbClr val="CC0000"/>
                </a:solidFill>
              </a:rPr>
              <a:t>假定 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| </a:t>
            </a:r>
            <a:r>
              <a:rPr lang="zh-CN" altLang="en-US" sz="2800">
                <a:solidFill>
                  <a:srgbClr val="CC0000"/>
                </a:solidFill>
              </a:rPr>
              <a:t>是较小的数值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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69682" name="Group 18">
            <a:extLst>
              <a:ext uri="{FF2B5EF4-FFF2-40B4-BE49-F238E27FC236}">
                <a16:creationId xmlns:a16="http://schemas.microsoft.com/office/drawing/2014/main" id="{E894EE64-97C7-4306-A7AD-E46AD1A6091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628775"/>
            <a:ext cx="7561263" cy="1320800"/>
            <a:chOff x="612" y="1026"/>
            <a:chExt cx="4763" cy="832"/>
          </a:xfrm>
        </p:grpSpPr>
        <p:sp>
          <p:nvSpPr>
            <p:cNvPr id="369677" name="Text Box 13">
              <a:extLst>
                <a:ext uri="{FF2B5EF4-FFF2-40B4-BE49-F238E27FC236}">
                  <a16:creationId xmlns:a16="http://schemas.microsoft.com/office/drawing/2014/main" id="{6D779610-9EB3-45A8-828C-8A4288FD4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26"/>
              <a:ext cx="4763" cy="832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</a:rPr>
                <a:t>                                   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(2) sin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x 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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;      (3) tan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x 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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</a:p>
            <a:p>
              <a:pPr algn="l">
                <a:lnSpc>
                  <a:spcPct val="150000"/>
                </a:lnSpc>
                <a:spcAft>
                  <a:spcPct val="40000"/>
                </a:spcAft>
              </a:pP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 (4)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800" i="1" baseline="30000">
                  <a:solidFill>
                    <a:srgbClr val="0000FF"/>
                  </a:solidFill>
                  <a:ea typeface="宋体" panose="02010600030101010101" pitchFamily="2" charset="-122"/>
                </a:rPr>
                <a:t>x 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 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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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(5) ln(1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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) 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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pic>
          <p:nvPicPr>
            <p:cNvPr id="369679" name="Picture 15">
              <a:extLst>
                <a:ext uri="{FF2B5EF4-FFF2-40B4-BE49-F238E27FC236}">
                  <a16:creationId xmlns:a16="http://schemas.microsoft.com/office/drawing/2014/main" id="{E556066F-C869-4D71-A7CF-298313AE3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15" r="80614" b="12715"/>
            <a:stretch>
              <a:fillRect/>
            </a:stretch>
          </p:blipFill>
          <p:spPr bwMode="auto">
            <a:xfrm>
              <a:off x="702" y="1026"/>
              <a:ext cx="1679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9680" name="Rectangle 16">
            <a:extLst>
              <a:ext uri="{FF2B5EF4-FFF2-40B4-BE49-F238E27FC236}">
                <a16:creationId xmlns:a16="http://schemas.microsoft.com/office/drawing/2014/main" id="{60287194-5A85-4EC3-B7A7-6F5DDDE3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求函数在 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0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附近的值的近似公式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 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(0)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(0)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69681" name="Line 17">
            <a:extLst>
              <a:ext uri="{FF2B5EF4-FFF2-40B4-BE49-F238E27FC236}">
                <a16:creationId xmlns:a16="http://schemas.microsoft.com/office/drawing/2014/main" id="{C1CB8061-7ED8-4245-9B11-56AAAD540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668" grpId="0" autoUpdateAnimBg="0"/>
      <p:bldP spid="3696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828628BA-9107-48B8-8E8D-5896CB541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7D65-86AB-46C5-A031-E90967A535D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4786" name="Text Box 2">
            <a:extLst>
              <a:ext uri="{FF2B5EF4-FFF2-40B4-BE49-F238E27FC236}">
                <a16:creationId xmlns:a16="http://schemas.microsoft.com/office/drawing/2014/main" id="{24FD0E04-4DD4-4E09-8EFD-C0743C4D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1400"/>
            <a:ext cx="8686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4000">
                <a:solidFill>
                  <a:srgbClr val="CC0000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sz="4000">
                <a:solidFill>
                  <a:srgbClr val="CC0000"/>
                </a:solidFill>
                <a:cs typeface="Times New Roman" panose="02020603050405020304" pitchFamily="18" charset="0"/>
              </a:rPr>
              <a:t>2.4</a:t>
            </a:r>
          </a:p>
          <a:p>
            <a:pPr algn="l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zh-CN" sz="4000">
              <a:latin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id="{2B8B3C1E-0850-4198-8851-F293DC1A7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3D15F-27DD-4153-B698-D89E00A2741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0210" name="Text Box 2">
            <a:extLst>
              <a:ext uri="{FF2B5EF4-FFF2-40B4-BE49-F238E27FC236}">
                <a16:creationId xmlns:a16="http://schemas.microsoft.com/office/drawing/2014/main" id="{9E883C67-E987-485E-8EA2-42636D541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19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华文中宋" panose="02010600040101010101" pitchFamily="2" charset="-122"/>
              </a:rPr>
              <a:t>再例如</a:t>
            </a:r>
            <a:r>
              <a:rPr lang="en-US" altLang="zh-CN" sz="2800">
                <a:solidFill>
                  <a:srgbClr val="000000"/>
                </a:solidFill>
                <a:latin typeface="华文中宋" panose="02010600040101010101" pitchFamily="2" charset="-122"/>
              </a:rPr>
              <a:t>,</a:t>
            </a:r>
          </a:p>
        </p:txBody>
      </p:sp>
      <p:graphicFrame>
        <p:nvGraphicFramePr>
          <p:cNvPr id="350211" name="Object 3">
            <a:extLst>
              <a:ext uri="{FF2B5EF4-FFF2-40B4-BE49-F238E27FC236}">
                <a16:creationId xmlns:a16="http://schemas.microsoft.com/office/drawing/2014/main" id="{28185CDE-814C-47A1-903C-1C7DA809A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476250"/>
          <a:ext cx="47561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6" name="Equation" r:id="rId3" imgW="2070000" imgH="482400" progId="Equation.DSMT4">
                  <p:embed/>
                </p:oleObj>
              </mc:Choice>
              <mc:Fallback>
                <p:oleObj name="Equation" r:id="rId3" imgW="20700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76250"/>
                        <a:ext cx="47561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2" name="Object 4">
            <a:extLst>
              <a:ext uri="{FF2B5EF4-FFF2-40B4-BE49-F238E27FC236}">
                <a16:creationId xmlns:a16="http://schemas.microsoft.com/office/drawing/2014/main" id="{A5A21E47-A498-4707-A910-BD2043B1E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00213"/>
          <a:ext cx="29543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7" name="公式" r:id="rId5" imgW="1269720" imgH="241200" progId="Equation.3">
                  <p:embed/>
                </p:oleObj>
              </mc:Choice>
              <mc:Fallback>
                <p:oleObj name="公式" r:id="rId5" imgW="12697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29543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>
            <a:extLst>
              <a:ext uri="{FF2B5EF4-FFF2-40B4-BE49-F238E27FC236}">
                <a16:creationId xmlns:a16="http://schemas.microsoft.com/office/drawing/2014/main" id="{2A2DDF0C-B9EF-46F6-AD8E-87C3BBDDB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420938"/>
          <a:ext cx="42894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8" name="公式" r:id="rId7" imgW="1866600" imgH="241200" progId="Equation.3">
                  <p:embed/>
                </p:oleObj>
              </mc:Choice>
              <mc:Fallback>
                <p:oleObj name="公式" r:id="rId7" imgW="18666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42894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14" name="Group 6">
            <a:extLst>
              <a:ext uri="{FF2B5EF4-FFF2-40B4-BE49-F238E27FC236}">
                <a16:creationId xmlns:a16="http://schemas.microsoft.com/office/drawing/2014/main" id="{2B0BCC39-62FC-4A5D-A9FE-855B1F3FE678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2924175"/>
            <a:ext cx="1143000" cy="304800"/>
            <a:chOff x="1476" y="2041"/>
            <a:chExt cx="720" cy="192"/>
          </a:xfrm>
        </p:grpSpPr>
        <p:sp>
          <p:nvSpPr>
            <p:cNvPr id="350215" name="Line 7">
              <a:extLst>
                <a:ext uri="{FF2B5EF4-FFF2-40B4-BE49-F238E27FC236}">
                  <a16:creationId xmlns:a16="http://schemas.microsoft.com/office/drawing/2014/main" id="{197A936B-8A9F-46FE-A9D8-842D8EECA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041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0216" name="Object 8">
              <a:extLst>
                <a:ext uri="{FF2B5EF4-FFF2-40B4-BE49-F238E27FC236}">
                  <a16:creationId xmlns:a16="http://schemas.microsoft.com/office/drawing/2014/main" id="{BD1D66DD-11E1-4A4B-962B-D7C4BD54A3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6" y="2053"/>
            <a:ext cx="19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29" name="公式" r:id="rId9" imgW="419040" imgH="393480" progId="Equation.3">
                    <p:embed/>
                  </p:oleObj>
                </mc:Choice>
                <mc:Fallback>
                  <p:oleObj name="公式" r:id="rId9" imgW="41904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053"/>
                          <a:ext cx="19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0217" name="Group 9">
            <a:extLst>
              <a:ext uri="{FF2B5EF4-FFF2-40B4-BE49-F238E27FC236}">
                <a16:creationId xmlns:a16="http://schemas.microsoft.com/office/drawing/2014/main" id="{42F37502-4CD2-4492-9B2B-A81D323DBD09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924175"/>
            <a:ext cx="2590800" cy="304800"/>
            <a:chOff x="2376" y="2041"/>
            <a:chExt cx="1632" cy="192"/>
          </a:xfrm>
        </p:grpSpPr>
        <p:sp>
          <p:nvSpPr>
            <p:cNvPr id="350218" name="Line 10">
              <a:extLst>
                <a:ext uri="{FF2B5EF4-FFF2-40B4-BE49-F238E27FC236}">
                  <a16:creationId xmlns:a16="http://schemas.microsoft.com/office/drawing/2014/main" id="{AF4F02F8-FE67-4B52-9D1D-2E557876D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2041"/>
              <a:ext cx="16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0219" name="Object 11">
              <a:extLst>
                <a:ext uri="{FF2B5EF4-FFF2-40B4-BE49-F238E27FC236}">
                  <a16:creationId xmlns:a16="http://schemas.microsoft.com/office/drawing/2014/main" id="{6FED5902-A5F3-4418-8CE3-E72D1FD70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6" y="2053"/>
            <a:ext cx="21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30" name="公式" r:id="rId11" imgW="457200" imgH="393480" progId="Equation.3">
                    <p:embed/>
                  </p:oleObj>
                </mc:Choice>
                <mc:Fallback>
                  <p:oleObj name="公式" r:id="rId11" imgW="45720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2053"/>
                          <a:ext cx="21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0220" name="Object 12">
            <a:extLst>
              <a:ext uri="{FF2B5EF4-FFF2-40B4-BE49-F238E27FC236}">
                <a16:creationId xmlns:a16="http://schemas.microsoft.com/office/drawing/2014/main" id="{9C517BFA-4181-496F-98A7-D1553D957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419475"/>
          <a:ext cx="21240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1" name="Equation" r:id="rId13" imgW="914400" imgH="253800" progId="Equation.DSMT4">
                  <p:embed/>
                </p:oleObj>
              </mc:Choice>
              <mc:Fallback>
                <p:oleObj name="Equation" r:id="rId13" imgW="91440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419475"/>
                        <a:ext cx="21240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13">
            <a:extLst>
              <a:ext uri="{FF2B5EF4-FFF2-40B4-BE49-F238E27FC236}">
                <a16:creationId xmlns:a16="http://schemas.microsoft.com/office/drawing/2014/main" id="{13E6002F-2D4C-4713-8B6F-4EC7D2DDF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076700"/>
          <a:ext cx="22161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2" name="公式" r:id="rId15" imgW="965160" imgH="241200" progId="Equation.3">
                  <p:embed/>
                </p:oleObj>
              </mc:Choice>
              <mc:Fallback>
                <p:oleObj name="公式" r:id="rId15" imgW="96516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76700"/>
                        <a:ext cx="22161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2" name="Object 14">
            <a:extLst>
              <a:ext uri="{FF2B5EF4-FFF2-40B4-BE49-F238E27FC236}">
                <a16:creationId xmlns:a16="http://schemas.microsoft.com/office/drawing/2014/main" id="{A42959CB-25C5-4626-866B-73CFF0B7B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3429000"/>
          <a:ext cx="4191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3" name="Equation" r:id="rId17" imgW="1815840" imgH="215640" progId="Equation.DSMT4">
                  <p:embed/>
                </p:oleObj>
              </mc:Choice>
              <mc:Fallback>
                <p:oleObj name="Equation" r:id="rId17" imgW="181584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429000"/>
                        <a:ext cx="4191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3" name="AutoShape 15">
            <a:extLst>
              <a:ext uri="{FF2B5EF4-FFF2-40B4-BE49-F238E27FC236}">
                <a16:creationId xmlns:a16="http://schemas.microsoft.com/office/drawing/2014/main" id="{E0591B7D-27B4-498F-A71C-A6482736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4149725"/>
            <a:ext cx="4114800" cy="381000"/>
          </a:xfrm>
          <a:prstGeom prst="wedgeRectCallout">
            <a:avLst>
              <a:gd name="adj1" fmla="val -69213"/>
              <a:gd name="adj2" fmla="val 17917"/>
            </a:avLst>
          </a:prstGeom>
          <a:solidFill>
            <a:schemeClr val="bg1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chemeClr val="tx2"/>
                </a:solidFill>
              </a:rPr>
              <a:t>既容易计算又是较好的近似值</a:t>
            </a:r>
          </a:p>
        </p:txBody>
      </p:sp>
      <p:sp>
        <p:nvSpPr>
          <p:cNvPr id="350224" name="Text Box 16">
            <a:extLst>
              <a:ext uri="{FF2B5EF4-FFF2-40B4-BE49-F238E27FC236}">
                <a16:creationId xmlns:a16="http://schemas.microsoft.com/office/drawing/2014/main" id="{DCB2567C-3720-491B-933B-611358B2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724400"/>
            <a:ext cx="7239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</a:rPr>
              <a:t>是否所有函数的改变量都可表示为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?</a:t>
            </a:r>
            <a:endParaRPr lang="en-US" altLang="zh-CN" sz="2800">
              <a:solidFill>
                <a:srgbClr val="CC0000"/>
              </a:solidFill>
            </a:endParaRPr>
          </a:p>
        </p:txBody>
      </p:sp>
      <p:sp>
        <p:nvSpPr>
          <p:cNvPr id="350225" name="Text Box 17">
            <a:extLst>
              <a:ext uri="{FF2B5EF4-FFF2-40B4-BE49-F238E27FC236}">
                <a16:creationId xmlns:a16="http://schemas.microsoft.com/office/drawing/2014/main" id="{8F0DE5B0-E9AA-46B1-A442-70876225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876925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线性函数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中的 </a:t>
            </a:r>
            <a:r>
              <a:rPr lang="en-US" altLang="zh-CN" sz="2800" i="1">
                <a:solidFill>
                  <a:srgbClr val="CC0000"/>
                </a:solidFill>
              </a:rPr>
              <a:t>A </a:t>
            </a:r>
            <a:r>
              <a:rPr lang="zh-CN" altLang="en-US" sz="2800">
                <a:solidFill>
                  <a:srgbClr val="CC0000"/>
                </a:solidFill>
              </a:rPr>
              <a:t>是什么</a:t>
            </a:r>
            <a:r>
              <a:rPr lang="en-US" altLang="zh-CN" sz="2800">
                <a:solidFill>
                  <a:srgbClr val="CC0000"/>
                </a:solidFill>
              </a:rPr>
              <a:t>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  <p:bldP spid="350223" grpId="0" animBg="1" autoUpdateAnimBg="0"/>
      <p:bldP spid="350224" grpId="0"/>
      <p:bldP spid="3502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5B3D142A-0717-47C9-97F0-48E046B93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A447-829F-483C-B5A1-9E21428472B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1234" name="Text Box 2">
            <a:extLst>
              <a:ext uri="{FF2B5EF4-FFF2-40B4-BE49-F238E27FC236}">
                <a16:creationId xmlns:a16="http://schemas.microsoft.com/office/drawing/2014/main" id="{3D9877A9-C547-478E-8397-3C3C53794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90588"/>
            <a:ext cx="8686800" cy="30892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如果函数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的增量可表示为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其中 </a:t>
            </a:r>
            <a:r>
              <a:rPr lang="en-US" altLang="zh-CN" sz="2800" i="1">
                <a:solidFill>
                  <a:srgbClr val="000000"/>
                </a:solidFill>
              </a:rPr>
              <a:t>A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是与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i="1">
                <a:solidFill>
                  <a:srgbClr val="000000"/>
                </a:solidFill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无关的常数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zh-CN" altLang="en-US" sz="2800">
                <a:solidFill>
                  <a:srgbClr val="000000"/>
                </a:solidFill>
              </a:rPr>
              <a:t>则称函数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</a:rPr>
              <a:t>在点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</a:rPr>
              <a:t>可微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而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叫做函数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</a:rPr>
              <a:t>相应于自变量增量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  <a:latin typeface="Euclid Symbol" pitchFamily="18" charset="2"/>
              </a:rPr>
              <a:t>的微分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记作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即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16D4666D-3AA1-4542-B330-079F6460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2940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微分的定义</a:t>
            </a:r>
          </a:p>
        </p:txBody>
      </p:sp>
      <p:graphicFrame>
        <p:nvGraphicFramePr>
          <p:cNvPr id="351236" name="Object 4">
            <a:extLst>
              <a:ext uri="{FF2B5EF4-FFF2-40B4-BE49-F238E27FC236}">
                <a16:creationId xmlns:a16="http://schemas.microsoft.com/office/drawing/2014/main" id="{62B36887-F33B-4AF7-91DB-14F71E17B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149725"/>
          <a:ext cx="57023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0" name="Equation" r:id="rId3" imgW="2476440" imgH="215640" progId="Equation.DSMT4">
                  <p:embed/>
                </p:oleObj>
              </mc:Choice>
              <mc:Fallback>
                <p:oleObj name="Equation" r:id="rId3" imgW="24764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149725"/>
                        <a:ext cx="57023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7" name="Text Box 5">
            <a:extLst>
              <a:ext uri="{FF2B5EF4-FFF2-40B4-BE49-F238E27FC236}">
                <a16:creationId xmlns:a16="http://schemas.microsoft.com/office/drawing/2014/main" id="{0B641AFA-5B23-4894-A796-59E4F4E3F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133850"/>
            <a:ext cx="231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微分的实质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1238" name="Text Box 6">
            <a:extLst>
              <a:ext uri="{FF2B5EF4-FFF2-40B4-BE49-F238E27FC236}">
                <a16:creationId xmlns:a16="http://schemas.microsoft.com/office/drawing/2014/main" id="{9A0933F3-0CE6-47F2-AB5F-B7AD6734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724400"/>
            <a:ext cx="7239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</a:rPr>
              <a:t>是否所有函数的改变量都可表示为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?</a:t>
            </a:r>
            <a:endParaRPr lang="en-US" altLang="zh-CN" sz="2800">
              <a:solidFill>
                <a:srgbClr val="CC0000"/>
              </a:solidFill>
            </a:endParaRPr>
          </a:p>
        </p:txBody>
      </p:sp>
      <p:sp>
        <p:nvSpPr>
          <p:cNvPr id="351239" name="Text Box 7">
            <a:extLst>
              <a:ext uri="{FF2B5EF4-FFF2-40B4-BE49-F238E27FC236}">
                <a16:creationId xmlns:a16="http://schemas.microsoft.com/office/drawing/2014/main" id="{CB841834-8AC2-4A5B-A300-74A25D47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876925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线性函数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中的 </a:t>
            </a:r>
            <a:r>
              <a:rPr lang="en-US" altLang="zh-CN" sz="2800" i="1">
                <a:solidFill>
                  <a:srgbClr val="CC0000"/>
                </a:solidFill>
              </a:rPr>
              <a:t>A </a:t>
            </a:r>
            <a:r>
              <a:rPr lang="zh-CN" altLang="en-US" sz="2800">
                <a:solidFill>
                  <a:srgbClr val="CC0000"/>
                </a:solidFill>
              </a:rPr>
              <a:t>是什么</a:t>
            </a:r>
            <a:r>
              <a:rPr lang="en-US" altLang="zh-CN" sz="2800">
                <a:solidFill>
                  <a:srgbClr val="CC0000"/>
                </a:solidFill>
              </a:rPr>
              <a:t>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build="p" autoUpdateAnimBg="0"/>
      <p:bldP spid="351234" grpId="1" build="allAtOnce" animBg="1"/>
      <p:bldP spid="351235" grpId="0"/>
      <p:bldP spid="3512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49274D86-45E2-4FB7-A6B7-91481B007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970A-F841-4543-B57B-529DE8EB898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2258" name="Text Box 2">
            <a:extLst>
              <a:ext uri="{FF2B5EF4-FFF2-40B4-BE49-F238E27FC236}">
                <a16:creationId xmlns:a16="http://schemas.microsoft.com/office/drawing/2014/main" id="{63CF0F81-602C-4995-AB7D-423B71DD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90588"/>
            <a:ext cx="8686800" cy="30892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如果函数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的增量可表示为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其中 </a:t>
            </a:r>
            <a:r>
              <a:rPr lang="en-US" altLang="zh-CN" sz="2800" i="1">
                <a:solidFill>
                  <a:srgbClr val="000000"/>
                </a:solidFill>
              </a:rPr>
              <a:t>A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是与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i="1">
                <a:solidFill>
                  <a:srgbClr val="000000"/>
                </a:solidFill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无关的常数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zh-CN" altLang="en-US" sz="2800">
                <a:solidFill>
                  <a:srgbClr val="000000"/>
                </a:solidFill>
              </a:rPr>
              <a:t>则称函数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</a:rPr>
              <a:t>在点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</a:rPr>
              <a:t>可微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而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叫做函数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</a:rPr>
              <a:t>相应于自变量增量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  <a:latin typeface="Euclid Symbol" pitchFamily="18" charset="2"/>
              </a:rPr>
              <a:t>的微分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记作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即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D4143FF1-877A-4DEB-93BA-9D5EB7A40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2940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微分的定义</a:t>
            </a:r>
          </a:p>
        </p:txBody>
      </p:sp>
      <p:graphicFrame>
        <p:nvGraphicFramePr>
          <p:cNvPr id="352260" name="Object 4">
            <a:extLst>
              <a:ext uri="{FF2B5EF4-FFF2-40B4-BE49-F238E27FC236}">
                <a16:creationId xmlns:a16="http://schemas.microsoft.com/office/drawing/2014/main" id="{08A2D5D3-92B4-4352-9D1D-A35F520E9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652963"/>
          <a:ext cx="57213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1" name="Equation" r:id="rId3" imgW="2489040" imgH="215640" progId="Equation.DSMT4">
                  <p:embed/>
                </p:oleObj>
              </mc:Choice>
              <mc:Fallback>
                <p:oleObj name="Equation" r:id="rId3" imgW="24890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52963"/>
                        <a:ext cx="57213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>
            <a:extLst>
              <a:ext uri="{FF2B5EF4-FFF2-40B4-BE49-F238E27FC236}">
                <a16:creationId xmlns:a16="http://schemas.microsoft.com/office/drawing/2014/main" id="{B9F3F97A-BF43-418C-9F55-960459AA2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5289550"/>
          <a:ext cx="40290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2" name="Equation" r:id="rId5" imgW="1739880" imgH="253800" progId="Equation.DSMT4">
                  <p:embed/>
                </p:oleObj>
              </mc:Choice>
              <mc:Fallback>
                <p:oleObj name="Equation" r:id="rId5" imgW="17398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289550"/>
                        <a:ext cx="40290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2" name="Text Box 6">
            <a:extLst>
              <a:ext uri="{FF2B5EF4-FFF2-40B4-BE49-F238E27FC236}">
                <a16:creationId xmlns:a16="http://schemas.microsoft.com/office/drawing/2014/main" id="{ED31C79B-282F-4192-B171-16474E3DD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815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52263" name="AutoShape 7">
            <a:extLst>
              <a:ext uri="{FF2B5EF4-FFF2-40B4-BE49-F238E27FC236}">
                <a16:creationId xmlns:a16="http://schemas.microsoft.com/office/drawing/2014/main" id="{1F166FB8-0F5E-432E-ADCE-4D9E006CD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876925"/>
            <a:ext cx="4114800" cy="381000"/>
          </a:xfrm>
          <a:prstGeom prst="wedgeRectCallout">
            <a:avLst>
              <a:gd name="adj1" fmla="val -69213"/>
              <a:gd name="adj2" fmla="val 17917"/>
            </a:avLst>
          </a:prstGeom>
          <a:solidFill>
            <a:schemeClr val="bg1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chemeClr val="tx2"/>
                </a:solidFill>
              </a:rPr>
              <a:t>既容易计算又是较好的近似值</a:t>
            </a:r>
          </a:p>
        </p:txBody>
      </p:sp>
      <p:graphicFrame>
        <p:nvGraphicFramePr>
          <p:cNvPr id="352264" name="Object 8">
            <a:extLst>
              <a:ext uri="{FF2B5EF4-FFF2-40B4-BE49-F238E27FC236}">
                <a16:creationId xmlns:a16="http://schemas.microsoft.com/office/drawing/2014/main" id="{28A8C508-9705-4EEB-881D-8FE371625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5949950"/>
          <a:ext cx="2206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3" name="公式" r:id="rId7" imgW="1104840" imgH="228600" progId="Equation.3">
                  <p:embed/>
                </p:oleObj>
              </mc:Choice>
              <mc:Fallback>
                <p:oleObj name="公式" r:id="rId7" imgW="11048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5949950"/>
                        <a:ext cx="2206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8" name="Object 12">
            <a:extLst>
              <a:ext uri="{FF2B5EF4-FFF2-40B4-BE49-F238E27FC236}">
                <a16:creationId xmlns:a16="http://schemas.microsoft.com/office/drawing/2014/main" id="{FF8905F0-4589-4BBC-B97D-2F8EEA1DB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149725"/>
          <a:ext cx="57023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4" name="Equation" r:id="rId9" imgW="2476440" imgH="215640" progId="Equation.DSMT4">
                  <p:embed/>
                </p:oleObj>
              </mc:Choice>
              <mc:Fallback>
                <p:oleObj name="Equation" r:id="rId9" imgW="247644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149725"/>
                        <a:ext cx="57023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9" name="Text Box 13">
            <a:extLst>
              <a:ext uri="{FF2B5EF4-FFF2-40B4-BE49-F238E27FC236}">
                <a16:creationId xmlns:a16="http://schemas.microsoft.com/office/drawing/2014/main" id="{D718F828-FE80-4457-99B5-B70563BC7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133850"/>
            <a:ext cx="231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微分的实质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2" grpId="0"/>
      <p:bldP spid="35226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id="{3767D8DF-CC5D-450C-B7D9-251F6898C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38A1-2FAC-44D7-859A-1BCE4548074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3282" name="Text Box 2">
            <a:extLst>
              <a:ext uri="{FF2B5EF4-FFF2-40B4-BE49-F238E27FC236}">
                <a16:creationId xmlns:a16="http://schemas.microsoft.com/office/drawing/2014/main" id="{FFE40C96-4210-425B-8FC0-C72190773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345363" cy="1550988"/>
          </a:xfrm>
          <a:prstGeom prst="rect">
            <a:avLst/>
          </a:prstGeom>
          <a:solidFill>
            <a:schemeClr val="bg1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FF"/>
                </a:solidFill>
              </a:rPr>
              <a:t>可微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FF"/>
                </a:solidFill>
              </a:rPr>
              <a:t>可导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函数 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=</a:t>
            </a:r>
            <a:r>
              <a:rPr lang="en-US" altLang="zh-CN" sz="2800" i="1">
                <a:solidFill>
                  <a:srgbClr val="000000"/>
                </a:solidFill>
              </a:rPr>
              <a:t>f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</a:rPr>
              <a:t>的微分一定是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2C12F6C1-2DBD-4DAA-A5CF-03E2802C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32940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可微与可导的关系</a:t>
            </a:r>
          </a:p>
        </p:txBody>
      </p:sp>
      <p:sp>
        <p:nvSpPr>
          <p:cNvPr id="353284" name="Text Box 4">
            <a:extLst>
              <a:ext uri="{FF2B5EF4-FFF2-40B4-BE49-F238E27FC236}">
                <a16:creationId xmlns:a16="http://schemas.microsoft.com/office/drawing/2014/main" id="{AF62215C-0DE2-4E25-88F6-A77C3B54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70585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36000" bIns="108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FF"/>
                </a:solidFill>
              </a:rPr>
              <a:t>在点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FF"/>
                </a:solidFill>
              </a:rPr>
              <a:t>可微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 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3285" name="Text Box 5">
            <a:extLst>
              <a:ext uri="{FF2B5EF4-FFF2-40B4-BE49-F238E27FC236}">
                <a16:creationId xmlns:a16="http://schemas.microsoft.com/office/drawing/2014/main" id="{83D4C992-7943-45E7-A83D-EA32B20B0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607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这是因为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一方面</a:t>
            </a:r>
            <a:endParaRPr lang="zh-CN" altLang="en-US" sz="28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353286" name="Rectangle 6">
            <a:extLst>
              <a:ext uri="{FF2B5EF4-FFF2-40B4-BE49-F238E27FC236}">
                <a16:creationId xmlns:a16="http://schemas.microsoft.com/office/drawing/2014/main" id="{627A1F76-6EDF-46B2-B512-03AEA7E8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2311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另一方面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53287" name="Text Box 7">
            <a:extLst>
              <a:ext uri="{FF2B5EF4-FFF2-40B4-BE49-F238E27FC236}">
                <a16:creationId xmlns:a16="http://schemas.microsoft.com/office/drawing/2014/main" id="{9F140A8D-9D3C-4B88-B899-F33AC9D3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74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其中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0(</a:t>
            </a:r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且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是常数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</a:p>
        </p:txBody>
      </p:sp>
      <p:pic>
        <p:nvPicPr>
          <p:cNvPr id="353288" name="Picture 8">
            <a:extLst>
              <a:ext uri="{FF2B5EF4-FFF2-40B4-BE49-F238E27FC236}">
                <a16:creationId xmlns:a16="http://schemas.microsoft.com/office/drawing/2014/main" id="{D034BBCB-309C-4643-8456-050CFE5A5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r="83113" b="12715"/>
          <a:stretch>
            <a:fillRect/>
          </a:stretch>
        </p:blipFill>
        <p:spPr bwMode="auto">
          <a:xfrm>
            <a:off x="990600" y="3660775"/>
            <a:ext cx="23082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3289" name="Picture 9">
            <a:extLst>
              <a:ext uri="{FF2B5EF4-FFF2-40B4-BE49-F238E27FC236}">
                <a16:creationId xmlns:a16="http://schemas.microsoft.com/office/drawing/2014/main" id="{9D957F4B-7F9B-4A8A-B1E8-86C4C5A2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r="83878" b="7266"/>
          <a:stretch>
            <a:fillRect/>
          </a:stretch>
        </p:blipFill>
        <p:spPr bwMode="auto">
          <a:xfrm>
            <a:off x="990600" y="5024438"/>
            <a:ext cx="221615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3290" name="Picture 10">
            <a:extLst>
              <a:ext uri="{FF2B5EF4-FFF2-40B4-BE49-F238E27FC236}">
                <a16:creationId xmlns:a16="http://schemas.microsoft.com/office/drawing/2014/main" id="{27F72433-BD4E-4937-98E5-37C08518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t="12715" r="65547" b="12715"/>
          <a:stretch>
            <a:fillRect/>
          </a:stretch>
        </p:blipFill>
        <p:spPr bwMode="auto">
          <a:xfrm>
            <a:off x="3306763" y="3660775"/>
            <a:ext cx="23939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3291" name="Picture 11">
            <a:extLst>
              <a:ext uri="{FF2B5EF4-FFF2-40B4-BE49-F238E27FC236}">
                <a16:creationId xmlns:a16="http://schemas.microsoft.com/office/drawing/2014/main" id="{013FFE8C-B206-44FD-AED9-90181AF6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8" t="12715" r="42078" b="12715"/>
          <a:stretch>
            <a:fillRect/>
          </a:stretch>
        </p:blipFill>
        <p:spPr bwMode="auto">
          <a:xfrm>
            <a:off x="5718175" y="3660775"/>
            <a:ext cx="31924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3292" name="Picture 12">
            <a:extLst>
              <a:ext uri="{FF2B5EF4-FFF2-40B4-BE49-F238E27FC236}">
                <a16:creationId xmlns:a16="http://schemas.microsoft.com/office/drawing/2014/main" id="{A39317FB-C681-4ADF-B29D-F31861AAB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8" t="12715" r="66310" b="7266"/>
          <a:stretch>
            <a:fillRect/>
          </a:stretch>
        </p:blipFill>
        <p:spPr bwMode="auto">
          <a:xfrm>
            <a:off x="3224213" y="5024438"/>
            <a:ext cx="2397125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3293" name="Group 13">
            <a:extLst>
              <a:ext uri="{FF2B5EF4-FFF2-40B4-BE49-F238E27FC236}">
                <a16:creationId xmlns:a16="http://schemas.microsoft.com/office/drawing/2014/main" id="{A2DE4C01-B189-4911-97F9-11150B5039F8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5013325"/>
            <a:ext cx="3181350" cy="842963"/>
            <a:chOff x="3552" y="3165"/>
            <a:chExt cx="2004" cy="531"/>
          </a:xfrm>
        </p:grpSpPr>
        <p:pic>
          <p:nvPicPr>
            <p:cNvPr id="353294" name="Picture 14">
              <a:extLst>
                <a:ext uri="{FF2B5EF4-FFF2-40B4-BE49-F238E27FC236}">
                  <a16:creationId xmlns:a16="http://schemas.microsoft.com/office/drawing/2014/main" id="{7BE0E8FC-2F0B-44B1-A1D7-409EFD4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15" t="12715" r="43883" b="7266"/>
            <a:stretch>
              <a:fillRect/>
            </a:stretch>
          </p:blipFill>
          <p:spPr bwMode="auto">
            <a:xfrm>
              <a:off x="3552" y="3165"/>
              <a:ext cx="1931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3295" name="Text Box 15">
              <a:extLst>
                <a:ext uri="{FF2B5EF4-FFF2-40B4-BE49-F238E27FC236}">
                  <a16:creationId xmlns:a16="http://schemas.microsoft.com/office/drawing/2014/main" id="{D9DE9949-AA98-4B41-8EDF-3FEF54DFC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" y="3231"/>
              <a:ext cx="5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,</a:t>
              </a:r>
            </a:p>
          </p:txBody>
        </p:sp>
      </p:grpSp>
      <p:sp>
        <p:nvSpPr>
          <p:cNvPr id="353296" name="Line 16">
            <a:extLst>
              <a:ext uri="{FF2B5EF4-FFF2-40B4-BE49-F238E27FC236}">
                <a16:creationId xmlns:a16="http://schemas.microsoft.com/office/drawing/2014/main" id="{E6E16B7A-E7B0-4F3F-896D-DAC1DCB84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3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3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 animBg="1"/>
      <p:bldP spid="353283" grpId="0" build="p" autoUpdateAnimBg="0"/>
      <p:bldP spid="353285" grpId="0" build="p" autoUpdateAnimBg="0"/>
      <p:bldP spid="353286" grpId="0" build="p" autoUpdateAnimBg="0"/>
      <p:bldP spid="3532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37B32785-9C60-4E84-83BA-18F25815F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FD02A-41B3-49E1-A15B-6D283388A94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4306" name="Text Box 2">
            <a:extLst>
              <a:ext uri="{FF2B5EF4-FFF2-40B4-BE49-F238E27FC236}">
                <a16:creationId xmlns:a16="http://schemas.microsoft.com/office/drawing/2014/main" id="{F24E7521-85E0-4925-AE8F-CE60FC605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0"/>
            <a:ext cx="86868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在任意点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的微分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称为</a:t>
            </a:r>
            <a:r>
              <a:rPr lang="zh-CN" altLang="en-US" sz="2800">
                <a:solidFill>
                  <a:srgbClr val="CC0000"/>
                </a:solidFill>
              </a:rPr>
              <a:t>函数的微分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rgbClr val="000000"/>
                </a:solidFill>
              </a:rPr>
              <a:t>记作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或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>
                <a:solidFill>
                  <a:srgbClr val="000000"/>
                </a:solidFill>
              </a:rPr>
              <a:t>即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54307" name="Text Box 3">
            <a:extLst>
              <a:ext uri="{FF2B5EF4-FFF2-40B4-BE49-F238E27FC236}">
                <a16:creationId xmlns:a16="http://schemas.microsoft.com/office/drawing/2014/main" id="{EDAB0630-5D72-4697-ABCA-CE86366F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62488"/>
            <a:ext cx="8686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例如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dcos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(cos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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sin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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54308" name="Rectangle 4">
            <a:extLst>
              <a:ext uri="{FF2B5EF4-FFF2-40B4-BE49-F238E27FC236}">
                <a16:creationId xmlns:a16="http://schemas.microsoft.com/office/drawing/2014/main" id="{2D1BA361-8979-40D8-89A4-4F07E40E9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145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i="1" baseline="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baseline="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i="1" baseline="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354309" name="Rectangle 5">
            <a:extLst>
              <a:ext uri="{FF2B5EF4-FFF2-40B4-BE49-F238E27FC236}">
                <a16:creationId xmlns:a16="http://schemas.microsoft.com/office/drawing/2014/main" id="{7FAFB46F-A97B-4254-A176-A5D1C5FA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32940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可微与可导的关系</a:t>
            </a:r>
          </a:p>
        </p:txBody>
      </p:sp>
      <p:sp>
        <p:nvSpPr>
          <p:cNvPr id="354310" name="Text Box 6">
            <a:extLst>
              <a:ext uri="{FF2B5EF4-FFF2-40B4-BE49-F238E27FC236}">
                <a16:creationId xmlns:a16="http://schemas.microsoft.com/office/drawing/2014/main" id="{970CFE85-C512-4057-BE52-3F9FC041D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70585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36000" bIns="108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FF"/>
                </a:solidFill>
              </a:rPr>
              <a:t>在点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FF"/>
                </a:solidFill>
              </a:rPr>
              <a:t>可微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 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4311" name="Text Box 7">
            <a:extLst>
              <a:ext uri="{FF2B5EF4-FFF2-40B4-BE49-F238E27FC236}">
                <a16:creationId xmlns:a16="http://schemas.microsoft.com/office/drawing/2014/main" id="{7EB8D3B7-5E17-4CE4-96A4-20C5FCE83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345363" cy="1550988"/>
          </a:xfrm>
          <a:prstGeom prst="rect">
            <a:avLst/>
          </a:prstGeom>
          <a:solidFill>
            <a:schemeClr val="bg1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FF"/>
                </a:solidFill>
              </a:rPr>
              <a:t>可微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FF"/>
                </a:solidFill>
              </a:rPr>
              <a:t>可导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函数 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=</a:t>
            </a:r>
            <a:r>
              <a:rPr lang="en-US" altLang="zh-CN" sz="2800" i="1">
                <a:solidFill>
                  <a:srgbClr val="000000"/>
                </a:solidFill>
              </a:rPr>
              <a:t>f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在点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</a:rPr>
              <a:t>的微分一定是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4312" name="Line 8">
            <a:extLst>
              <a:ext uri="{FF2B5EF4-FFF2-40B4-BE49-F238E27FC236}">
                <a16:creationId xmlns:a16="http://schemas.microsoft.com/office/drawing/2014/main" id="{ECAE953C-B248-464A-9CF1-D880FBA0D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autoUpdateAnimBg="0"/>
      <p:bldP spid="354307" grpId="0" build="p" autoUpdateAnimBg="0"/>
      <p:bldP spid="35430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DD50E25A-1B39-4238-9368-EC14C56BED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704AE-7B06-49EC-A0AE-0C2A4D49555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55330" name="Text Box 2">
            <a:extLst>
              <a:ext uri="{FF2B5EF4-FFF2-40B4-BE49-F238E27FC236}">
                <a16:creationId xmlns:a16="http://schemas.microsoft.com/office/drawing/2014/main" id="{AE45567F-E1B1-4916-A7A7-CCFD382F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25538"/>
            <a:ext cx="8686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800">
                <a:solidFill>
                  <a:srgbClr val="000000"/>
                </a:solidFill>
              </a:rPr>
              <a:t>求函数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02 </a:t>
            </a:r>
            <a:r>
              <a:rPr lang="zh-CN" altLang="en-US" sz="2800">
                <a:solidFill>
                  <a:srgbClr val="000000"/>
                </a:solidFill>
              </a:rPr>
              <a:t>时的微分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A10ED06F-C42D-4F74-9112-5B12D0E1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44675"/>
            <a:ext cx="1244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80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B07C3727-E6D4-4FDF-8819-A2E29108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36738"/>
            <a:ext cx="44243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先求函数在任意点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的微分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8B6BC04E-1A8D-41E8-AE1D-50D6D4AC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578326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i="1">
                <a:solidFill>
                  <a:schemeClr val="tx2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再求函数当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02 </a:t>
            </a:r>
            <a:r>
              <a:rPr lang="zh-CN" altLang="en-US" sz="2800">
                <a:solidFill>
                  <a:srgbClr val="000000"/>
                </a:solidFill>
              </a:rPr>
              <a:t>时的微分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5334" name="Text Box 6">
            <a:extLst>
              <a:ext uri="{FF2B5EF4-FFF2-40B4-BE49-F238E27FC236}">
                <a16:creationId xmlns:a16="http://schemas.microsoft.com/office/drawing/2014/main" id="{79D03F82-BBAE-40A0-89AF-506A6654F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708400"/>
            <a:ext cx="169386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i="1" baseline="-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30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aseline="-30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, D</a:t>
            </a:r>
            <a:r>
              <a:rPr lang="en-US" altLang="zh-CN" sz="2800" i="1" baseline="-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30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0.02</a:t>
            </a:r>
            <a:endParaRPr lang="en-US" altLang="zh-CN" sz="2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93CAF608-B409-4257-832F-F252D30F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148263"/>
            <a:ext cx="26797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0.02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0.24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 </a:t>
            </a:r>
          </a:p>
        </p:txBody>
      </p:sp>
      <p:sp>
        <p:nvSpPr>
          <p:cNvPr id="355336" name="Rectangle 8">
            <a:extLst>
              <a:ext uri="{FF2B5EF4-FFF2-40B4-BE49-F238E27FC236}">
                <a16:creationId xmlns:a16="http://schemas.microsoft.com/office/drawing/2014/main" id="{86B01AB6-DD93-42DB-871E-205FE5F57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437063"/>
            <a:ext cx="25050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i="1" baseline="-30000">
                <a:solidFill>
                  <a:srgbClr val="000000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2800" baseline="-30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2, </a:t>
            </a:r>
            <a:r>
              <a:rPr lang="en-US" altLang="zh-CN" sz="2800" baseline="-30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 baseline="-3000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30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 baseline="-30000">
                <a:solidFill>
                  <a:srgbClr val="000000"/>
                </a:solidFill>
                <a:ea typeface="宋体" panose="02010600030101010101" pitchFamily="2" charset="-122"/>
              </a:rPr>
              <a:t>0.02 </a:t>
            </a:r>
          </a:p>
        </p:txBody>
      </p:sp>
      <p:sp>
        <p:nvSpPr>
          <p:cNvPr id="355337" name="Text Box 9">
            <a:extLst>
              <a:ext uri="{FF2B5EF4-FFF2-40B4-BE49-F238E27FC236}">
                <a16:creationId xmlns:a16="http://schemas.microsoft.com/office/drawing/2014/main" id="{CB042CE5-881E-4586-8600-1ABDEDAB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569325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3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FF"/>
                </a:solidFill>
              </a:rPr>
              <a:t>函数</a:t>
            </a:r>
            <a:r>
              <a:rPr lang="zh-CN" altLang="en-US" sz="2800" i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FF"/>
                </a:solidFill>
              </a:rPr>
              <a:t>的微分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5338" name="Line 10">
            <a:extLst>
              <a:ext uri="{FF2B5EF4-FFF2-40B4-BE49-F238E27FC236}">
                <a16:creationId xmlns:a16="http://schemas.microsoft.com/office/drawing/2014/main" id="{49591EEA-F4C2-416A-BBB2-4FE5BE09C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build="p" autoUpdateAnimBg="0"/>
      <p:bldP spid="355331" grpId="0" build="p" autoUpdateAnimBg="0"/>
      <p:bldP spid="355332" grpId="0" build="p" autoUpdateAnimBg="0"/>
      <p:bldP spid="355333" grpId="0" build="p" autoUpdateAnimBg="0"/>
      <p:bldP spid="355334" grpId="0" build="p" autoUpdateAnimBg="0"/>
      <p:bldP spid="355335" grpId="0" build="p" autoUpdateAnimBg="0"/>
      <p:bldP spid="35533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C92AAA23-1A09-4684-9140-F56EDF9F7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B815-6E49-4489-8A23-6A0CEC7CC2D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56354" name="Text Box 2">
            <a:extLst>
              <a:ext uri="{FF2B5EF4-FFF2-40B4-BE49-F238E27FC236}">
                <a16:creationId xmlns:a16="http://schemas.microsoft.com/office/drawing/2014/main" id="{6A16DA64-79EA-46C8-A1F2-026C6F3CB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8534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                            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自变量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 i="1">
                <a:solidFill>
                  <a:srgbClr val="000000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华文中宋" panose="02010600040101010101" pitchFamily="2" charset="-122"/>
              </a:rPr>
              <a:t>的</a:t>
            </a:r>
            <a:r>
              <a:rPr lang="zh-CN" altLang="en-US" sz="2800">
                <a:solidFill>
                  <a:srgbClr val="000000"/>
                </a:solidFill>
              </a:rPr>
              <a:t>微分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等于</a:t>
            </a:r>
            <a:r>
              <a:rPr lang="zh-CN" altLang="en-US" sz="2800">
                <a:solidFill>
                  <a:srgbClr val="000000"/>
                </a:solidFill>
                <a:latin typeface="华文中宋" panose="02010600040101010101" pitchFamily="2" charset="-122"/>
              </a:rPr>
              <a:t>增量 </a:t>
            </a:r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 , </a:t>
            </a:r>
            <a:r>
              <a:rPr lang="zh-CN" altLang="en-US" sz="2800">
                <a:solidFill>
                  <a:srgbClr val="000000"/>
                </a:solidFill>
              </a:rPr>
              <a:t>即 </a:t>
            </a:r>
            <a:endParaRPr lang="zh-CN" altLang="en-US" sz="2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6355" name="Text Box 3">
            <a:extLst>
              <a:ext uri="{FF2B5EF4-FFF2-40B4-BE49-F238E27FC236}">
                <a16:creationId xmlns:a16="http://schemas.microsoft.com/office/drawing/2014/main" id="{D0A21DED-EC0E-43E2-8D50-6C13426B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84538"/>
            <a:ext cx="564673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函数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的微分更习惯地记作</a:t>
            </a:r>
            <a:endParaRPr lang="zh-CN" altLang="en-US" sz="2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6356" name="Rectangle 4">
            <a:extLst>
              <a:ext uri="{FF2B5EF4-FFF2-40B4-BE49-F238E27FC236}">
                <a16:creationId xmlns:a16="http://schemas.microsoft.com/office/drawing/2014/main" id="{860991A7-2677-4B1A-A93F-6DE389A6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87438"/>
            <a:ext cx="32940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buFontTx/>
              <a:buChar char="•"/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自变量的微分</a:t>
            </a:r>
          </a:p>
        </p:txBody>
      </p:sp>
      <p:sp>
        <p:nvSpPr>
          <p:cNvPr id="356357" name="Text Box 5">
            <a:extLst>
              <a:ext uri="{FF2B5EF4-FFF2-40B4-BE49-F238E27FC236}">
                <a16:creationId xmlns:a16="http://schemas.microsoft.com/office/drawing/2014/main" id="{A39BA824-A7FF-411F-9E15-FC2422B8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3933825"/>
            <a:ext cx="2160587" cy="525463"/>
          </a:xfrm>
          <a:prstGeom prst="rect">
            <a:avLst/>
          </a:prstGeom>
          <a:solidFill>
            <a:schemeClr val="bg1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6358" name="AutoShape 6">
            <a:extLst>
              <a:ext uri="{FF2B5EF4-FFF2-40B4-BE49-F238E27FC236}">
                <a16:creationId xmlns:a16="http://schemas.microsoft.com/office/drawing/2014/main" id="{32A6AB37-FB54-402B-B58F-FB492AC2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4872038"/>
            <a:ext cx="706438" cy="141287"/>
          </a:xfrm>
          <a:prstGeom prst="rightArrow">
            <a:avLst>
              <a:gd name="adj1" fmla="val 50000"/>
              <a:gd name="adj2" fmla="val 125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6359" name="Object 7">
            <a:extLst>
              <a:ext uri="{FF2B5EF4-FFF2-40B4-BE49-F238E27FC236}">
                <a16:creationId xmlns:a16="http://schemas.microsoft.com/office/drawing/2014/main" id="{934C3D10-1FD4-4469-8DD4-9345B18D4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437063"/>
          <a:ext cx="1755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5" name="公式" r:id="rId3" imgW="876240" imgH="457200" progId="Equation.3">
                  <p:embed/>
                </p:oleObj>
              </mc:Choice>
              <mc:Fallback>
                <p:oleObj name="公式" r:id="rId3" imgW="876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37063"/>
                        <a:ext cx="1755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>
            <a:extLst>
              <a:ext uri="{FF2B5EF4-FFF2-40B4-BE49-F238E27FC236}">
                <a16:creationId xmlns:a16="http://schemas.microsoft.com/office/drawing/2014/main" id="{FE4EB490-6C01-4F69-878B-47BC7F22A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5402263"/>
          <a:ext cx="66325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6" name="Equation" r:id="rId5" imgW="2882880" imgH="457200" progId="Equation.DSMT4">
                  <p:embed/>
                </p:oleObj>
              </mc:Choice>
              <mc:Fallback>
                <p:oleObj name="Equation" r:id="rId5" imgW="28828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5402263"/>
                        <a:ext cx="66325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1" name="Text Box 9">
            <a:extLst>
              <a:ext uri="{FF2B5EF4-FFF2-40B4-BE49-F238E27FC236}">
                <a16:creationId xmlns:a16="http://schemas.microsoft.com/office/drawing/2014/main" id="{4E8BCD73-C35A-4DA7-B98F-1B50D0FF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00338"/>
            <a:ext cx="1944687" cy="525462"/>
          </a:xfrm>
          <a:prstGeom prst="rect">
            <a:avLst/>
          </a:prstGeom>
          <a:solidFill>
            <a:schemeClr val="bg1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6363" name="Line 11">
            <a:extLst>
              <a:ext uri="{FF2B5EF4-FFF2-40B4-BE49-F238E27FC236}">
                <a16:creationId xmlns:a16="http://schemas.microsoft.com/office/drawing/2014/main" id="{312194C8-8128-42CC-B5C0-D401303BB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64" name="Text Box 12">
            <a:extLst>
              <a:ext uri="{FF2B5EF4-FFF2-40B4-BE49-F238E27FC236}">
                <a16:creationId xmlns:a16="http://schemas.microsoft.com/office/drawing/2014/main" id="{34D32731-6B96-4886-BAFB-4BE46A254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569325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3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FF"/>
                </a:solidFill>
              </a:rPr>
              <a:t>函数</a:t>
            </a:r>
            <a:r>
              <a:rPr lang="zh-CN" altLang="en-US" sz="2800" i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rgbClr val="0000FF"/>
                </a:solidFill>
              </a:rPr>
              <a:t>的微分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autoUpdateAnimBg="0"/>
      <p:bldP spid="356355" grpId="0" build="p" autoUpdateAnimBg="0"/>
      <p:bldP spid="356356" grpId="0" build="p" autoUpdateAnimBg="0"/>
      <p:bldP spid="356357" grpId="0" animBg="1"/>
      <p:bldP spid="356361" grpId="0" animBg="1"/>
    </p:bldLst>
  </p:timing>
</p:sld>
</file>

<file path=ppt/theme/theme1.xml><?xml version="1.0" encoding="utf-8"?>
<a:theme xmlns:a="http://schemas.openxmlformats.org/drawingml/2006/main" name="课件模板">
  <a:themeElements>
    <a:clrScheme name="课件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课件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课件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D:\高等数学电子教案\习题课模板.pot</Template>
  <TotalTime>3719</TotalTime>
  <Words>1880</Words>
  <Application>Microsoft Office PowerPoint</Application>
  <PresentationFormat>全屏显示(4:3)</PresentationFormat>
  <Paragraphs>185</Paragraphs>
  <Slides>22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3</vt:i4>
      </vt:variant>
    </vt:vector>
  </HeadingPairs>
  <TitlesOfParts>
    <vt:vector size="38" baseType="lpstr">
      <vt:lpstr>Times New Roman</vt:lpstr>
      <vt:lpstr>华文中宋</vt:lpstr>
      <vt:lpstr>黑体</vt:lpstr>
      <vt:lpstr>MS Outlook</vt:lpstr>
      <vt:lpstr>华文细黑</vt:lpstr>
      <vt:lpstr>宋体</vt:lpstr>
      <vt:lpstr>Symbol</vt:lpstr>
      <vt:lpstr>Wingdings</vt:lpstr>
      <vt:lpstr>Euclid Symbol</vt:lpstr>
      <vt:lpstr>Tahoma</vt:lpstr>
      <vt:lpstr>课件模板</vt:lpstr>
      <vt:lpstr>Microsoft 公式 3.0</vt:lpstr>
      <vt:lpstr>MathType 5.0 Equation</vt:lpstr>
      <vt:lpstr>函数的微分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二、微分的几何意义</vt:lpstr>
      <vt:lpstr>三、基本微分公式与微分运算法则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四、微分在近似计算中的应用 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Company>广州大学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2-5 微分</dc:title>
  <dc:creator>DXCH</dc:creator>
  <cp:lastModifiedBy>谢金宏</cp:lastModifiedBy>
  <cp:revision>581</cp:revision>
  <cp:lastPrinted>1999-09-15T08:06:35Z</cp:lastPrinted>
  <dcterms:created xsi:type="dcterms:W3CDTF">1997-01-23T06:06:41Z</dcterms:created>
  <dcterms:modified xsi:type="dcterms:W3CDTF">2017-11-02T13:38:30Z</dcterms:modified>
</cp:coreProperties>
</file>