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9"/>
  </p:notesMasterIdLst>
  <p:handoutMasterIdLst>
    <p:handoutMasterId r:id="rId40"/>
  </p:handoutMasterIdLst>
  <p:sldIdLst>
    <p:sldId id="338" r:id="rId3"/>
    <p:sldId id="339" r:id="rId4"/>
    <p:sldId id="365" r:id="rId5"/>
    <p:sldId id="366" r:id="rId6"/>
    <p:sldId id="368" r:id="rId7"/>
    <p:sldId id="369" r:id="rId8"/>
    <p:sldId id="341" r:id="rId9"/>
    <p:sldId id="342" r:id="rId10"/>
    <p:sldId id="343" r:id="rId11"/>
    <p:sldId id="370" r:id="rId12"/>
    <p:sldId id="386" r:id="rId13"/>
    <p:sldId id="374" r:id="rId14"/>
    <p:sldId id="345" r:id="rId15"/>
    <p:sldId id="375" r:id="rId16"/>
    <p:sldId id="349" r:id="rId17"/>
    <p:sldId id="350" r:id="rId18"/>
    <p:sldId id="351" r:id="rId19"/>
    <p:sldId id="352" r:id="rId20"/>
    <p:sldId id="353" r:id="rId21"/>
    <p:sldId id="354" r:id="rId22"/>
    <p:sldId id="371" r:id="rId23"/>
    <p:sldId id="372" r:id="rId24"/>
    <p:sldId id="373" r:id="rId25"/>
    <p:sldId id="359" r:id="rId26"/>
    <p:sldId id="380" r:id="rId27"/>
    <p:sldId id="381" r:id="rId28"/>
    <p:sldId id="382" r:id="rId29"/>
    <p:sldId id="383" r:id="rId30"/>
    <p:sldId id="384" r:id="rId31"/>
    <p:sldId id="385" r:id="rId32"/>
    <p:sldId id="379" r:id="rId33"/>
    <p:sldId id="378" r:id="rId34"/>
    <p:sldId id="361" r:id="rId35"/>
    <p:sldId id="362" r:id="rId36"/>
    <p:sldId id="363" r:id="rId37"/>
    <p:sldId id="364" r:id="rId38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0">
          <p15:clr>
            <a:srgbClr val="A4A3A4"/>
          </p15:clr>
        </p15:guide>
        <p15:guide id="2" pos="3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660033"/>
    <a:srgbClr val="0066FF"/>
    <a:srgbClr val="00009A"/>
    <a:srgbClr val="00009C"/>
    <a:srgbClr val="0000A3"/>
    <a:srgbClr val="FF99FF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/>
    <p:restoredTop sz="94585"/>
  </p:normalViewPr>
  <p:slideViewPr>
    <p:cSldViewPr showGuides="1">
      <p:cViewPr varScale="1">
        <p:scale>
          <a:sx n="69" d="100"/>
          <a:sy n="69" d="100"/>
        </p:scale>
        <p:origin x="1040" y="44"/>
      </p:cViewPr>
      <p:guideLst>
        <p:guide orient="horz" pos="480"/>
        <p:guide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45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image" Target="../media/image105.wmf"/><Relationship Id="rId7" Type="http://schemas.openxmlformats.org/officeDocument/2006/relationships/image" Target="../media/image109.wmf"/><Relationship Id="rId12" Type="http://schemas.openxmlformats.org/officeDocument/2006/relationships/image" Target="../media/image114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6" Type="http://schemas.openxmlformats.org/officeDocument/2006/relationships/image" Target="../media/image108.wmf"/><Relationship Id="rId11" Type="http://schemas.openxmlformats.org/officeDocument/2006/relationships/image" Target="../media/image113.wmf"/><Relationship Id="rId5" Type="http://schemas.openxmlformats.org/officeDocument/2006/relationships/image" Target="../media/image107.wmf"/><Relationship Id="rId10" Type="http://schemas.openxmlformats.org/officeDocument/2006/relationships/image" Target="../media/image112.wmf"/><Relationship Id="rId4" Type="http://schemas.openxmlformats.org/officeDocument/2006/relationships/image" Target="../media/image106.wmf"/><Relationship Id="rId9" Type="http://schemas.openxmlformats.org/officeDocument/2006/relationships/image" Target="../media/image11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13" Type="http://schemas.openxmlformats.org/officeDocument/2006/relationships/image" Target="../media/image130.wmf"/><Relationship Id="rId3" Type="http://schemas.openxmlformats.org/officeDocument/2006/relationships/image" Target="../media/image120.wmf"/><Relationship Id="rId7" Type="http://schemas.openxmlformats.org/officeDocument/2006/relationships/image" Target="../media/image124.wmf"/><Relationship Id="rId12" Type="http://schemas.openxmlformats.org/officeDocument/2006/relationships/image" Target="../media/image129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6" Type="http://schemas.openxmlformats.org/officeDocument/2006/relationships/image" Target="../media/image123.wmf"/><Relationship Id="rId11" Type="http://schemas.openxmlformats.org/officeDocument/2006/relationships/image" Target="../media/image128.wmf"/><Relationship Id="rId5" Type="http://schemas.openxmlformats.org/officeDocument/2006/relationships/image" Target="../media/image122.wmf"/><Relationship Id="rId10" Type="http://schemas.openxmlformats.org/officeDocument/2006/relationships/image" Target="../media/image127.wmf"/><Relationship Id="rId4" Type="http://schemas.openxmlformats.org/officeDocument/2006/relationships/image" Target="../media/image121.wmf"/><Relationship Id="rId9" Type="http://schemas.openxmlformats.org/officeDocument/2006/relationships/image" Target="../media/image126.wmf"/><Relationship Id="rId14" Type="http://schemas.openxmlformats.org/officeDocument/2006/relationships/image" Target="../media/image131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13" Type="http://schemas.openxmlformats.org/officeDocument/2006/relationships/image" Target="../media/image144.wmf"/><Relationship Id="rId18" Type="http://schemas.openxmlformats.org/officeDocument/2006/relationships/image" Target="../media/image149.wmf"/><Relationship Id="rId3" Type="http://schemas.openxmlformats.org/officeDocument/2006/relationships/image" Target="../media/image134.wmf"/><Relationship Id="rId21" Type="http://schemas.openxmlformats.org/officeDocument/2006/relationships/image" Target="../media/image152.wmf"/><Relationship Id="rId7" Type="http://schemas.openxmlformats.org/officeDocument/2006/relationships/image" Target="../media/image138.wmf"/><Relationship Id="rId12" Type="http://schemas.openxmlformats.org/officeDocument/2006/relationships/image" Target="../media/image143.wmf"/><Relationship Id="rId17" Type="http://schemas.openxmlformats.org/officeDocument/2006/relationships/image" Target="../media/image148.wmf"/><Relationship Id="rId2" Type="http://schemas.openxmlformats.org/officeDocument/2006/relationships/image" Target="../media/image133.wmf"/><Relationship Id="rId16" Type="http://schemas.openxmlformats.org/officeDocument/2006/relationships/image" Target="../media/image147.wmf"/><Relationship Id="rId20" Type="http://schemas.openxmlformats.org/officeDocument/2006/relationships/image" Target="../media/image151.wmf"/><Relationship Id="rId1" Type="http://schemas.openxmlformats.org/officeDocument/2006/relationships/image" Target="../media/image132.wmf"/><Relationship Id="rId6" Type="http://schemas.openxmlformats.org/officeDocument/2006/relationships/image" Target="../media/image137.wmf"/><Relationship Id="rId11" Type="http://schemas.openxmlformats.org/officeDocument/2006/relationships/image" Target="../media/image142.wmf"/><Relationship Id="rId5" Type="http://schemas.openxmlformats.org/officeDocument/2006/relationships/image" Target="../media/image136.wmf"/><Relationship Id="rId15" Type="http://schemas.openxmlformats.org/officeDocument/2006/relationships/image" Target="../media/image146.wmf"/><Relationship Id="rId10" Type="http://schemas.openxmlformats.org/officeDocument/2006/relationships/image" Target="../media/image141.wmf"/><Relationship Id="rId19" Type="http://schemas.openxmlformats.org/officeDocument/2006/relationships/image" Target="../media/image150.wmf"/><Relationship Id="rId4" Type="http://schemas.openxmlformats.org/officeDocument/2006/relationships/image" Target="../media/image135.wmf"/><Relationship Id="rId9" Type="http://schemas.openxmlformats.org/officeDocument/2006/relationships/image" Target="../media/image140.wmf"/><Relationship Id="rId14" Type="http://schemas.openxmlformats.org/officeDocument/2006/relationships/image" Target="../media/image145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13" Type="http://schemas.openxmlformats.org/officeDocument/2006/relationships/image" Target="../media/image163.wmf"/><Relationship Id="rId18" Type="http://schemas.openxmlformats.org/officeDocument/2006/relationships/image" Target="../media/image168.wmf"/><Relationship Id="rId3" Type="http://schemas.openxmlformats.org/officeDocument/2006/relationships/image" Target="../media/image153.wmf"/><Relationship Id="rId7" Type="http://schemas.openxmlformats.org/officeDocument/2006/relationships/image" Target="../media/image157.wmf"/><Relationship Id="rId12" Type="http://schemas.openxmlformats.org/officeDocument/2006/relationships/image" Target="../media/image162.wmf"/><Relationship Id="rId17" Type="http://schemas.openxmlformats.org/officeDocument/2006/relationships/image" Target="../media/image167.wmf"/><Relationship Id="rId2" Type="http://schemas.openxmlformats.org/officeDocument/2006/relationships/image" Target="../media/image150.wmf"/><Relationship Id="rId16" Type="http://schemas.openxmlformats.org/officeDocument/2006/relationships/image" Target="../media/image166.wmf"/><Relationship Id="rId1" Type="http://schemas.openxmlformats.org/officeDocument/2006/relationships/image" Target="../media/image149.wmf"/><Relationship Id="rId6" Type="http://schemas.openxmlformats.org/officeDocument/2006/relationships/image" Target="../media/image156.wmf"/><Relationship Id="rId11" Type="http://schemas.openxmlformats.org/officeDocument/2006/relationships/image" Target="../media/image161.wmf"/><Relationship Id="rId5" Type="http://schemas.openxmlformats.org/officeDocument/2006/relationships/image" Target="../media/image155.wmf"/><Relationship Id="rId15" Type="http://schemas.openxmlformats.org/officeDocument/2006/relationships/image" Target="../media/image165.wmf"/><Relationship Id="rId10" Type="http://schemas.openxmlformats.org/officeDocument/2006/relationships/image" Target="../media/image160.wmf"/><Relationship Id="rId19" Type="http://schemas.openxmlformats.org/officeDocument/2006/relationships/image" Target="../media/image169.wmf"/><Relationship Id="rId4" Type="http://schemas.openxmlformats.org/officeDocument/2006/relationships/image" Target="../media/image154.wmf"/><Relationship Id="rId9" Type="http://schemas.openxmlformats.org/officeDocument/2006/relationships/image" Target="../media/image159.wmf"/><Relationship Id="rId14" Type="http://schemas.openxmlformats.org/officeDocument/2006/relationships/image" Target="../media/image164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wmf"/><Relationship Id="rId13" Type="http://schemas.openxmlformats.org/officeDocument/2006/relationships/image" Target="../media/image106.wmf"/><Relationship Id="rId3" Type="http://schemas.openxmlformats.org/officeDocument/2006/relationships/image" Target="../media/image153.wmf"/><Relationship Id="rId7" Type="http://schemas.openxmlformats.org/officeDocument/2006/relationships/image" Target="../media/image173.wmf"/><Relationship Id="rId12" Type="http://schemas.openxmlformats.org/officeDocument/2006/relationships/image" Target="../media/image107.wmf"/><Relationship Id="rId17" Type="http://schemas.openxmlformats.org/officeDocument/2006/relationships/image" Target="../media/image180.wmf"/><Relationship Id="rId2" Type="http://schemas.openxmlformats.org/officeDocument/2006/relationships/image" Target="../media/image150.wmf"/><Relationship Id="rId16" Type="http://schemas.openxmlformats.org/officeDocument/2006/relationships/image" Target="../media/image179.wmf"/><Relationship Id="rId1" Type="http://schemas.openxmlformats.org/officeDocument/2006/relationships/image" Target="../media/image149.wmf"/><Relationship Id="rId6" Type="http://schemas.openxmlformats.org/officeDocument/2006/relationships/image" Target="../media/image172.wmf"/><Relationship Id="rId11" Type="http://schemas.openxmlformats.org/officeDocument/2006/relationships/image" Target="../media/image108.wmf"/><Relationship Id="rId5" Type="http://schemas.openxmlformats.org/officeDocument/2006/relationships/image" Target="../media/image171.wmf"/><Relationship Id="rId15" Type="http://schemas.openxmlformats.org/officeDocument/2006/relationships/image" Target="../media/image178.wmf"/><Relationship Id="rId10" Type="http://schemas.openxmlformats.org/officeDocument/2006/relationships/image" Target="../media/image176.wmf"/><Relationship Id="rId4" Type="http://schemas.openxmlformats.org/officeDocument/2006/relationships/image" Target="../media/image170.wmf"/><Relationship Id="rId9" Type="http://schemas.openxmlformats.org/officeDocument/2006/relationships/image" Target="../media/image175.wmf"/><Relationship Id="rId14" Type="http://schemas.openxmlformats.org/officeDocument/2006/relationships/image" Target="../media/image177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wmf"/><Relationship Id="rId13" Type="http://schemas.openxmlformats.org/officeDocument/2006/relationships/image" Target="../media/image192.wmf"/><Relationship Id="rId3" Type="http://schemas.openxmlformats.org/officeDocument/2006/relationships/image" Target="../media/image183.wmf"/><Relationship Id="rId7" Type="http://schemas.openxmlformats.org/officeDocument/2006/relationships/image" Target="../media/image186.wmf"/><Relationship Id="rId12" Type="http://schemas.openxmlformats.org/officeDocument/2006/relationships/image" Target="../media/image191.wmf"/><Relationship Id="rId2" Type="http://schemas.openxmlformats.org/officeDocument/2006/relationships/image" Target="../media/image182.wmf"/><Relationship Id="rId1" Type="http://schemas.openxmlformats.org/officeDocument/2006/relationships/image" Target="../media/image181.wmf"/><Relationship Id="rId6" Type="http://schemas.openxmlformats.org/officeDocument/2006/relationships/image" Target="../media/image185.wmf"/><Relationship Id="rId11" Type="http://schemas.openxmlformats.org/officeDocument/2006/relationships/image" Target="../media/image190.wmf"/><Relationship Id="rId5" Type="http://schemas.openxmlformats.org/officeDocument/2006/relationships/image" Target="../media/image184.wmf"/><Relationship Id="rId15" Type="http://schemas.openxmlformats.org/officeDocument/2006/relationships/image" Target="../media/image194.wmf"/><Relationship Id="rId10" Type="http://schemas.openxmlformats.org/officeDocument/2006/relationships/image" Target="../media/image189.wmf"/><Relationship Id="rId4" Type="http://schemas.openxmlformats.org/officeDocument/2006/relationships/image" Target="../media/image137.wmf"/><Relationship Id="rId9" Type="http://schemas.openxmlformats.org/officeDocument/2006/relationships/image" Target="../media/image188.wmf"/><Relationship Id="rId14" Type="http://schemas.openxmlformats.org/officeDocument/2006/relationships/image" Target="../media/image193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wmf"/><Relationship Id="rId13" Type="http://schemas.openxmlformats.org/officeDocument/2006/relationships/image" Target="../media/image149.wmf"/><Relationship Id="rId18" Type="http://schemas.openxmlformats.org/officeDocument/2006/relationships/image" Target="../media/image210.wmf"/><Relationship Id="rId3" Type="http://schemas.openxmlformats.org/officeDocument/2006/relationships/image" Target="../media/image197.wmf"/><Relationship Id="rId7" Type="http://schemas.openxmlformats.org/officeDocument/2006/relationships/image" Target="../media/image201.wmf"/><Relationship Id="rId12" Type="http://schemas.openxmlformats.org/officeDocument/2006/relationships/image" Target="../media/image206.wmf"/><Relationship Id="rId17" Type="http://schemas.openxmlformats.org/officeDocument/2006/relationships/image" Target="../media/image209.wmf"/><Relationship Id="rId2" Type="http://schemas.openxmlformats.org/officeDocument/2006/relationships/image" Target="../media/image196.wmf"/><Relationship Id="rId16" Type="http://schemas.openxmlformats.org/officeDocument/2006/relationships/image" Target="../media/image150.wmf"/><Relationship Id="rId20" Type="http://schemas.openxmlformats.org/officeDocument/2006/relationships/image" Target="../media/image212.wmf"/><Relationship Id="rId1" Type="http://schemas.openxmlformats.org/officeDocument/2006/relationships/image" Target="../media/image195.wmf"/><Relationship Id="rId6" Type="http://schemas.openxmlformats.org/officeDocument/2006/relationships/image" Target="../media/image200.wmf"/><Relationship Id="rId11" Type="http://schemas.openxmlformats.org/officeDocument/2006/relationships/image" Target="../media/image205.wmf"/><Relationship Id="rId5" Type="http://schemas.openxmlformats.org/officeDocument/2006/relationships/image" Target="../media/image199.wmf"/><Relationship Id="rId15" Type="http://schemas.openxmlformats.org/officeDocument/2006/relationships/image" Target="../media/image208.wmf"/><Relationship Id="rId10" Type="http://schemas.openxmlformats.org/officeDocument/2006/relationships/image" Target="../media/image204.wmf"/><Relationship Id="rId19" Type="http://schemas.openxmlformats.org/officeDocument/2006/relationships/image" Target="../media/image211.wmf"/><Relationship Id="rId4" Type="http://schemas.openxmlformats.org/officeDocument/2006/relationships/image" Target="../media/image198.wmf"/><Relationship Id="rId9" Type="http://schemas.openxmlformats.org/officeDocument/2006/relationships/image" Target="../media/image203.wmf"/><Relationship Id="rId14" Type="http://schemas.openxmlformats.org/officeDocument/2006/relationships/image" Target="../media/image207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9.wmf"/><Relationship Id="rId13" Type="http://schemas.openxmlformats.org/officeDocument/2006/relationships/image" Target="../media/image224.wmf"/><Relationship Id="rId3" Type="http://schemas.openxmlformats.org/officeDocument/2006/relationships/image" Target="../media/image215.wmf"/><Relationship Id="rId7" Type="http://schemas.openxmlformats.org/officeDocument/2006/relationships/image" Target="../media/image218.wmf"/><Relationship Id="rId12" Type="http://schemas.openxmlformats.org/officeDocument/2006/relationships/image" Target="../media/image223.wmf"/><Relationship Id="rId2" Type="http://schemas.openxmlformats.org/officeDocument/2006/relationships/image" Target="../media/image214.wmf"/><Relationship Id="rId1" Type="http://schemas.openxmlformats.org/officeDocument/2006/relationships/image" Target="../media/image213.wmf"/><Relationship Id="rId6" Type="http://schemas.openxmlformats.org/officeDocument/2006/relationships/image" Target="../media/image148.wmf"/><Relationship Id="rId11" Type="http://schemas.openxmlformats.org/officeDocument/2006/relationships/image" Target="../media/image222.wmf"/><Relationship Id="rId5" Type="http://schemas.openxmlformats.org/officeDocument/2006/relationships/image" Target="../media/image217.wmf"/><Relationship Id="rId10" Type="http://schemas.openxmlformats.org/officeDocument/2006/relationships/image" Target="../media/image221.wmf"/><Relationship Id="rId4" Type="http://schemas.openxmlformats.org/officeDocument/2006/relationships/image" Target="../media/image216.wmf"/><Relationship Id="rId9" Type="http://schemas.openxmlformats.org/officeDocument/2006/relationships/image" Target="../media/image220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wmf"/><Relationship Id="rId3" Type="http://schemas.openxmlformats.org/officeDocument/2006/relationships/image" Target="../media/image227.wmf"/><Relationship Id="rId7" Type="http://schemas.openxmlformats.org/officeDocument/2006/relationships/image" Target="../media/image231.wmf"/><Relationship Id="rId2" Type="http://schemas.openxmlformats.org/officeDocument/2006/relationships/image" Target="../media/image226.wmf"/><Relationship Id="rId1" Type="http://schemas.openxmlformats.org/officeDocument/2006/relationships/image" Target="../media/image225.wmf"/><Relationship Id="rId6" Type="http://schemas.openxmlformats.org/officeDocument/2006/relationships/image" Target="../media/image230.wmf"/><Relationship Id="rId5" Type="http://schemas.openxmlformats.org/officeDocument/2006/relationships/image" Target="../media/image229.wmf"/><Relationship Id="rId4" Type="http://schemas.openxmlformats.org/officeDocument/2006/relationships/image" Target="../media/image22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wmf"/><Relationship Id="rId13" Type="http://schemas.openxmlformats.org/officeDocument/2006/relationships/image" Target="../media/image107.wmf"/><Relationship Id="rId3" Type="http://schemas.openxmlformats.org/officeDocument/2006/relationships/image" Target="../media/image235.wmf"/><Relationship Id="rId7" Type="http://schemas.openxmlformats.org/officeDocument/2006/relationships/image" Target="../media/image239.wmf"/><Relationship Id="rId12" Type="http://schemas.openxmlformats.org/officeDocument/2006/relationships/image" Target="../media/image106.wmf"/><Relationship Id="rId2" Type="http://schemas.openxmlformats.org/officeDocument/2006/relationships/image" Target="../media/image234.wmf"/><Relationship Id="rId1" Type="http://schemas.openxmlformats.org/officeDocument/2006/relationships/image" Target="../media/image233.wmf"/><Relationship Id="rId6" Type="http://schemas.openxmlformats.org/officeDocument/2006/relationships/image" Target="../media/image238.wmf"/><Relationship Id="rId11" Type="http://schemas.openxmlformats.org/officeDocument/2006/relationships/image" Target="../media/image243.wmf"/><Relationship Id="rId5" Type="http://schemas.openxmlformats.org/officeDocument/2006/relationships/image" Target="../media/image237.wmf"/><Relationship Id="rId10" Type="http://schemas.openxmlformats.org/officeDocument/2006/relationships/image" Target="../media/image242.wmf"/><Relationship Id="rId4" Type="http://schemas.openxmlformats.org/officeDocument/2006/relationships/image" Target="../media/image236.wmf"/><Relationship Id="rId9" Type="http://schemas.openxmlformats.org/officeDocument/2006/relationships/image" Target="../media/image241.wmf"/><Relationship Id="rId14" Type="http://schemas.openxmlformats.org/officeDocument/2006/relationships/image" Target="../media/image108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wmf"/><Relationship Id="rId13" Type="http://schemas.openxmlformats.org/officeDocument/2006/relationships/image" Target="../media/image256.wmf"/><Relationship Id="rId18" Type="http://schemas.openxmlformats.org/officeDocument/2006/relationships/image" Target="../media/image260.wmf"/><Relationship Id="rId26" Type="http://schemas.openxmlformats.org/officeDocument/2006/relationships/image" Target="../media/image265.wmf"/><Relationship Id="rId3" Type="http://schemas.openxmlformats.org/officeDocument/2006/relationships/image" Target="../media/image246.wmf"/><Relationship Id="rId21" Type="http://schemas.openxmlformats.org/officeDocument/2006/relationships/image" Target="../media/image150.wmf"/><Relationship Id="rId7" Type="http://schemas.openxmlformats.org/officeDocument/2006/relationships/image" Target="../media/image250.wmf"/><Relationship Id="rId12" Type="http://schemas.openxmlformats.org/officeDocument/2006/relationships/image" Target="../media/image255.wmf"/><Relationship Id="rId17" Type="http://schemas.openxmlformats.org/officeDocument/2006/relationships/image" Target="../media/image208.wmf"/><Relationship Id="rId25" Type="http://schemas.openxmlformats.org/officeDocument/2006/relationships/image" Target="../media/image264.wmf"/><Relationship Id="rId2" Type="http://schemas.openxmlformats.org/officeDocument/2006/relationships/image" Target="../media/image245.wmf"/><Relationship Id="rId16" Type="http://schemas.openxmlformats.org/officeDocument/2006/relationships/image" Target="../media/image259.wmf"/><Relationship Id="rId20" Type="http://schemas.openxmlformats.org/officeDocument/2006/relationships/image" Target="../media/image262.wmf"/><Relationship Id="rId1" Type="http://schemas.openxmlformats.org/officeDocument/2006/relationships/image" Target="../media/image244.wmf"/><Relationship Id="rId6" Type="http://schemas.openxmlformats.org/officeDocument/2006/relationships/image" Target="../media/image249.wmf"/><Relationship Id="rId11" Type="http://schemas.openxmlformats.org/officeDocument/2006/relationships/image" Target="../media/image254.wmf"/><Relationship Id="rId24" Type="http://schemas.openxmlformats.org/officeDocument/2006/relationships/image" Target="../media/image263.wmf"/><Relationship Id="rId5" Type="http://schemas.openxmlformats.org/officeDocument/2006/relationships/image" Target="../media/image248.wmf"/><Relationship Id="rId15" Type="http://schemas.openxmlformats.org/officeDocument/2006/relationships/image" Target="../media/image258.wmf"/><Relationship Id="rId23" Type="http://schemas.openxmlformats.org/officeDocument/2006/relationships/image" Target="../media/image149.wmf"/><Relationship Id="rId10" Type="http://schemas.openxmlformats.org/officeDocument/2006/relationships/image" Target="../media/image253.wmf"/><Relationship Id="rId19" Type="http://schemas.openxmlformats.org/officeDocument/2006/relationships/image" Target="../media/image261.wmf"/><Relationship Id="rId4" Type="http://schemas.openxmlformats.org/officeDocument/2006/relationships/image" Target="../media/image247.wmf"/><Relationship Id="rId9" Type="http://schemas.openxmlformats.org/officeDocument/2006/relationships/image" Target="../media/image252.wmf"/><Relationship Id="rId14" Type="http://schemas.openxmlformats.org/officeDocument/2006/relationships/image" Target="../media/image257.wmf"/><Relationship Id="rId22" Type="http://schemas.openxmlformats.org/officeDocument/2006/relationships/image" Target="../media/image200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3.wmf"/><Relationship Id="rId3" Type="http://schemas.openxmlformats.org/officeDocument/2006/relationships/image" Target="../media/image268.wmf"/><Relationship Id="rId7" Type="http://schemas.openxmlformats.org/officeDocument/2006/relationships/image" Target="../media/image272.wmf"/><Relationship Id="rId2" Type="http://schemas.openxmlformats.org/officeDocument/2006/relationships/image" Target="../media/image267.wmf"/><Relationship Id="rId1" Type="http://schemas.openxmlformats.org/officeDocument/2006/relationships/image" Target="../media/image266.wmf"/><Relationship Id="rId6" Type="http://schemas.openxmlformats.org/officeDocument/2006/relationships/image" Target="../media/image271.wmf"/><Relationship Id="rId5" Type="http://schemas.openxmlformats.org/officeDocument/2006/relationships/image" Target="../media/image270.wmf"/><Relationship Id="rId4" Type="http://schemas.openxmlformats.org/officeDocument/2006/relationships/image" Target="../media/image269.wmf"/><Relationship Id="rId9" Type="http://schemas.openxmlformats.org/officeDocument/2006/relationships/image" Target="../media/image274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3.wmf"/><Relationship Id="rId3" Type="http://schemas.openxmlformats.org/officeDocument/2006/relationships/image" Target="../media/image278.wmf"/><Relationship Id="rId7" Type="http://schemas.openxmlformats.org/officeDocument/2006/relationships/image" Target="../media/image282.wmf"/><Relationship Id="rId2" Type="http://schemas.openxmlformats.org/officeDocument/2006/relationships/image" Target="../media/image277.wmf"/><Relationship Id="rId1" Type="http://schemas.openxmlformats.org/officeDocument/2006/relationships/image" Target="../media/image276.wmf"/><Relationship Id="rId6" Type="http://schemas.openxmlformats.org/officeDocument/2006/relationships/image" Target="../media/image281.wmf"/><Relationship Id="rId5" Type="http://schemas.openxmlformats.org/officeDocument/2006/relationships/image" Target="../media/image280.wmf"/><Relationship Id="rId4" Type="http://schemas.openxmlformats.org/officeDocument/2006/relationships/image" Target="../media/image279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1.wmf"/><Relationship Id="rId3" Type="http://schemas.openxmlformats.org/officeDocument/2006/relationships/image" Target="../media/image287.wmf"/><Relationship Id="rId7" Type="http://schemas.openxmlformats.org/officeDocument/2006/relationships/image" Target="../media/image272.wmf"/><Relationship Id="rId2" Type="http://schemas.openxmlformats.org/officeDocument/2006/relationships/image" Target="../media/image286.wmf"/><Relationship Id="rId1" Type="http://schemas.openxmlformats.org/officeDocument/2006/relationships/image" Target="../media/image285.wmf"/><Relationship Id="rId6" Type="http://schemas.openxmlformats.org/officeDocument/2006/relationships/image" Target="../media/image290.wmf"/><Relationship Id="rId5" Type="http://schemas.openxmlformats.org/officeDocument/2006/relationships/image" Target="../media/image289.wmf"/><Relationship Id="rId10" Type="http://schemas.openxmlformats.org/officeDocument/2006/relationships/image" Target="../media/image274.wmf"/><Relationship Id="rId4" Type="http://schemas.openxmlformats.org/officeDocument/2006/relationships/image" Target="../media/image288.wmf"/><Relationship Id="rId9" Type="http://schemas.openxmlformats.org/officeDocument/2006/relationships/image" Target="../media/image292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1.wmf"/><Relationship Id="rId3" Type="http://schemas.openxmlformats.org/officeDocument/2006/relationships/image" Target="../media/image296.wmf"/><Relationship Id="rId7" Type="http://schemas.openxmlformats.org/officeDocument/2006/relationships/image" Target="../media/image300.wmf"/><Relationship Id="rId2" Type="http://schemas.openxmlformats.org/officeDocument/2006/relationships/image" Target="../media/image295.wmf"/><Relationship Id="rId1" Type="http://schemas.openxmlformats.org/officeDocument/2006/relationships/image" Target="../media/image294.wmf"/><Relationship Id="rId6" Type="http://schemas.openxmlformats.org/officeDocument/2006/relationships/image" Target="../media/image299.wmf"/><Relationship Id="rId5" Type="http://schemas.openxmlformats.org/officeDocument/2006/relationships/image" Target="../media/image298.wmf"/><Relationship Id="rId4" Type="http://schemas.openxmlformats.org/officeDocument/2006/relationships/image" Target="../media/image297.wmf"/><Relationship Id="rId9" Type="http://schemas.openxmlformats.org/officeDocument/2006/relationships/image" Target="../media/image279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wmf"/><Relationship Id="rId3" Type="http://schemas.openxmlformats.org/officeDocument/2006/relationships/image" Target="../media/image305.wmf"/><Relationship Id="rId7" Type="http://schemas.openxmlformats.org/officeDocument/2006/relationships/image" Target="../media/image309.wmf"/><Relationship Id="rId2" Type="http://schemas.openxmlformats.org/officeDocument/2006/relationships/image" Target="../media/image304.wmf"/><Relationship Id="rId1" Type="http://schemas.openxmlformats.org/officeDocument/2006/relationships/image" Target="../media/image303.wmf"/><Relationship Id="rId6" Type="http://schemas.openxmlformats.org/officeDocument/2006/relationships/image" Target="../media/image308.wmf"/><Relationship Id="rId11" Type="http://schemas.openxmlformats.org/officeDocument/2006/relationships/image" Target="../media/image313.wmf"/><Relationship Id="rId5" Type="http://schemas.openxmlformats.org/officeDocument/2006/relationships/image" Target="../media/image307.wmf"/><Relationship Id="rId10" Type="http://schemas.openxmlformats.org/officeDocument/2006/relationships/image" Target="../media/image312.wmf"/><Relationship Id="rId4" Type="http://schemas.openxmlformats.org/officeDocument/2006/relationships/image" Target="../media/image306.wmf"/><Relationship Id="rId9" Type="http://schemas.openxmlformats.org/officeDocument/2006/relationships/image" Target="../media/image311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7.wmf"/><Relationship Id="rId2" Type="http://schemas.openxmlformats.org/officeDocument/2006/relationships/image" Target="../media/image316.wmf"/><Relationship Id="rId1" Type="http://schemas.openxmlformats.org/officeDocument/2006/relationships/image" Target="../media/image315.wmf"/><Relationship Id="rId5" Type="http://schemas.openxmlformats.org/officeDocument/2006/relationships/image" Target="../media/image309.wmf"/><Relationship Id="rId4" Type="http://schemas.openxmlformats.org/officeDocument/2006/relationships/image" Target="../media/image318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2.wmf"/><Relationship Id="rId7" Type="http://schemas.openxmlformats.org/officeDocument/2006/relationships/image" Target="../media/image326.wmf"/><Relationship Id="rId2" Type="http://schemas.openxmlformats.org/officeDocument/2006/relationships/image" Target="../media/image321.wmf"/><Relationship Id="rId1" Type="http://schemas.openxmlformats.org/officeDocument/2006/relationships/image" Target="../media/image320.wmf"/><Relationship Id="rId6" Type="http://schemas.openxmlformats.org/officeDocument/2006/relationships/image" Target="../media/image325.wmf"/><Relationship Id="rId5" Type="http://schemas.openxmlformats.org/officeDocument/2006/relationships/image" Target="../media/image324.wmf"/><Relationship Id="rId4" Type="http://schemas.openxmlformats.org/officeDocument/2006/relationships/image" Target="../media/image323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4.wmf"/><Relationship Id="rId3" Type="http://schemas.openxmlformats.org/officeDocument/2006/relationships/image" Target="../media/image329.wmf"/><Relationship Id="rId7" Type="http://schemas.openxmlformats.org/officeDocument/2006/relationships/image" Target="../media/image333.wmf"/><Relationship Id="rId2" Type="http://schemas.openxmlformats.org/officeDocument/2006/relationships/image" Target="../media/image328.wmf"/><Relationship Id="rId1" Type="http://schemas.openxmlformats.org/officeDocument/2006/relationships/image" Target="../media/image327.wmf"/><Relationship Id="rId6" Type="http://schemas.openxmlformats.org/officeDocument/2006/relationships/image" Target="../media/image332.wmf"/><Relationship Id="rId5" Type="http://schemas.openxmlformats.org/officeDocument/2006/relationships/image" Target="../media/image331.wmf"/><Relationship Id="rId10" Type="http://schemas.openxmlformats.org/officeDocument/2006/relationships/image" Target="../media/image336.wmf"/><Relationship Id="rId4" Type="http://schemas.openxmlformats.org/officeDocument/2006/relationships/image" Target="../media/image330.wmf"/><Relationship Id="rId9" Type="http://schemas.openxmlformats.org/officeDocument/2006/relationships/image" Target="../media/image335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12" Type="http://schemas.openxmlformats.org/officeDocument/2006/relationships/image" Target="../media/image26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11" Type="http://schemas.openxmlformats.org/officeDocument/2006/relationships/image" Target="../media/image25.wmf"/><Relationship Id="rId5" Type="http://schemas.openxmlformats.org/officeDocument/2006/relationships/image" Target="../media/image19.wmf"/><Relationship Id="rId10" Type="http://schemas.openxmlformats.org/officeDocument/2006/relationships/image" Target="../media/image24.wmf"/><Relationship Id="rId4" Type="http://schemas.openxmlformats.org/officeDocument/2006/relationships/image" Target="../media/image18.wmf"/><Relationship Id="rId9" Type="http://schemas.openxmlformats.org/officeDocument/2006/relationships/image" Target="../media/image23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9.wmf"/><Relationship Id="rId7" Type="http://schemas.openxmlformats.org/officeDocument/2006/relationships/image" Target="../media/image343.wmf"/><Relationship Id="rId2" Type="http://schemas.openxmlformats.org/officeDocument/2006/relationships/image" Target="../media/image338.wmf"/><Relationship Id="rId1" Type="http://schemas.openxmlformats.org/officeDocument/2006/relationships/image" Target="../media/image337.wmf"/><Relationship Id="rId6" Type="http://schemas.openxmlformats.org/officeDocument/2006/relationships/image" Target="../media/image342.wmf"/><Relationship Id="rId5" Type="http://schemas.openxmlformats.org/officeDocument/2006/relationships/image" Target="../media/image341.wmf"/><Relationship Id="rId4" Type="http://schemas.openxmlformats.org/officeDocument/2006/relationships/image" Target="../media/image340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6.wmf"/><Relationship Id="rId2" Type="http://schemas.openxmlformats.org/officeDocument/2006/relationships/image" Target="../media/image345.wmf"/><Relationship Id="rId1" Type="http://schemas.openxmlformats.org/officeDocument/2006/relationships/image" Target="../media/image344.wmf"/><Relationship Id="rId4" Type="http://schemas.openxmlformats.org/officeDocument/2006/relationships/image" Target="../media/image347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wmf"/><Relationship Id="rId13" Type="http://schemas.openxmlformats.org/officeDocument/2006/relationships/image" Target="../media/image356.wmf"/><Relationship Id="rId3" Type="http://schemas.openxmlformats.org/officeDocument/2006/relationships/image" Target="../media/image350.wmf"/><Relationship Id="rId7" Type="http://schemas.openxmlformats.org/officeDocument/2006/relationships/image" Target="../media/image200.wmf"/><Relationship Id="rId12" Type="http://schemas.openxmlformats.org/officeDocument/2006/relationships/image" Target="../media/image355.wmf"/><Relationship Id="rId2" Type="http://schemas.openxmlformats.org/officeDocument/2006/relationships/image" Target="../media/image349.wmf"/><Relationship Id="rId16" Type="http://schemas.openxmlformats.org/officeDocument/2006/relationships/image" Target="../media/image358.wmf"/><Relationship Id="rId1" Type="http://schemas.openxmlformats.org/officeDocument/2006/relationships/image" Target="../media/image348.wmf"/><Relationship Id="rId6" Type="http://schemas.openxmlformats.org/officeDocument/2006/relationships/image" Target="../media/image150.wmf"/><Relationship Id="rId11" Type="http://schemas.openxmlformats.org/officeDocument/2006/relationships/image" Target="../media/image354.wmf"/><Relationship Id="rId5" Type="http://schemas.openxmlformats.org/officeDocument/2006/relationships/image" Target="../media/image149.wmf"/><Relationship Id="rId15" Type="http://schemas.openxmlformats.org/officeDocument/2006/relationships/image" Target="../media/image208.wmf"/><Relationship Id="rId10" Type="http://schemas.openxmlformats.org/officeDocument/2006/relationships/image" Target="../media/image353.wmf"/><Relationship Id="rId4" Type="http://schemas.openxmlformats.org/officeDocument/2006/relationships/image" Target="../media/image351.wmf"/><Relationship Id="rId9" Type="http://schemas.openxmlformats.org/officeDocument/2006/relationships/image" Target="../media/image352.wmf"/><Relationship Id="rId14" Type="http://schemas.openxmlformats.org/officeDocument/2006/relationships/image" Target="../media/image357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image" Target="../media/image39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12" Type="http://schemas.openxmlformats.org/officeDocument/2006/relationships/image" Target="../media/image38.wmf"/><Relationship Id="rId17" Type="http://schemas.openxmlformats.org/officeDocument/2006/relationships/image" Target="../media/image43.wmf"/><Relationship Id="rId2" Type="http://schemas.openxmlformats.org/officeDocument/2006/relationships/image" Target="../media/image28.wmf"/><Relationship Id="rId16" Type="http://schemas.openxmlformats.org/officeDocument/2006/relationships/image" Target="../media/image42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11" Type="http://schemas.openxmlformats.org/officeDocument/2006/relationships/image" Target="../media/image37.wmf"/><Relationship Id="rId5" Type="http://schemas.openxmlformats.org/officeDocument/2006/relationships/image" Target="../media/image31.wmf"/><Relationship Id="rId15" Type="http://schemas.openxmlformats.org/officeDocument/2006/relationships/image" Target="../media/image41.wmf"/><Relationship Id="rId10" Type="http://schemas.openxmlformats.org/officeDocument/2006/relationships/image" Target="../media/image36.wmf"/><Relationship Id="rId4" Type="http://schemas.openxmlformats.org/officeDocument/2006/relationships/image" Target="../media/image30.wmf"/><Relationship Id="rId9" Type="http://schemas.openxmlformats.org/officeDocument/2006/relationships/image" Target="../media/image35.wmf"/><Relationship Id="rId14" Type="http://schemas.openxmlformats.org/officeDocument/2006/relationships/image" Target="../media/image40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image" Target="../media/image56.wmf"/><Relationship Id="rId18" Type="http://schemas.openxmlformats.org/officeDocument/2006/relationships/image" Target="../media/image61.wmf"/><Relationship Id="rId3" Type="http://schemas.openxmlformats.org/officeDocument/2006/relationships/image" Target="../media/image46.wmf"/><Relationship Id="rId21" Type="http://schemas.openxmlformats.org/officeDocument/2006/relationships/image" Target="../media/image64.wmf"/><Relationship Id="rId7" Type="http://schemas.openxmlformats.org/officeDocument/2006/relationships/image" Target="../media/image50.wmf"/><Relationship Id="rId12" Type="http://schemas.openxmlformats.org/officeDocument/2006/relationships/image" Target="../media/image55.wmf"/><Relationship Id="rId17" Type="http://schemas.openxmlformats.org/officeDocument/2006/relationships/image" Target="../media/image60.wmf"/><Relationship Id="rId2" Type="http://schemas.openxmlformats.org/officeDocument/2006/relationships/image" Target="../media/image45.wmf"/><Relationship Id="rId16" Type="http://schemas.openxmlformats.org/officeDocument/2006/relationships/image" Target="../media/image59.wmf"/><Relationship Id="rId20" Type="http://schemas.openxmlformats.org/officeDocument/2006/relationships/image" Target="../media/image63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11" Type="http://schemas.openxmlformats.org/officeDocument/2006/relationships/image" Target="../media/image54.wmf"/><Relationship Id="rId5" Type="http://schemas.openxmlformats.org/officeDocument/2006/relationships/image" Target="../media/image48.wmf"/><Relationship Id="rId15" Type="http://schemas.openxmlformats.org/officeDocument/2006/relationships/image" Target="../media/image58.wmf"/><Relationship Id="rId10" Type="http://schemas.openxmlformats.org/officeDocument/2006/relationships/image" Target="../media/image53.wmf"/><Relationship Id="rId19" Type="http://schemas.openxmlformats.org/officeDocument/2006/relationships/image" Target="../media/image62.wmf"/><Relationship Id="rId4" Type="http://schemas.openxmlformats.org/officeDocument/2006/relationships/image" Target="../media/image47.wmf"/><Relationship Id="rId9" Type="http://schemas.openxmlformats.org/officeDocument/2006/relationships/image" Target="../media/image52.wmf"/><Relationship Id="rId14" Type="http://schemas.openxmlformats.org/officeDocument/2006/relationships/image" Target="../media/image57.wmf"/><Relationship Id="rId22" Type="http://schemas.openxmlformats.org/officeDocument/2006/relationships/image" Target="../media/image6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7" Type="http://schemas.openxmlformats.org/officeDocument/2006/relationships/image" Target="../media/image72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image" Target="../media/image85.wmf"/><Relationship Id="rId3" Type="http://schemas.openxmlformats.org/officeDocument/2006/relationships/image" Target="../media/image75.wmf"/><Relationship Id="rId7" Type="http://schemas.openxmlformats.org/officeDocument/2006/relationships/image" Target="../media/image79.wmf"/><Relationship Id="rId12" Type="http://schemas.openxmlformats.org/officeDocument/2006/relationships/image" Target="../media/image84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6" Type="http://schemas.openxmlformats.org/officeDocument/2006/relationships/image" Target="../media/image78.wmf"/><Relationship Id="rId11" Type="http://schemas.openxmlformats.org/officeDocument/2006/relationships/image" Target="../media/image83.wmf"/><Relationship Id="rId5" Type="http://schemas.openxmlformats.org/officeDocument/2006/relationships/image" Target="../media/image77.wmf"/><Relationship Id="rId10" Type="http://schemas.openxmlformats.org/officeDocument/2006/relationships/image" Target="../media/image82.wmf"/><Relationship Id="rId4" Type="http://schemas.openxmlformats.org/officeDocument/2006/relationships/image" Target="../media/image76.wmf"/><Relationship Id="rId9" Type="http://schemas.openxmlformats.org/officeDocument/2006/relationships/image" Target="../media/image81.wmf"/><Relationship Id="rId14" Type="http://schemas.openxmlformats.org/officeDocument/2006/relationships/image" Target="../media/image86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image" Target="../media/image99.wmf"/><Relationship Id="rId3" Type="http://schemas.openxmlformats.org/officeDocument/2006/relationships/image" Target="../media/image89.wmf"/><Relationship Id="rId7" Type="http://schemas.openxmlformats.org/officeDocument/2006/relationships/image" Target="../media/image93.wmf"/><Relationship Id="rId12" Type="http://schemas.openxmlformats.org/officeDocument/2006/relationships/image" Target="../media/image98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92.wmf"/><Relationship Id="rId11" Type="http://schemas.openxmlformats.org/officeDocument/2006/relationships/image" Target="../media/image97.wmf"/><Relationship Id="rId5" Type="http://schemas.openxmlformats.org/officeDocument/2006/relationships/image" Target="../media/image91.wmf"/><Relationship Id="rId10" Type="http://schemas.openxmlformats.org/officeDocument/2006/relationships/image" Target="../media/image96.wmf"/><Relationship Id="rId4" Type="http://schemas.openxmlformats.org/officeDocument/2006/relationships/image" Target="../media/image90.wmf"/><Relationship Id="rId9" Type="http://schemas.openxmlformats.org/officeDocument/2006/relationships/image" Target="../media/image95.wmf"/><Relationship Id="rId14" Type="http://schemas.openxmlformats.org/officeDocument/2006/relationships/image" Target="../media/image10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sz="1200" b="0" dirty="0"/>
          </a:p>
        </p:txBody>
      </p:sp>
      <p:sp>
        <p:nvSpPr>
          <p:cNvPr id="3075" name="日期占位符 3074"/>
          <p:cNvSpPr>
            <a:spLocks noGrp="1"/>
          </p:cNvSpPr>
          <p:nvPr>
            <p:ph type="dt" sz="quarter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/>
            <a:endParaRPr lang="zh-CN" altLang="en-US" sz="1200" b="0" dirty="0"/>
          </a:p>
        </p:txBody>
      </p:sp>
      <p:sp>
        <p:nvSpPr>
          <p:cNvPr id="3076" name="页脚占位符 3075"/>
          <p:cNvSpPr>
            <a:spLocks noGrp="1"/>
          </p:cNvSpPr>
          <p:nvPr>
            <p:ph type="ftr" sz="quarter" idx="2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eaLnBrk="1" hangingPunct="1"/>
            <a:endParaRPr lang="zh-CN" altLang="en-US" sz="1200" b="0" dirty="0"/>
          </a:p>
        </p:txBody>
      </p:sp>
      <p:sp>
        <p:nvSpPr>
          <p:cNvPr id="3077" name="灯片编号占位符 3076"/>
          <p:cNvSpPr>
            <a:spLocks noGrp="1"/>
          </p:cNvSpPr>
          <p:nvPr>
            <p:ph type="sldNum" sz="quarter" idx="3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b="0" dirty="0"/>
              <a:t>‹#›</a:t>
            </a:fld>
            <a:endParaRPr lang="zh-CN" altLang="en-US" sz="12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204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sz="1200" b="0" dirty="0"/>
          </a:p>
        </p:txBody>
      </p:sp>
      <p:sp>
        <p:nvSpPr>
          <p:cNvPr id="2051" name="日期占位符 2050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/>
            <a:endParaRPr lang="zh-CN" altLang="en-US" sz="1200" b="0" dirty="0"/>
          </a:p>
        </p:txBody>
      </p:sp>
      <p:sp>
        <p:nvSpPr>
          <p:cNvPr id="2052" name="幻灯片图像占位符 20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3" name="文本占位符 2052"/>
          <p:cNvSpPr>
            <a:spLocks noGrp="1"/>
          </p:cNvSpPr>
          <p:nvPr>
            <p:ph type="body" sz="quarter" idx="3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单击以编辑母版文本样式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054" name="页脚占位符 2053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eaLnBrk="1" hangingPunct="1"/>
            <a:endParaRPr lang="zh-CN" altLang="en-US" sz="1200" b="0" dirty="0"/>
          </a:p>
        </p:txBody>
      </p:sp>
      <p:sp>
        <p:nvSpPr>
          <p:cNvPr id="2055" name="灯片编号占位符 2054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b="0" dirty="0"/>
              <a:t>‹#›</a:t>
            </a:fld>
            <a:endParaRPr lang="zh-CN" altLang="en-US" sz="12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幻灯片图像占位符 157697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文本占位符 15769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lvl="0"/>
            <a:r>
              <a:rPr lang="zh-CN" altLang="en-US" sz="2800" dirty="0">
                <a:ea typeface="楷体_GB2312" pitchFamily="49" charset="-122"/>
              </a:rPr>
              <a:t>狄里克雷函数是周期函数吗</a:t>
            </a:r>
            <a:r>
              <a:rPr lang="en-US" altLang="zh-CN" sz="2800" dirty="0">
                <a:ea typeface="楷体_GB2312" pitchFamily="49" charset="-122"/>
              </a:rPr>
              <a:t>?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zh-CN" altLang="en-US" sz="1200" b="0" dirty="0"/>
              <a:t>19</a:t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幻灯片图像占位符 15872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8723" name="文本占位符 15872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lvl="0"/>
            <a:r>
              <a:rPr lang="zh-CN" altLang="en-US" dirty="0"/>
              <a:t>性质</a:t>
            </a:r>
            <a:r>
              <a:rPr lang="en-US" altLang="zh-CN" dirty="0"/>
              <a:t>1)</a:t>
            </a:r>
            <a:r>
              <a:rPr lang="zh-CN" altLang="en-US" dirty="0"/>
              <a:t>有待重新推敲</a:t>
            </a:r>
            <a:r>
              <a:rPr lang="en-US" altLang="zh-CN" dirty="0"/>
              <a:t>.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zh-CN" altLang="en-US" sz="1200" b="0" dirty="0"/>
              <a:t>21</a:t>
            </a:fld>
            <a:endParaRPr lang="zh-CN" altLang="en-US" sz="1200" b="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16657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16657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zh-CN" dirty="0"/>
              <a:t>单击以编辑</a:t>
            </a:r>
            <a:r>
              <a:rPr lang="zh-CN" altLang="en-US" dirty="0"/>
              <a:t>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单击以编辑母版文本样式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b="0"/>
            </a:lvl1pPr>
          </a:lstStyle>
          <a:p>
            <a:pPr lvl="0" eaLnBrk="1" hangingPunct="1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b="0"/>
            </a:lvl1pPr>
          </a:lstStyle>
          <a:p>
            <a:pPr lvl="0" eaLnBrk="1" hangingPunct="1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b="0"/>
            </a:lvl1pPr>
          </a:lstStyle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043" name="组合 1042"/>
          <p:cNvGrpSpPr/>
          <p:nvPr userDrawn="1"/>
        </p:nvGrpSpPr>
        <p:grpSpPr>
          <a:xfrm>
            <a:off x="71438" y="6556375"/>
            <a:ext cx="9026525" cy="144463"/>
            <a:chOff x="45" y="4130"/>
            <a:chExt cx="5686" cy="91"/>
          </a:xfrm>
        </p:grpSpPr>
        <p:sp>
          <p:nvSpPr>
            <p:cNvPr id="1044" name="直接连接符 1043"/>
            <p:cNvSpPr/>
            <p:nvPr userDrawn="1"/>
          </p:nvSpPr>
          <p:spPr>
            <a:xfrm>
              <a:off x="45" y="4198"/>
              <a:ext cx="3582" cy="0"/>
            </a:xfrm>
            <a:prstGeom prst="line">
              <a:avLst/>
            </a:prstGeom>
            <a:ln w="38100" cap="flat" cmpd="dbl">
              <a:solidFill>
                <a:srgbClr val="0099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45" name="直接连接符 1044"/>
            <p:cNvSpPr/>
            <p:nvPr userDrawn="1"/>
          </p:nvSpPr>
          <p:spPr>
            <a:xfrm>
              <a:off x="45" y="4221"/>
              <a:ext cx="3582" cy="0"/>
            </a:xfrm>
            <a:prstGeom prst="line">
              <a:avLst/>
            </a:prstGeom>
            <a:ln w="38100" cap="flat" cmpd="dbl">
              <a:solidFill>
                <a:srgbClr val="0099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46" name="直接连接符 1045"/>
            <p:cNvSpPr/>
            <p:nvPr userDrawn="1"/>
          </p:nvSpPr>
          <p:spPr>
            <a:xfrm flipV="1">
              <a:off x="3618" y="4130"/>
              <a:ext cx="63" cy="63"/>
            </a:xfrm>
            <a:prstGeom prst="line">
              <a:avLst/>
            </a:prstGeom>
            <a:ln w="38100" cap="flat" cmpd="dbl">
              <a:solidFill>
                <a:srgbClr val="0099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47" name="直接连接符 1046"/>
            <p:cNvSpPr/>
            <p:nvPr userDrawn="1"/>
          </p:nvSpPr>
          <p:spPr>
            <a:xfrm flipV="1">
              <a:off x="3613" y="4153"/>
              <a:ext cx="63" cy="63"/>
            </a:xfrm>
            <a:prstGeom prst="line">
              <a:avLst/>
            </a:prstGeom>
            <a:ln w="38100" cap="flat" cmpd="dbl">
              <a:solidFill>
                <a:srgbClr val="0099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48" name="直接连接符 1047"/>
            <p:cNvSpPr/>
            <p:nvPr userDrawn="1"/>
          </p:nvSpPr>
          <p:spPr>
            <a:xfrm>
              <a:off x="3672" y="4135"/>
              <a:ext cx="2040" cy="0"/>
            </a:xfrm>
            <a:prstGeom prst="line">
              <a:avLst/>
            </a:prstGeom>
            <a:ln w="38100" cap="flat" cmpd="dbl">
              <a:solidFill>
                <a:srgbClr val="0099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49" name="直接连接符 1048"/>
            <p:cNvSpPr/>
            <p:nvPr userDrawn="1"/>
          </p:nvSpPr>
          <p:spPr>
            <a:xfrm>
              <a:off x="3668" y="4159"/>
              <a:ext cx="2063" cy="0"/>
            </a:xfrm>
            <a:prstGeom prst="line">
              <a:avLst/>
            </a:prstGeom>
            <a:ln w="38100" cap="flat" cmpd="dbl">
              <a:solidFill>
                <a:srgbClr val="0099FF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050" name="组合 1049"/>
          <p:cNvGrpSpPr/>
          <p:nvPr userDrawn="1"/>
        </p:nvGrpSpPr>
        <p:grpSpPr>
          <a:xfrm>
            <a:off x="17463" y="125413"/>
            <a:ext cx="2879725" cy="68262"/>
            <a:chOff x="11" y="81"/>
            <a:chExt cx="1814" cy="43"/>
          </a:xfrm>
        </p:grpSpPr>
        <p:sp>
          <p:nvSpPr>
            <p:cNvPr id="1051" name="直接连接符 1050"/>
            <p:cNvSpPr/>
            <p:nvPr userDrawn="1"/>
          </p:nvSpPr>
          <p:spPr>
            <a:xfrm>
              <a:off x="11" y="81"/>
              <a:ext cx="1814" cy="0"/>
            </a:xfrm>
            <a:prstGeom prst="line">
              <a:avLst/>
            </a:prstGeom>
            <a:ln w="9525" cap="flat" cmpd="sng">
              <a:solidFill>
                <a:srgbClr val="0099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52" name="直接连接符 1051"/>
            <p:cNvSpPr/>
            <p:nvPr userDrawn="1"/>
          </p:nvSpPr>
          <p:spPr>
            <a:xfrm>
              <a:off x="11" y="95"/>
              <a:ext cx="1700" cy="0"/>
            </a:xfrm>
            <a:prstGeom prst="line">
              <a:avLst/>
            </a:prstGeom>
            <a:ln w="9525" cap="flat" cmpd="sng">
              <a:solidFill>
                <a:srgbClr val="0099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53" name="直接连接符 1052"/>
            <p:cNvSpPr/>
            <p:nvPr userDrawn="1"/>
          </p:nvSpPr>
          <p:spPr>
            <a:xfrm>
              <a:off x="11" y="124"/>
              <a:ext cx="1474" cy="0"/>
            </a:xfrm>
            <a:prstGeom prst="line">
              <a:avLst/>
            </a:prstGeom>
            <a:ln w="9525" cap="flat" cmpd="sng">
              <a:solidFill>
                <a:srgbClr val="0099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54" name="直接连接符 1053"/>
            <p:cNvSpPr/>
            <p:nvPr userDrawn="1"/>
          </p:nvSpPr>
          <p:spPr>
            <a:xfrm>
              <a:off x="11" y="108"/>
              <a:ext cx="1587" cy="0"/>
            </a:xfrm>
            <a:prstGeom prst="line">
              <a:avLst/>
            </a:prstGeom>
            <a:ln w="9525" cap="flat" cmpd="sng">
              <a:solidFill>
                <a:srgbClr val="0099FF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055" name="组合 1054"/>
          <p:cNvGrpSpPr/>
          <p:nvPr userDrawn="1"/>
        </p:nvGrpSpPr>
        <p:grpSpPr>
          <a:xfrm>
            <a:off x="125413" y="17463"/>
            <a:ext cx="74612" cy="2339975"/>
            <a:chOff x="79" y="11"/>
            <a:chExt cx="47" cy="1474"/>
          </a:xfrm>
        </p:grpSpPr>
        <p:sp>
          <p:nvSpPr>
            <p:cNvPr id="1056" name="直接连接符 1055"/>
            <p:cNvSpPr/>
            <p:nvPr userDrawn="1"/>
          </p:nvSpPr>
          <p:spPr>
            <a:xfrm>
              <a:off x="79" y="11"/>
              <a:ext cx="0" cy="1474"/>
            </a:xfrm>
            <a:prstGeom prst="line">
              <a:avLst/>
            </a:prstGeom>
            <a:ln w="9525" cap="flat" cmpd="sng">
              <a:solidFill>
                <a:srgbClr val="0099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57" name="直接连接符 1056"/>
            <p:cNvSpPr/>
            <p:nvPr userDrawn="1"/>
          </p:nvSpPr>
          <p:spPr>
            <a:xfrm>
              <a:off x="95" y="11"/>
              <a:ext cx="0" cy="1360"/>
            </a:xfrm>
            <a:prstGeom prst="line">
              <a:avLst/>
            </a:prstGeom>
            <a:ln w="9525" cap="flat" cmpd="sng">
              <a:solidFill>
                <a:srgbClr val="0099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58" name="直接连接符 1057"/>
            <p:cNvSpPr/>
            <p:nvPr userDrawn="1"/>
          </p:nvSpPr>
          <p:spPr>
            <a:xfrm>
              <a:off x="111" y="11"/>
              <a:ext cx="0" cy="1247"/>
            </a:xfrm>
            <a:prstGeom prst="line">
              <a:avLst/>
            </a:prstGeom>
            <a:ln w="9525" cap="flat" cmpd="sng">
              <a:solidFill>
                <a:srgbClr val="0099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59" name="直接连接符 1058"/>
            <p:cNvSpPr/>
            <p:nvPr userDrawn="1"/>
          </p:nvSpPr>
          <p:spPr>
            <a:xfrm>
              <a:off x="126" y="11"/>
              <a:ext cx="0" cy="1134"/>
            </a:xfrm>
            <a:prstGeom prst="line">
              <a:avLst/>
            </a:prstGeom>
            <a:ln w="9525" cap="flat" cmpd="sng">
              <a:solidFill>
                <a:srgbClr val="0099FF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wipe dir="r"/>
  </p:transition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楷体_GB2312" pitchFamily="49" charset="-122"/>
          <a:cs typeface="+mn-cs"/>
        </a:defRPr>
      </a:lvl2pPr>
      <a:lvl3pPr marL="914400" lvl="2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楷体_GB2312" pitchFamily="49" charset="-122"/>
          <a:cs typeface="+mn-cs"/>
        </a:defRPr>
      </a:lvl3pPr>
      <a:lvl4pPr marL="1371600" lvl="3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楷体_GB2312" pitchFamily="49" charset="-122"/>
          <a:cs typeface="+mn-cs"/>
        </a:defRPr>
      </a:lvl4pPr>
      <a:lvl5pPr marL="1828800" lvl="4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楷体_GB2312" pitchFamily="49" charset="-122"/>
          <a:cs typeface="+mn-cs"/>
        </a:defRPr>
      </a:lvl5pPr>
      <a:lvl6pPr marL="2286000" lvl="5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楷体_GB2312" pitchFamily="49" charset="-122"/>
          <a:cs typeface="+mn-cs"/>
        </a:defRPr>
      </a:lvl6pPr>
      <a:lvl7pPr marL="2743200" lvl="6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楷体_GB2312" pitchFamily="49" charset="-122"/>
          <a:cs typeface="+mn-cs"/>
        </a:defRPr>
      </a:lvl7pPr>
      <a:lvl8pPr marL="3200400" lvl="7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楷体_GB2312" pitchFamily="49" charset="-122"/>
          <a:cs typeface="+mn-cs"/>
        </a:defRPr>
      </a:lvl8pPr>
      <a:lvl9pPr marL="3657600" lvl="8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楷体_GB2312" pitchFamily="49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标题 183297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zh-CN" dirty="0"/>
              <a:t>单击以编辑</a:t>
            </a:r>
            <a:r>
              <a:rPr lang="zh-CN" altLang="en-US" dirty="0"/>
              <a:t>母版标题样式</a:t>
            </a:r>
          </a:p>
        </p:txBody>
      </p:sp>
      <p:sp>
        <p:nvSpPr>
          <p:cNvPr id="183299" name="文本占位符 183298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单击以编辑母版文本样式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>
    <p:zoom/>
  </p:transition>
  <p:hf sldNum="0" hdr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楷体_GB2312" pitchFamily="49" charset="-122"/>
          <a:cs typeface="+mn-cs"/>
        </a:defRPr>
      </a:lvl2pPr>
      <a:lvl3pPr marL="914400" lvl="2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楷体_GB2312" pitchFamily="49" charset="-122"/>
          <a:cs typeface="+mn-cs"/>
        </a:defRPr>
      </a:lvl3pPr>
      <a:lvl4pPr marL="1371600" lvl="3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楷体_GB2312" pitchFamily="49" charset="-122"/>
          <a:cs typeface="+mn-cs"/>
        </a:defRPr>
      </a:lvl4pPr>
      <a:lvl5pPr marL="1828800" lvl="4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楷体_GB2312" pitchFamily="49" charset="-122"/>
          <a:cs typeface="+mn-cs"/>
        </a:defRPr>
      </a:lvl5pPr>
      <a:lvl6pPr marL="2286000" lvl="5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楷体_GB2312" pitchFamily="49" charset="-122"/>
          <a:cs typeface="+mn-cs"/>
        </a:defRPr>
      </a:lvl6pPr>
      <a:lvl7pPr marL="2743200" lvl="6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楷体_GB2312" pitchFamily="49" charset="-122"/>
          <a:cs typeface="+mn-cs"/>
        </a:defRPr>
      </a:lvl7pPr>
      <a:lvl8pPr marL="3200400" lvl="7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楷体_GB2312" pitchFamily="49" charset="-122"/>
          <a:cs typeface="+mn-cs"/>
        </a:defRPr>
      </a:lvl8pPr>
      <a:lvl9pPr marL="3657600" lvl="8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楷体_GB2312" pitchFamily="49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oleObject" Target="../embeddings/oleObject99.bin"/><Relationship Id="rId7" Type="http://schemas.openxmlformats.org/officeDocument/2006/relationships/image" Target="../media/image4.jpeg"/><Relationship Id="rId12" Type="http://schemas.openxmlformats.org/officeDocument/2006/relationships/image" Target="../media/image9.jpe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02.wmf"/><Relationship Id="rId11" Type="http://schemas.openxmlformats.org/officeDocument/2006/relationships/image" Target="../media/image8.jpeg"/><Relationship Id="rId5" Type="http://schemas.openxmlformats.org/officeDocument/2006/relationships/oleObject" Target="../embeddings/oleObject100.bin"/><Relationship Id="rId10" Type="http://schemas.openxmlformats.org/officeDocument/2006/relationships/image" Target="../media/image7.jpeg"/><Relationship Id="rId4" Type="http://schemas.openxmlformats.org/officeDocument/2006/relationships/image" Target="../media/image101.wmf"/><Relationship Id="rId9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oleObject" Target="../embeddings/oleObject106.bin"/><Relationship Id="rId18" Type="http://schemas.openxmlformats.org/officeDocument/2006/relationships/image" Target="../media/image110.wmf"/><Relationship Id="rId26" Type="http://schemas.openxmlformats.org/officeDocument/2006/relationships/image" Target="../media/image114.wmf"/><Relationship Id="rId3" Type="http://schemas.openxmlformats.org/officeDocument/2006/relationships/oleObject" Target="../embeddings/oleObject101.bin"/><Relationship Id="rId21" Type="http://schemas.openxmlformats.org/officeDocument/2006/relationships/oleObject" Target="../embeddings/oleObject110.bin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107.wmf"/><Relationship Id="rId17" Type="http://schemas.openxmlformats.org/officeDocument/2006/relationships/oleObject" Target="../embeddings/oleObject108.bin"/><Relationship Id="rId25" Type="http://schemas.openxmlformats.org/officeDocument/2006/relationships/oleObject" Target="../embeddings/oleObject1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9.wmf"/><Relationship Id="rId20" Type="http://schemas.openxmlformats.org/officeDocument/2006/relationships/image" Target="../media/image111.wmf"/><Relationship Id="rId29" Type="http://schemas.openxmlformats.org/officeDocument/2006/relationships/image" Target="../media/image6.jpeg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04.wmf"/><Relationship Id="rId11" Type="http://schemas.openxmlformats.org/officeDocument/2006/relationships/oleObject" Target="../embeddings/oleObject105.bin"/><Relationship Id="rId24" Type="http://schemas.openxmlformats.org/officeDocument/2006/relationships/image" Target="../media/image113.wmf"/><Relationship Id="rId32" Type="http://schemas.openxmlformats.org/officeDocument/2006/relationships/image" Target="../media/image9.jpeg"/><Relationship Id="rId5" Type="http://schemas.openxmlformats.org/officeDocument/2006/relationships/oleObject" Target="../embeddings/oleObject102.bin"/><Relationship Id="rId15" Type="http://schemas.openxmlformats.org/officeDocument/2006/relationships/oleObject" Target="../embeddings/oleObject107.bin"/><Relationship Id="rId23" Type="http://schemas.openxmlformats.org/officeDocument/2006/relationships/oleObject" Target="../embeddings/oleObject111.bin"/><Relationship Id="rId28" Type="http://schemas.openxmlformats.org/officeDocument/2006/relationships/image" Target="../media/image5.jpeg"/><Relationship Id="rId10" Type="http://schemas.openxmlformats.org/officeDocument/2006/relationships/image" Target="../media/image106.wmf"/><Relationship Id="rId19" Type="http://schemas.openxmlformats.org/officeDocument/2006/relationships/oleObject" Target="../embeddings/oleObject109.bin"/><Relationship Id="rId31" Type="http://schemas.openxmlformats.org/officeDocument/2006/relationships/image" Target="../media/image8.jpeg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104.bin"/><Relationship Id="rId14" Type="http://schemas.openxmlformats.org/officeDocument/2006/relationships/image" Target="../media/image108.wmf"/><Relationship Id="rId22" Type="http://schemas.openxmlformats.org/officeDocument/2006/relationships/image" Target="../media/image112.wmf"/><Relationship Id="rId27" Type="http://schemas.openxmlformats.org/officeDocument/2006/relationships/image" Target="../media/image4.jpeg"/><Relationship Id="rId30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16.w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11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13" Type="http://schemas.openxmlformats.org/officeDocument/2006/relationships/oleObject" Target="../embeddings/oleObject121.bin"/><Relationship Id="rId18" Type="http://schemas.openxmlformats.org/officeDocument/2006/relationships/image" Target="../media/image125.wmf"/><Relationship Id="rId26" Type="http://schemas.openxmlformats.org/officeDocument/2006/relationships/image" Target="../media/image129.wmf"/><Relationship Id="rId3" Type="http://schemas.openxmlformats.org/officeDocument/2006/relationships/oleObject" Target="../embeddings/oleObject116.bin"/><Relationship Id="rId21" Type="http://schemas.openxmlformats.org/officeDocument/2006/relationships/oleObject" Target="../embeddings/oleObject125.bin"/><Relationship Id="rId34" Type="http://schemas.openxmlformats.org/officeDocument/2006/relationships/image" Target="../media/image9.jpeg"/><Relationship Id="rId7" Type="http://schemas.openxmlformats.org/officeDocument/2006/relationships/oleObject" Target="../embeddings/oleObject118.bin"/><Relationship Id="rId12" Type="http://schemas.openxmlformats.org/officeDocument/2006/relationships/image" Target="../media/image122.wmf"/><Relationship Id="rId17" Type="http://schemas.openxmlformats.org/officeDocument/2006/relationships/oleObject" Target="../embeddings/oleObject123.bin"/><Relationship Id="rId25" Type="http://schemas.openxmlformats.org/officeDocument/2006/relationships/oleObject" Target="../embeddings/oleObject127.bin"/><Relationship Id="rId33" Type="http://schemas.openxmlformats.org/officeDocument/2006/relationships/image" Target="../media/image8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24.wmf"/><Relationship Id="rId20" Type="http://schemas.openxmlformats.org/officeDocument/2006/relationships/image" Target="../media/image126.wmf"/><Relationship Id="rId29" Type="http://schemas.openxmlformats.org/officeDocument/2006/relationships/image" Target="../media/image4.jpeg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19.wmf"/><Relationship Id="rId11" Type="http://schemas.openxmlformats.org/officeDocument/2006/relationships/oleObject" Target="../embeddings/oleObject120.bin"/><Relationship Id="rId24" Type="http://schemas.openxmlformats.org/officeDocument/2006/relationships/image" Target="../media/image128.wmf"/><Relationship Id="rId32" Type="http://schemas.openxmlformats.org/officeDocument/2006/relationships/image" Target="../media/image7.jpeg"/><Relationship Id="rId5" Type="http://schemas.openxmlformats.org/officeDocument/2006/relationships/oleObject" Target="../embeddings/oleObject117.bin"/><Relationship Id="rId15" Type="http://schemas.openxmlformats.org/officeDocument/2006/relationships/oleObject" Target="../embeddings/oleObject122.bin"/><Relationship Id="rId23" Type="http://schemas.openxmlformats.org/officeDocument/2006/relationships/oleObject" Target="../embeddings/oleObject126.bin"/><Relationship Id="rId28" Type="http://schemas.openxmlformats.org/officeDocument/2006/relationships/image" Target="../media/image130.wmf"/><Relationship Id="rId36" Type="http://schemas.openxmlformats.org/officeDocument/2006/relationships/image" Target="../media/image131.wmf"/><Relationship Id="rId10" Type="http://schemas.openxmlformats.org/officeDocument/2006/relationships/image" Target="../media/image121.wmf"/><Relationship Id="rId19" Type="http://schemas.openxmlformats.org/officeDocument/2006/relationships/oleObject" Target="../embeddings/oleObject124.bin"/><Relationship Id="rId31" Type="http://schemas.openxmlformats.org/officeDocument/2006/relationships/image" Target="../media/image6.jpeg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119.bin"/><Relationship Id="rId14" Type="http://schemas.openxmlformats.org/officeDocument/2006/relationships/image" Target="../media/image123.wmf"/><Relationship Id="rId22" Type="http://schemas.openxmlformats.org/officeDocument/2006/relationships/image" Target="../media/image127.wmf"/><Relationship Id="rId27" Type="http://schemas.openxmlformats.org/officeDocument/2006/relationships/oleObject" Target="../embeddings/oleObject128.bin"/><Relationship Id="rId30" Type="http://schemas.openxmlformats.org/officeDocument/2006/relationships/image" Target="../media/image5.jpeg"/><Relationship Id="rId35" Type="http://schemas.openxmlformats.org/officeDocument/2006/relationships/oleObject" Target="../embeddings/oleObject129.bin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35.bin"/><Relationship Id="rId18" Type="http://schemas.openxmlformats.org/officeDocument/2006/relationships/oleObject" Target="../embeddings/oleObject138.bin"/><Relationship Id="rId26" Type="http://schemas.openxmlformats.org/officeDocument/2006/relationships/oleObject" Target="../embeddings/oleObject143.bin"/><Relationship Id="rId39" Type="http://schemas.openxmlformats.org/officeDocument/2006/relationships/image" Target="../media/image148.wmf"/><Relationship Id="rId3" Type="http://schemas.openxmlformats.org/officeDocument/2006/relationships/oleObject" Target="../embeddings/oleObject130.bin"/><Relationship Id="rId21" Type="http://schemas.openxmlformats.org/officeDocument/2006/relationships/image" Target="../media/image139.wmf"/><Relationship Id="rId34" Type="http://schemas.openxmlformats.org/officeDocument/2006/relationships/oleObject" Target="../embeddings/oleObject147.bin"/><Relationship Id="rId42" Type="http://schemas.openxmlformats.org/officeDocument/2006/relationships/oleObject" Target="../embeddings/oleObject151.bin"/><Relationship Id="rId47" Type="http://schemas.openxmlformats.org/officeDocument/2006/relationships/image" Target="../media/image152.wmf"/><Relationship Id="rId50" Type="http://schemas.openxmlformats.org/officeDocument/2006/relationships/image" Target="../media/image6.jpeg"/><Relationship Id="rId7" Type="http://schemas.openxmlformats.org/officeDocument/2006/relationships/oleObject" Target="../embeddings/oleObject132.bin"/><Relationship Id="rId12" Type="http://schemas.openxmlformats.org/officeDocument/2006/relationships/image" Target="../media/image136.wmf"/><Relationship Id="rId17" Type="http://schemas.openxmlformats.org/officeDocument/2006/relationships/oleObject" Target="../embeddings/oleObject137.bin"/><Relationship Id="rId25" Type="http://schemas.openxmlformats.org/officeDocument/2006/relationships/image" Target="../media/image141.wmf"/><Relationship Id="rId33" Type="http://schemas.openxmlformats.org/officeDocument/2006/relationships/image" Target="../media/image145.wmf"/><Relationship Id="rId38" Type="http://schemas.openxmlformats.org/officeDocument/2006/relationships/oleObject" Target="../embeddings/oleObject149.bin"/><Relationship Id="rId46" Type="http://schemas.openxmlformats.org/officeDocument/2006/relationships/oleObject" Target="../embeddings/oleObject15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38.wmf"/><Relationship Id="rId20" Type="http://schemas.openxmlformats.org/officeDocument/2006/relationships/oleObject" Target="../embeddings/oleObject140.bin"/><Relationship Id="rId29" Type="http://schemas.openxmlformats.org/officeDocument/2006/relationships/image" Target="../media/image143.wmf"/><Relationship Id="rId41" Type="http://schemas.openxmlformats.org/officeDocument/2006/relationships/image" Target="../media/image149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33.wmf"/><Relationship Id="rId11" Type="http://schemas.openxmlformats.org/officeDocument/2006/relationships/oleObject" Target="../embeddings/oleObject134.bin"/><Relationship Id="rId24" Type="http://schemas.openxmlformats.org/officeDocument/2006/relationships/oleObject" Target="../embeddings/oleObject142.bin"/><Relationship Id="rId32" Type="http://schemas.openxmlformats.org/officeDocument/2006/relationships/oleObject" Target="../embeddings/oleObject146.bin"/><Relationship Id="rId37" Type="http://schemas.openxmlformats.org/officeDocument/2006/relationships/image" Target="../media/image147.wmf"/><Relationship Id="rId40" Type="http://schemas.openxmlformats.org/officeDocument/2006/relationships/oleObject" Target="../embeddings/oleObject150.bin"/><Relationship Id="rId45" Type="http://schemas.openxmlformats.org/officeDocument/2006/relationships/image" Target="../media/image151.wmf"/><Relationship Id="rId53" Type="http://schemas.openxmlformats.org/officeDocument/2006/relationships/image" Target="../media/image9.jpeg"/><Relationship Id="rId5" Type="http://schemas.openxmlformats.org/officeDocument/2006/relationships/oleObject" Target="../embeddings/oleObject131.bin"/><Relationship Id="rId15" Type="http://schemas.openxmlformats.org/officeDocument/2006/relationships/oleObject" Target="../embeddings/oleObject136.bin"/><Relationship Id="rId23" Type="http://schemas.openxmlformats.org/officeDocument/2006/relationships/image" Target="../media/image140.wmf"/><Relationship Id="rId28" Type="http://schemas.openxmlformats.org/officeDocument/2006/relationships/oleObject" Target="../embeddings/oleObject144.bin"/><Relationship Id="rId36" Type="http://schemas.openxmlformats.org/officeDocument/2006/relationships/oleObject" Target="../embeddings/oleObject148.bin"/><Relationship Id="rId49" Type="http://schemas.openxmlformats.org/officeDocument/2006/relationships/image" Target="../media/image5.jpeg"/><Relationship Id="rId10" Type="http://schemas.openxmlformats.org/officeDocument/2006/relationships/image" Target="../media/image135.wmf"/><Relationship Id="rId19" Type="http://schemas.openxmlformats.org/officeDocument/2006/relationships/oleObject" Target="../embeddings/oleObject139.bin"/><Relationship Id="rId31" Type="http://schemas.openxmlformats.org/officeDocument/2006/relationships/image" Target="../media/image144.wmf"/><Relationship Id="rId44" Type="http://schemas.openxmlformats.org/officeDocument/2006/relationships/oleObject" Target="../embeddings/oleObject152.bin"/><Relationship Id="rId52" Type="http://schemas.openxmlformats.org/officeDocument/2006/relationships/image" Target="../media/image8.jpeg"/><Relationship Id="rId4" Type="http://schemas.openxmlformats.org/officeDocument/2006/relationships/image" Target="../media/image132.wmf"/><Relationship Id="rId9" Type="http://schemas.openxmlformats.org/officeDocument/2006/relationships/oleObject" Target="../embeddings/oleObject133.bin"/><Relationship Id="rId14" Type="http://schemas.openxmlformats.org/officeDocument/2006/relationships/image" Target="../media/image137.wmf"/><Relationship Id="rId22" Type="http://schemas.openxmlformats.org/officeDocument/2006/relationships/oleObject" Target="../embeddings/oleObject141.bin"/><Relationship Id="rId27" Type="http://schemas.openxmlformats.org/officeDocument/2006/relationships/image" Target="../media/image142.wmf"/><Relationship Id="rId30" Type="http://schemas.openxmlformats.org/officeDocument/2006/relationships/oleObject" Target="../embeddings/oleObject145.bin"/><Relationship Id="rId35" Type="http://schemas.openxmlformats.org/officeDocument/2006/relationships/image" Target="../media/image146.wmf"/><Relationship Id="rId43" Type="http://schemas.openxmlformats.org/officeDocument/2006/relationships/image" Target="../media/image150.wmf"/><Relationship Id="rId48" Type="http://schemas.openxmlformats.org/officeDocument/2006/relationships/image" Target="../media/image4.jpeg"/><Relationship Id="rId8" Type="http://schemas.openxmlformats.org/officeDocument/2006/relationships/image" Target="../media/image134.wmf"/><Relationship Id="rId51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13" Type="http://schemas.openxmlformats.org/officeDocument/2006/relationships/image" Target="../media/image155.wmf"/><Relationship Id="rId18" Type="http://schemas.openxmlformats.org/officeDocument/2006/relationships/oleObject" Target="../embeddings/oleObject162.bin"/><Relationship Id="rId26" Type="http://schemas.openxmlformats.org/officeDocument/2006/relationships/oleObject" Target="../embeddings/oleObject166.bin"/><Relationship Id="rId39" Type="http://schemas.openxmlformats.org/officeDocument/2006/relationships/image" Target="../media/image168.wmf"/><Relationship Id="rId3" Type="http://schemas.openxmlformats.org/officeDocument/2006/relationships/oleObject" Target="../embeddings/oleObject154.bin"/><Relationship Id="rId21" Type="http://schemas.openxmlformats.org/officeDocument/2006/relationships/image" Target="../media/image159.wmf"/><Relationship Id="rId34" Type="http://schemas.openxmlformats.org/officeDocument/2006/relationships/oleObject" Target="../embeddings/oleObject170.bin"/><Relationship Id="rId42" Type="http://schemas.openxmlformats.org/officeDocument/2006/relationships/image" Target="../media/image4.jpeg"/><Relationship Id="rId47" Type="http://schemas.openxmlformats.org/officeDocument/2006/relationships/image" Target="../media/image9.jpeg"/><Relationship Id="rId7" Type="http://schemas.openxmlformats.org/officeDocument/2006/relationships/oleObject" Target="../embeddings/oleObject156.bin"/><Relationship Id="rId12" Type="http://schemas.openxmlformats.org/officeDocument/2006/relationships/oleObject" Target="../embeddings/oleObject159.bin"/><Relationship Id="rId17" Type="http://schemas.openxmlformats.org/officeDocument/2006/relationships/image" Target="../media/image157.wmf"/><Relationship Id="rId25" Type="http://schemas.openxmlformats.org/officeDocument/2006/relationships/image" Target="../media/image161.wmf"/><Relationship Id="rId33" Type="http://schemas.openxmlformats.org/officeDocument/2006/relationships/image" Target="../media/image165.wmf"/><Relationship Id="rId38" Type="http://schemas.openxmlformats.org/officeDocument/2006/relationships/oleObject" Target="../embeddings/oleObject172.bin"/><Relationship Id="rId46" Type="http://schemas.openxmlformats.org/officeDocument/2006/relationships/image" Target="../media/image8.jpeg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61.bin"/><Relationship Id="rId20" Type="http://schemas.openxmlformats.org/officeDocument/2006/relationships/oleObject" Target="../embeddings/oleObject163.bin"/><Relationship Id="rId29" Type="http://schemas.openxmlformats.org/officeDocument/2006/relationships/image" Target="../media/image163.wmf"/><Relationship Id="rId41" Type="http://schemas.openxmlformats.org/officeDocument/2006/relationships/image" Target="../media/image169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50.wmf"/><Relationship Id="rId11" Type="http://schemas.openxmlformats.org/officeDocument/2006/relationships/image" Target="../media/image154.wmf"/><Relationship Id="rId24" Type="http://schemas.openxmlformats.org/officeDocument/2006/relationships/oleObject" Target="../embeddings/oleObject165.bin"/><Relationship Id="rId32" Type="http://schemas.openxmlformats.org/officeDocument/2006/relationships/oleObject" Target="../embeddings/oleObject169.bin"/><Relationship Id="rId37" Type="http://schemas.openxmlformats.org/officeDocument/2006/relationships/image" Target="../media/image167.wmf"/><Relationship Id="rId40" Type="http://schemas.openxmlformats.org/officeDocument/2006/relationships/oleObject" Target="../embeddings/oleObject173.bin"/><Relationship Id="rId45" Type="http://schemas.openxmlformats.org/officeDocument/2006/relationships/image" Target="../media/image7.jpeg"/><Relationship Id="rId5" Type="http://schemas.openxmlformats.org/officeDocument/2006/relationships/oleObject" Target="../embeddings/oleObject155.bin"/><Relationship Id="rId15" Type="http://schemas.openxmlformats.org/officeDocument/2006/relationships/image" Target="../media/image156.wmf"/><Relationship Id="rId23" Type="http://schemas.openxmlformats.org/officeDocument/2006/relationships/image" Target="../media/image160.wmf"/><Relationship Id="rId28" Type="http://schemas.openxmlformats.org/officeDocument/2006/relationships/oleObject" Target="../embeddings/oleObject167.bin"/><Relationship Id="rId36" Type="http://schemas.openxmlformats.org/officeDocument/2006/relationships/oleObject" Target="../embeddings/oleObject171.bin"/><Relationship Id="rId10" Type="http://schemas.openxmlformats.org/officeDocument/2006/relationships/oleObject" Target="../embeddings/oleObject158.bin"/><Relationship Id="rId19" Type="http://schemas.openxmlformats.org/officeDocument/2006/relationships/image" Target="../media/image158.wmf"/><Relationship Id="rId31" Type="http://schemas.openxmlformats.org/officeDocument/2006/relationships/image" Target="../media/image164.wmf"/><Relationship Id="rId44" Type="http://schemas.openxmlformats.org/officeDocument/2006/relationships/image" Target="../media/image6.jpeg"/><Relationship Id="rId4" Type="http://schemas.openxmlformats.org/officeDocument/2006/relationships/image" Target="../media/image149.wmf"/><Relationship Id="rId9" Type="http://schemas.openxmlformats.org/officeDocument/2006/relationships/oleObject" Target="../embeddings/oleObject157.bin"/><Relationship Id="rId14" Type="http://schemas.openxmlformats.org/officeDocument/2006/relationships/oleObject" Target="../embeddings/oleObject160.bin"/><Relationship Id="rId22" Type="http://schemas.openxmlformats.org/officeDocument/2006/relationships/oleObject" Target="../embeddings/oleObject164.bin"/><Relationship Id="rId27" Type="http://schemas.openxmlformats.org/officeDocument/2006/relationships/image" Target="../media/image162.wmf"/><Relationship Id="rId30" Type="http://schemas.openxmlformats.org/officeDocument/2006/relationships/oleObject" Target="../embeddings/oleObject168.bin"/><Relationship Id="rId35" Type="http://schemas.openxmlformats.org/officeDocument/2006/relationships/image" Target="../media/image166.wmf"/><Relationship Id="rId43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13" Type="http://schemas.openxmlformats.org/officeDocument/2006/relationships/oleObject" Target="../embeddings/oleObject179.bin"/><Relationship Id="rId18" Type="http://schemas.openxmlformats.org/officeDocument/2006/relationships/image" Target="../media/image174.wmf"/><Relationship Id="rId26" Type="http://schemas.openxmlformats.org/officeDocument/2006/relationships/image" Target="../media/image107.wmf"/><Relationship Id="rId39" Type="http://schemas.openxmlformats.org/officeDocument/2006/relationships/image" Target="../media/image6.jpeg"/><Relationship Id="rId3" Type="http://schemas.openxmlformats.org/officeDocument/2006/relationships/oleObject" Target="../embeddings/oleObject174.bin"/><Relationship Id="rId21" Type="http://schemas.openxmlformats.org/officeDocument/2006/relationships/oleObject" Target="../embeddings/oleObject183.bin"/><Relationship Id="rId34" Type="http://schemas.openxmlformats.org/officeDocument/2006/relationships/image" Target="../media/image179.wmf"/><Relationship Id="rId42" Type="http://schemas.openxmlformats.org/officeDocument/2006/relationships/image" Target="../media/image9.jpeg"/><Relationship Id="rId7" Type="http://schemas.openxmlformats.org/officeDocument/2006/relationships/oleObject" Target="../embeddings/oleObject176.bin"/><Relationship Id="rId12" Type="http://schemas.openxmlformats.org/officeDocument/2006/relationships/image" Target="../media/image171.wmf"/><Relationship Id="rId17" Type="http://schemas.openxmlformats.org/officeDocument/2006/relationships/oleObject" Target="../embeddings/oleObject181.bin"/><Relationship Id="rId25" Type="http://schemas.openxmlformats.org/officeDocument/2006/relationships/oleObject" Target="../embeddings/oleObject185.bin"/><Relationship Id="rId33" Type="http://schemas.openxmlformats.org/officeDocument/2006/relationships/oleObject" Target="../embeddings/oleObject189.bin"/><Relationship Id="rId38" Type="http://schemas.openxmlformats.org/officeDocument/2006/relationships/image" Target="../media/image5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73.wmf"/><Relationship Id="rId20" Type="http://schemas.openxmlformats.org/officeDocument/2006/relationships/image" Target="../media/image175.wmf"/><Relationship Id="rId29" Type="http://schemas.openxmlformats.org/officeDocument/2006/relationships/oleObject" Target="../embeddings/oleObject187.bin"/><Relationship Id="rId41" Type="http://schemas.openxmlformats.org/officeDocument/2006/relationships/image" Target="../media/image8.jpeg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50.wmf"/><Relationship Id="rId11" Type="http://schemas.openxmlformats.org/officeDocument/2006/relationships/oleObject" Target="../embeddings/oleObject178.bin"/><Relationship Id="rId24" Type="http://schemas.openxmlformats.org/officeDocument/2006/relationships/image" Target="../media/image108.wmf"/><Relationship Id="rId32" Type="http://schemas.openxmlformats.org/officeDocument/2006/relationships/image" Target="../media/image178.wmf"/><Relationship Id="rId37" Type="http://schemas.openxmlformats.org/officeDocument/2006/relationships/image" Target="../media/image4.jpeg"/><Relationship Id="rId40" Type="http://schemas.openxmlformats.org/officeDocument/2006/relationships/image" Target="../media/image7.jpeg"/><Relationship Id="rId5" Type="http://schemas.openxmlformats.org/officeDocument/2006/relationships/oleObject" Target="../embeddings/oleObject175.bin"/><Relationship Id="rId15" Type="http://schemas.openxmlformats.org/officeDocument/2006/relationships/oleObject" Target="../embeddings/oleObject180.bin"/><Relationship Id="rId23" Type="http://schemas.openxmlformats.org/officeDocument/2006/relationships/oleObject" Target="../embeddings/oleObject184.bin"/><Relationship Id="rId28" Type="http://schemas.openxmlformats.org/officeDocument/2006/relationships/image" Target="../media/image106.wmf"/><Relationship Id="rId36" Type="http://schemas.openxmlformats.org/officeDocument/2006/relationships/image" Target="../media/image180.wmf"/><Relationship Id="rId10" Type="http://schemas.openxmlformats.org/officeDocument/2006/relationships/image" Target="../media/image170.wmf"/><Relationship Id="rId19" Type="http://schemas.openxmlformats.org/officeDocument/2006/relationships/oleObject" Target="../embeddings/oleObject182.bin"/><Relationship Id="rId31" Type="http://schemas.openxmlformats.org/officeDocument/2006/relationships/oleObject" Target="../embeddings/oleObject188.bin"/><Relationship Id="rId4" Type="http://schemas.openxmlformats.org/officeDocument/2006/relationships/image" Target="../media/image149.wmf"/><Relationship Id="rId9" Type="http://schemas.openxmlformats.org/officeDocument/2006/relationships/oleObject" Target="../embeddings/oleObject177.bin"/><Relationship Id="rId14" Type="http://schemas.openxmlformats.org/officeDocument/2006/relationships/image" Target="../media/image172.wmf"/><Relationship Id="rId22" Type="http://schemas.openxmlformats.org/officeDocument/2006/relationships/image" Target="../media/image176.wmf"/><Relationship Id="rId27" Type="http://schemas.openxmlformats.org/officeDocument/2006/relationships/oleObject" Target="../embeddings/oleObject186.bin"/><Relationship Id="rId30" Type="http://schemas.openxmlformats.org/officeDocument/2006/relationships/image" Target="../media/image177.wmf"/><Relationship Id="rId35" Type="http://schemas.openxmlformats.org/officeDocument/2006/relationships/oleObject" Target="../embeddings/oleObject190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wmf"/><Relationship Id="rId13" Type="http://schemas.openxmlformats.org/officeDocument/2006/relationships/oleObject" Target="../embeddings/oleObject196.bin"/><Relationship Id="rId18" Type="http://schemas.openxmlformats.org/officeDocument/2006/relationships/image" Target="../media/image187.wmf"/><Relationship Id="rId26" Type="http://schemas.openxmlformats.org/officeDocument/2006/relationships/image" Target="../media/image191.wmf"/><Relationship Id="rId3" Type="http://schemas.openxmlformats.org/officeDocument/2006/relationships/oleObject" Target="../embeddings/oleObject191.bin"/><Relationship Id="rId21" Type="http://schemas.openxmlformats.org/officeDocument/2006/relationships/oleObject" Target="../embeddings/oleObject200.bin"/><Relationship Id="rId34" Type="http://schemas.openxmlformats.org/officeDocument/2006/relationships/image" Target="../media/image5.jpeg"/><Relationship Id="rId7" Type="http://schemas.openxmlformats.org/officeDocument/2006/relationships/oleObject" Target="../embeddings/oleObject193.bin"/><Relationship Id="rId12" Type="http://schemas.openxmlformats.org/officeDocument/2006/relationships/image" Target="../media/image184.wmf"/><Relationship Id="rId17" Type="http://schemas.openxmlformats.org/officeDocument/2006/relationships/oleObject" Target="../embeddings/oleObject198.bin"/><Relationship Id="rId25" Type="http://schemas.openxmlformats.org/officeDocument/2006/relationships/oleObject" Target="../embeddings/oleObject202.bin"/><Relationship Id="rId33" Type="http://schemas.openxmlformats.org/officeDocument/2006/relationships/image" Target="../media/image4.jpeg"/><Relationship Id="rId38" Type="http://schemas.openxmlformats.org/officeDocument/2006/relationships/image" Target="../media/image9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86.wmf"/><Relationship Id="rId20" Type="http://schemas.openxmlformats.org/officeDocument/2006/relationships/image" Target="../media/image188.wmf"/><Relationship Id="rId29" Type="http://schemas.openxmlformats.org/officeDocument/2006/relationships/oleObject" Target="../embeddings/oleObject204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82.wmf"/><Relationship Id="rId11" Type="http://schemas.openxmlformats.org/officeDocument/2006/relationships/oleObject" Target="../embeddings/oleObject195.bin"/><Relationship Id="rId24" Type="http://schemas.openxmlformats.org/officeDocument/2006/relationships/image" Target="../media/image190.wmf"/><Relationship Id="rId32" Type="http://schemas.openxmlformats.org/officeDocument/2006/relationships/image" Target="../media/image194.wmf"/><Relationship Id="rId37" Type="http://schemas.openxmlformats.org/officeDocument/2006/relationships/image" Target="../media/image8.jpeg"/><Relationship Id="rId5" Type="http://schemas.openxmlformats.org/officeDocument/2006/relationships/oleObject" Target="../embeddings/oleObject192.bin"/><Relationship Id="rId15" Type="http://schemas.openxmlformats.org/officeDocument/2006/relationships/oleObject" Target="../embeddings/oleObject197.bin"/><Relationship Id="rId23" Type="http://schemas.openxmlformats.org/officeDocument/2006/relationships/oleObject" Target="../embeddings/oleObject201.bin"/><Relationship Id="rId28" Type="http://schemas.openxmlformats.org/officeDocument/2006/relationships/image" Target="../media/image192.wmf"/><Relationship Id="rId36" Type="http://schemas.openxmlformats.org/officeDocument/2006/relationships/image" Target="../media/image7.jpeg"/><Relationship Id="rId10" Type="http://schemas.openxmlformats.org/officeDocument/2006/relationships/image" Target="../media/image137.wmf"/><Relationship Id="rId19" Type="http://schemas.openxmlformats.org/officeDocument/2006/relationships/oleObject" Target="../embeddings/oleObject199.bin"/><Relationship Id="rId31" Type="http://schemas.openxmlformats.org/officeDocument/2006/relationships/oleObject" Target="../embeddings/oleObject205.bin"/><Relationship Id="rId4" Type="http://schemas.openxmlformats.org/officeDocument/2006/relationships/image" Target="../media/image181.wmf"/><Relationship Id="rId9" Type="http://schemas.openxmlformats.org/officeDocument/2006/relationships/oleObject" Target="../embeddings/oleObject194.bin"/><Relationship Id="rId14" Type="http://schemas.openxmlformats.org/officeDocument/2006/relationships/image" Target="../media/image185.wmf"/><Relationship Id="rId22" Type="http://schemas.openxmlformats.org/officeDocument/2006/relationships/image" Target="../media/image189.wmf"/><Relationship Id="rId27" Type="http://schemas.openxmlformats.org/officeDocument/2006/relationships/oleObject" Target="../embeddings/oleObject203.bin"/><Relationship Id="rId30" Type="http://schemas.openxmlformats.org/officeDocument/2006/relationships/image" Target="../media/image193.wmf"/><Relationship Id="rId35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9.wmf"/><Relationship Id="rId18" Type="http://schemas.openxmlformats.org/officeDocument/2006/relationships/oleObject" Target="../embeddings/oleObject213.bin"/><Relationship Id="rId26" Type="http://schemas.openxmlformats.org/officeDocument/2006/relationships/oleObject" Target="../embeddings/oleObject217.bin"/><Relationship Id="rId39" Type="http://schemas.openxmlformats.org/officeDocument/2006/relationships/image" Target="../media/image150.wmf"/><Relationship Id="rId21" Type="http://schemas.openxmlformats.org/officeDocument/2006/relationships/image" Target="../media/image203.wmf"/><Relationship Id="rId34" Type="http://schemas.openxmlformats.org/officeDocument/2006/relationships/oleObject" Target="../embeddings/oleObject222.bin"/><Relationship Id="rId42" Type="http://schemas.openxmlformats.org/officeDocument/2006/relationships/oleObject" Target="../embeddings/oleObject228.bin"/><Relationship Id="rId47" Type="http://schemas.openxmlformats.org/officeDocument/2006/relationships/oleObject" Target="../embeddings/oleObject231.bin"/><Relationship Id="rId50" Type="http://schemas.openxmlformats.org/officeDocument/2006/relationships/image" Target="../media/image212.wmf"/><Relationship Id="rId55" Type="http://schemas.openxmlformats.org/officeDocument/2006/relationships/image" Target="../media/image8.jpeg"/><Relationship Id="rId7" Type="http://schemas.openxmlformats.org/officeDocument/2006/relationships/image" Target="../media/image196.wmf"/><Relationship Id="rId12" Type="http://schemas.openxmlformats.org/officeDocument/2006/relationships/oleObject" Target="../embeddings/oleObject210.bin"/><Relationship Id="rId17" Type="http://schemas.openxmlformats.org/officeDocument/2006/relationships/image" Target="../media/image201.wmf"/><Relationship Id="rId25" Type="http://schemas.openxmlformats.org/officeDocument/2006/relationships/image" Target="../media/image205.wmf"/><Relationship Id="rId33" Type="http://schemas.openxmlformats.org/officeDocument/2006/relationships/oleObject" Target="../embeddings/oleObject221.bin"/><Relationship Id="rId38" Type="http://schemas.openxmlformats.org/officeDocument/2006/relationships/oleObject" Target="../embeddings/oleObject225.bin"/><Relationship Id="rId46" Type="http://schemas.openxmlformats.org/officeDocument/2006/relationships/image" Target="../media/image210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12.bin"/><Relationship Id="rId20" Type="http://schemas.openxmlformats.org/officeDocument/2006/relationships/oleObject" Target="../embeddings/oleObject214.bin"/><Relationship Id="rId29" Type="http://schemas.openxmlformats.org/officeDocument/2006/relationships/oleObject" Target="../embeddings/oleObject219.bin"/><Relationship Id="rId41" Type="http://schemas.openxmlformats.org/officeDocument/2006/relationships/oleObject" Target="../embeddings/oleObject227.bin"/><Relationship Id="rId54" Type="http://schemas.openxmlformats.org/officeDocument/2006/relationships/image" Target="../media/image7.jpeg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207.bin"/><Relationship Id="rId11" Type="http://schemas.openxmlformats.org/officeDocument/2006/relationships/image" Target="../media/image198.wmf"/><Relationship Id="rId24" Type="http://schemas.openxmlformats.org/officeDocument/2006/relationships/oleObject" Target="../embeddings/oleObject216.bin"/><Relationship Id="rId32" Type="http://schemas.openxmlformats.org/officeDocument/2006/relationships/image" Target="../media/image207.wmf"/><Relationship Id="rId37" Type="http://schemas.openxmlformats.org/officeDocument/2006/relationships/oleObject" Target="../embeddings/oleObject224.bin"/><Relationship Id="rId40" Type="http://schemas.openxmlformats.org/officeDocument/2006/relationships/oleObject" Target="../embeddings/oleObject226.bin"/><Relationship Id="rId45" Type="http://schemas.openxmlformats.org/officeDocument/2006/relationships/oleObject" Target="../embeddings/oleObject230.bin"/><Relationship Id="rId53" Type="http://schemas.openxmlformats.org/officeDocument/2006/relationships/image" Target="../media/image6.jpeg"/><Relationship Id="rId5" Type="http://schemas.openxmlformats.org/officeDocument/2006/relationships/image" Target="../media/image195.wmf"/><Relationship Id="rId15" Type="http://schemas.openxmlformats.org/officeDocument/2006/relationships/image" Target="../media/image200.wmf"/><Relationship Id="rId23" Type="http://schemas.openxmlformats.org/officeDocument/2006/relationships/image" Target="../media/image204.wmf"/><Relationship Id="rId28" Type="http://schemas.openxmlformats.org/officeDocument/2006/relationships/oleObject" Target="../embeddings/oleObject218.bin"/><Relationship Id="rId36" Type="http://schemas.openxmlformats.org/officeDocument/2006/relationships/image" Target="../media/image208.wmf"/><Relationship Id="rId49" Type="http://schemas.openxmlformats.org/officeDocument/2006/relationships/oleObject" Target="../embeddings/oleObject232.bin"/><Relationship Id="rId10" Type="http://schemas.openxmlformats.org/officeDocument/2006/relationships/oleObject" Target="../embeddings/oleObject209.bin"/><Relationship Id="rId19" Type="http://schemas.openxmlformats.org/officeDocument/2006/relationships/image" Target="../media/image202.wmf"/><Relationship Id="rId31" Type="http://schemas.openxmlformats.org/officeDocument/2006/relationships/oleObject" Target="../embeddings/oleObject220.bin"/><Relationship Id="rId44" Type="http://schemas.openxmlformats.org/officeDocument/2006/relationships/image" Target="../media/image209.wmf"/><Relationship Id="rId52" Type="http://schemas.openxmlformats.org/officeDocument/2006/relationships/image" Target="../media/image5.jpeg"/><Relationship Id="rId4" Type="http://schemas.openxmlformats.org/officeDocument/2006/relationships/oleObject" Target="../embeddings/oleObject206.bin"/><Relationship Id="rId9" Type="http://schemas.openxmlformats.org/officeDocument/2006/relationships/image" Target="../media/image197.wmf"/><Relationship Id="rId14" Type="http://schemas.openxmlformats.org/officeDocument/2006/relationships/oleObject" Target="../embeddings/oleObject211.bin"/><Relationship Id="rId22" Type="http://schemas.openxmlformats.org/officeDocument/2006/relationships/oleObject" Target="../embeddings/oleObject215.bin"/><Relationship Id="rId27" Type="http://schemas.openxmlformats.org/officeDocument/2006/relationships/image" Target="../media/image206.wmf"/><Relationship Id="rId30" Type="http://schemas.openxmlformats.org/officeDocument/2006/relationships/image" Target="../media/image149.wmf"/><Relationship Id="rId35" Type="http://schemas.openxmlformats.org/officeDocument/2006/relationships/oleObject" Target="../embeddings/oleObject223.bin"/><Relationship Id="rId43" Type="http://schemas.openxmlformats.org/officeDocument/2006/relationships/oleObject" Target="../embeddings/oleObject229.bin"/><Relationship Id="rId48" Type="http://schemas.openxmlformats.org/officeDocument/2006/relationships/image" Target="../media/image211.wmf"/><Relationship Id="rId56" Type="http://schemas.openxmlformats.org/officeDocument/2006/relationships/image" Target="../media/image9.jpeg"/><Relationship Id="rId8" Type="http://schemas.openxmlformats.org/officeDocument/2006/relationships/oleObject" Target="../embeddings/oleObject208.bin"/><Relationship Id="rId51" Type="http://schemas.openxmlformats.org/officeDocument/2006/relationships/image" Target="../media/image4.jpeg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oleObject" Target="../embeddings/oleObject1.bin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wmf"/><Relationship Id="rId13" Type="http://schemas.openxmlformats.org/officeDocument/2006/relationships/oleObject" Target="../embeddings/oleObject238.bin"/><Relationship Id="rId18" Type="http://schemas.openxmlformats.org/officeDocument/2006/relationships/image" Target="../media/image219.wmf"/><Relationship Id="rId26" Type="http://schemas.openxmlformats.org/officeDocument/2006/relationships/image" Target="../media/image5.jpeg"/><Relationship Id="rId3" Type="http://schemas.openxmlformats.org/officeDocument/2006/relationships/oleObject" Target="../embeddings/oleObject233.bin"/><Relationship Id="rId21" Type="http://schemas.openxmlformats.org/officeDocument/2006/relationships/oleObject" Target="../embeddings/oleObject242.bin"/><Relationship Id="rId34" Type="http://schemas.openxmlformats.org/officeDocument/2006/relationships/image" Target="../media/image224.wmf"/><Relationship Id="rId7" Type="http://schemas.openxmlformats.org/officeDocument/2006/relationships/oleObject" Target="../embeddings/oleObject235.bin"/><Relationship Id="rId12" Type="http://schemas.openxmlformats.org/officeDocument/2006/relationships/image" Target="../media/image217.wmf"/><Relationship Id="rId17" Type="http://schemas.openxmlformats.org/officeDocument/2006/relationships/oleObject" Target="../embeddings/oleObject240.bin"/><Relationship Id="rId25" Type="http://schemas.openxmlformats.org/officeDocument/2006/relationships/image" Target="../media/image4.jpeg"/><Relationship Id="rId33" Type="http://schemas.openxmlformats.org/officeDocument/2006/relationships/oleObject" Target="../embeddings/oleObject24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8.wmf"/><Relationship Id="rId20" Type="http://schemas.openxmlformats.org/officeDocument/2006/relationships/image" Target="../media/image220.wmf"/><Relationship Id="rId29" Type="http://schemas.openxmlformats.org/officeDocument/2006/relationships/image" Target="../media/image8.jpeg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14.wmf"/><Relationship Id="rId11" Type="http://schemas.openxmlformats.org/officeDocument/2006/relationships/oleObject" Target="../embeddings/oleObject237.bin"/><Relationship Id="rId24" Type="http://schemas.openxmlformats.org/officeDocument/2006/relationships/image" Target="../media/image222.wmf"/><Relationship Id="rId32" Type="http://schemas.openxmlformats.org/officeDocument/2006/relationships/image" Target="../media/image223.wmf"/><Relationship Id="rId5" Type="http://schemas.openxmlformats.org/officeDocument/2006/relationships/oleObject" Target="../embeddings/oleObject234.bin"/><Relationship Id="rId15" Type="http://schemas.openxmlformats.org/officeDocument/2006/relationships/oleObject" Target="../embeddings/oleObject239.bin"/><Relationship Id="rId23" Type="http://schemas.openxmlformats.org/officeDocument/2006/relationships/oleObject" Target="../embeddings/oleObject243.bin"/><Relationship Id="rId28" Type="http://schemas.openxmlformats.org/officeDocument/2006/relationships/image" Target="../media/image7.jpeg"/><Relationship Id="rId36" Type="http://schemas.openxmlformats.org/officeDocument/2006/relationships/oleObject" Target="../embeddings/oleObject247.bin"/><Relationship Id="rId10" Type="http://schemas.openxmlformats.org/officeDocument/2006/relationships/image" Target="../media/image216.wmf"/><Relationship Id="rId19" Type="http://schemas.openxmlformats.org/officeDocument/2006/relationships/oleObject" Target="../embeddings/oleObject241.bin"/><Relationship Id="rId31" Type="http://schemas.openxmlformats.org/officeDocument/2006/relationships/oleObject" Target="../embeddings/oleObject244.bin"/><Relationship Id="rId4" Type="http://schemas.openxmlformats.org/officeDocument/2006/relationships/image" Target="../media/image213.wmf"/><Relationship Id="rId9" Type="http://schemas.openxmlformats.org/officeDocument/2006/relationships/oleObject" Target="../embeddings/oleObject236.bin"/><Relationship Id="rId14" Type="http://schemas.openxmlformats.org/officeDocument/2006/relationships/image" Target="../media/image148.wmf"/><Relationship Id="rId22" Type="http://schemas.openxmlformats.org/officeDocument/2006/relationships/image" Target="../media/image221.wmf"/><Relationship Id="rId27" Type="http://schemas.openxmlformats.org/officeDocument/2006/relationships/image" Target="../media/image6.jpeg"/><Relationship Id="rId30" Type="http://schemas.openxmlformats.org/officeDocument/2006/relationships/image" Target="../media/image9.jpeg"/><Relationship Id="rId35" Type="http://schemas.openxmlformats.org/officeDocument/2006/relationships/oleObject" Target="../embeddings/oleObject246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226.wmf"/><Relationship Id="rId18" Type="http://schemas.openxmlformats.org/officeDocument/2006/relationships/oleObject" Target="../embeddings/oleObject252.bin"/><Relationship Id="rId26" Type="http://schemas.openxmlformats.org/officeDocument/2006/relationships/image" Target="../media/image232.wmf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230.wmf"/><Relationship Id="rId7" Type="http://schemas.openxmlformats.org/officeDocument/2006/relationships/image" Target="../media/image7.jpeg"/><Relationship Id="rId12" Type="http://schemas.openxmlformats.org/officeDocument/2006/relationships/oleObject" Target="../embeddings/oleObject249.bin"/><Relationship Id="rId17" Type="http://schemas.openxmlformats.org/officeDocument/2006/relationships/image" Target="../media/image228.wmf"/><Relationship Id="rId25" Type="http://schemas.openxmlformats.org/officeDocument/2006/relationships/oleObject" Target="../embeddings/oleObject256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51.bin"/><Relationship Id="rId20" Type="http://schemas.openxmlformats.org/officeDocument/2006/relationships/oleObject" Target="../embeddings/oleObject253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.jpeg"/><Relationship Id="rId11" Type="http://schemas.openxmlformats.org/officeDocument/2006/relationships/image" Target="../media/image225.wmf"/><Relationship Id="rId24" Type="http://schemas.openxmlformats.org/officeDocument/2006/relationships/oleObject" Target="../embeddings/oleObject255.bin"/><Relationship Id="rId5" Type="http://schemas.openxmlformats.org/officeDocument/2006/relationships/image" Target="../media/image5.jpeg"/><Relationship Id="rId15" Type="http://schemas.openxmlformats.org/officeDocument/2006/relationships/image" Target="../media/image227.wmf"/><Relationship Id="rId23" Type="http://schemas.openxmlformats.org/officeDocument/2006/relationships/image" Target="../media/image231.wmf"/><Relationship Id="rId10" Type="http://schemas.openxmlformats.org/officeDocument/2006/relationships/oleObject" Target="../embeddings/oleObject248.bin"/><Relationship Id="rId19" Type="http://schemas.openxmlformats.org/officeDocument/2006/relationships/image" Target="../media/image229.wmf"/><Relationship Id="rId4" Type="http://schemas.openxmlformats.org/officeDocument/2006/relationships/image" Target="../media/image4.jpeg"/><Relationship Id="rId9" Type="http://schemas.openxmlformats.org/officeDocument/2006/relationships/image" Target="../media/image9.jpeg"/><Relationship Id="rId14" Type="http://schemas.openxmlformats.org/officeDocument/2006/relationships/oleObject" Target="../embeddings/oleObject250.bin"/><Relationship Id="rId22" Type="http://schemas.openxmlformats.org/officeDocument/2006/relationships/oleObject" Target="../embeddings/oleObject25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wmf"/><Relationship Id="rId13" Type="http://schemas.openxmlformats.org/officeDocument/2006/relationships/oleObject" Target="../embeddings/oleObject262.bin"/><Relationship Id="rId18" Type="http://schemas.openxmlformats.org/officeDocument/2006/relationships/image" Target="../media/image240.wmf"/><Relationship Id="rId26" Type="http://schemas.openxmlformats.org/officeDocument/2006/relationships/image" Target="../media/image106.wmf"/><Relationship Id="rId3" Type="http://schemas.openxmlformats.org/officeDocument/2006/relationships/oleObject" Target="../embeddings/oleObject257.bin"/><Relationship Id="rId21" Type="http://schemas.openxmlformats.org/officeDocument/2006/relationships/oleObject" Target="../embeddings/oleObject266.bin"/><Relationship Id="rId34" Type="http://schemas.openxmlformats.org/officeDocument/2006/relationships/image" Target="../media/image7.jpeg"/><Relationship Id="rId7" Type="http://schemas.openxmlformats.org/officeDocument/2006/relationships/oleObject" Target="../embeddings/oleObject259.bin"/><Relationship Id="rId12" Type="http://schemas.openxmlformats.org/officeDocument/2006/relationships/image" Target="../media/image237.wmf"/><Relationship Id="rId17" Type="http://schemas.openxmlformats.org/officeDocument/2006/relationships/oleObject" Target="../embeddings/oleObject264.bin"/><Relationship Id="rId25" Type="http://schemas.openxmlformats.org/officeDocument/2006/relationships/oleObject" Target="../embeddings/oleObject268.bin"/><Relationship Id="rId33" Type="http://schemas.openxmlformats.org/officeDocument/2006/relationships/image" Target="../media/image6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39.wmf"/><Relationship Id="rId20" Type="http://schemas.openxmlformats.org/officeDocument/2006/relationships/image" Target="../media/image241.wmf"/><Relationship Id="rId29" Type="http://schemas.openxmlformats.org/officeDocument/2006/relationships/oleObject" Target="../embeddings/oleObject270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34.wmf"/><Relationship Id="rId11" Type="http://schemas.openxmlformats.org/officeDocument/2006/relationships/oleObject" Target="../embeddings/oleObject261.bin"/><Relationship Id="rId24" Type="http://schemas.openxmlformats.org/officeDocument/2006/relationships/image" Target="../media/image243.wmf"/><Relationship Id="rId32" Type="http://schemas.openxmlformats.org/officeDocument/2006/relationships/image" Target="../media/image5.jpeg"/><Relationship Id="rId5" Type="http://schemas.openxmlformats.org/officeDocument/2006/relationships/oleObject" Target="../embeddings/oleObject258.bin"/><Relationship Id="rId15" Type="http://schemas.openxmlformats.org/officeDocument/2006/relationships/oleObject" Target="../embeddings/oleObject263.bin"/><Relationship Id="rId23" Type="http://schemas.openxmlformats.org/officeDocument/2006/relationships/oleObject" Target="../embeddings/oleObject267.bin"/><Relationship Id="rId28" Type="http://schemas.openxmlformats.org/officeDocument/2006/relationships/image" Target="../media/image107.wmf"/><Relationship Id="rId36" Type="http://schemas.openxmlformats.org/officeDocument/2006/relationships/image" Target="../media/image9.jpeg"/><Relationship Id="rId10" Type="http://schemas.openxmlformats.org/officeDocument/2006/relationships/image" Target="../media/image236.wmf"/><Relationship Id="rId19" Type="http://schemas.openxmlformats.org/officeDocument/2006/relationships/oleObject" Target="../embeddings/oleObject265.bin"/><Relationship Id="rId31" Type="http://schemas.openxmlformats.org/officeDocument/2006/relationships/image" Target="../media/image4.jpeg"/><Relationship Id="rId4" Type="http://schemas.openxmlformats.org/officeDocument/2006/relationships/image" Target="../media/image233.wmf"/><Relationship Id="rId9" Type="http://schemas.openxmlformats.org/officeDocument/2006/relationships/oleObject" Target="../embeddings/oleObject260.bin"/><Relationship Id="rId14" Type="http://schemas.openxmlformats.org/officeDocument/2006/relationships/image" Target="../media/image238.wmf"/><Relationship Id="rId22" Type="http://schemas.openxmlformats.org/officeDocument/2006/relationships/image" Target="../media/image242.wmf"/><Relationship Id="rId27" Type="http://schemas.openxmlformats.org/officeDocument/2006/relationships/oleObject" Target="../embeddings/oleObject269.bin"/><Relationship Id="rId30" Type="http://schemas.openxmlformats.org/officeDocument/2006/relationships/image" Target="../media/image108.wmf"/><Relationship Id="rId35" Type="http://schemas.openxmlformats.org/officeDocument/2006/relationships/image" Target="../media/image8.jpe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76.bin"/><Relationship Id="rId18" Type="http://schemas.openxmlformats.org/officeDocument/2006/relationships/image" Target="../media/image251.wmf"/><Relationship Id="rId26" Type="http://schemas.openxmlformats.org/officeDocument/2006/relationships/image" Target="../media/image255.wmf"/><Relationship Id="rId39" Type="http://schemas.openxmlformats.org/officeDocument/2006/relationships/oleObject" Target="../embeddings/oleObject289.bin"/><Relationship Id="rId21" Type="http://schemas.openxmlformats.org/officeDocument/2006/relationships/oleObject" Target="../embeddings/oleObject280.bin"/><Relationship Id="rId34" Type="http://schemas.openxmlformats.org/officeDocument/2006/relationships/image" Target="../media/image259.wmf"/><Relationship Id="rId42" Type="http://schemas.openxmlformats.org/officeDocument/2006/relationships/oleObject" Target="../embeddings/oleObject291.bin"/><Relationship Id="rId47" Type="http://schemas.openxmlformats.org/officeDocument/2006/relationships/image" Target="../media/image200.wmf"/><Relationship Id="rId50" Type="http://schemas.openxmlformats.org/officeDocument/2006/relationships/oleObject" Target="../embeddings/oleObject295.bin"/><Relationship Id="rId55" Type="http://schemas.openxmlformats.org/officeDocument/2006/relationships/oleObject" Target="../embeddings/oleObject298.bin"/><Relationship Id="rId7" Type="http://schemas.openxmlformats.org/officeDocument/2006/relationships/oleObject" Target="../embeddings/oleObject27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50.wmf"/><Relationship Id="rId20" Type="http://schemas.openxmlformats.org/officeDocument/2006/relationships/image" Target="../media/image252.wmf"/><Relationship Id="rId29" Type="http://schemas.openxmlformats.org/officeDocument/2006/relationships/oleObject" Target="../embeddings/oleObject284.bin"/><Relationship Id="rId41" Type="http://schemas.openxmlformats.org/officeDocument/2006/relationships/image" Target="../media/image261.wmf"/><Relationship Id="rId54" Type="http://schemas.openxmlformats.org/officeDocument/2006/relationships/image" Target="../media/image264.wmf"/><Relationship Id="rId62" Type="http://schemas.openxmlformats.org/officeDocument/2006/relationships/image" Target="../media/image9.jpeg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45.wmf"/><Relationship Id="rId11" Type="http://schemas.openxmlformats.org/officeDocument/2006/relationships/oleObject" Target="../embeddings/oleObject275.bin"/><Relationship Id="rId24" Type="http://schemas.openxmlformats.org/officeDocument/2006/relationships/image" Target="../media/image254.wmf"/><Relationship Id="rId32" Type="http://schemas.openxmlformats.org/officeDocument/2006/relationships/image" Target="../media/image258.wmf"/><Relationship Id="rId37" Type="http://schemas.openxmlformats.org/officeDocument/2006/relationships/oleObject" Target="../embeddings/oleObject288.bin"/><Relationship Id="rId40" Type="http://schemas.openxmlformats.org/officeDocument/2006/relationships/oleObject" Target="../embeddings/oleObject290.bin"/><Relationship Id="rId45" Type="http://schemas.openxmlformats.org/officeDocument/2006/relationships/image" Target="../media/image150.wmf"/><Relationship Id="rId53" Type="http://schemas.openxmlformats.org/officeDocument/2006/relationships/oleObject" Target="../embeddings/oleObject297.bin"/><Relationship Id="rId58" Type="http://schemas.openxmlformats.org/officeDocument/2006/relationships/image" Target="../media/image5.jpeg"/><Relationship Id="rId5" Type="http://schemas.openxmlformats.org/officeDocument/2006/relationships/oleObject" Target="../embeddings/oleObject272.bin"/><Relationship Id="rId15" Type="http://schemas.openxmlformats.org/officeDocument/2006/relationships/oleObject" Target="../embeddings/oleObject277.bin"/><Relationship Id="rId23" Type="http://schemas.openxmlformats.org/officeDocument/2006/relationships/oleObject" Target="../embeddings/oleObject281.bin"/><Relationship Id="rId28" Type="http://schemas.openxmlformats.org/officeDocument/2006/relationships/image" Target="../media/image256.wmf"/><Relationship Id="rId36" Type="http://schemas.openxmlformats.org/officeDocument/2006/relationships/image" Target="../media/image208.wmf"/><Relationship Id="rId49" Type="http://schemas.openxmlformats.org/officeDocument/2006/relationships/image" Target="../media/image149.wmf"/><Relationship Id="rId57" Type="http://schemas.openxmlformats.org/officeDocument/2006/relationships/image" Target="../media/image4.jpeg"/><Relationship Id="rId61" Type="http://schemas.openxmlformats.org/officeDocument/2006/relationships/image" Target="../media/image8.jpeg"/><Relationship Id="rId10" Type="http://schemas.openxmlformats.org/officeDocument/2006/relationships/image" Target="../media/image247.wmf"/><Relationship Id="rId19" Type="http://schemas.openxmlformats.org/officeDocument/2006/relationships/oleObject" Target="../embeddings/oleObject279.bin"/><Relationship Id="rId31" Type="http://schemas.openxmlformats.org/officeDocument/2006/relationships/oleObject" Target="../embeddings/oleObject285.bin"/><Relationship Id="rId44" Type="http://schemas.openxmlformats.org/officeDocument/2006/relationships/oleObject" Target="../embeddings/oleObject292.bin"/><Relationship Id="rId52" Type="http://schemas.openxmlformats.org/officeDocument/2006/relationships/image" Target="../media/image263.wmf"/><Relationship Id="rId60" Type="http://schemas.openxmlformats.org/officeDocument/2006/relationships/image" Target="../media/image7.jpeg"/><Relationship Id="rId4" Type="http://schemas.openxmlformats.org/officeDocument/2006/relationships/image" Target="../media/image244.wmf"/><Relationship Id="rId9" Type="http://schemas.openxmlformats.org/officeDocument/2006/relationships/oleObject" Target="../embeddings/oleObject274.bin"/><Relationship Id="rId14" Type="http://schemas.openxmlformats.org/officeDocument/2006/relationships/image" Target="../media/image249.wmf"/><Relationship Id="rId22" Type="http://schemas.openxmlformats.org/officeDocument/2006/relationships/image" Target="../media/image253.wmf"/><Relationship Id="rId27" Type="http://schemas.openxmlformats.org/officeDocument/2006/relationships/oleObject" Target="../embeddings/oleObject283.bin"/><Relationship Id="rId30" Type="http://schemas.openxmlformats.org/officeDocument/2006/relationships/image" Target="../media/image257.wmf"/><Relationship Id="rId35" Type="http://schemas.openxmlformats.org/officeDocument/2006/relationships/oleObject" Target="../embeddings/oleObject287.bin"/><Relationship Id="rId43" Type="http://schemas.openxmlformats.org/officeDocument/2006/relationships/image" Target="../media/image262.wmf"/><Relationship Id="rId48" Type="http://schemas.openxmlformats.org/officeDocument/2006/relationships/oleObject" Target="../embeddings/oleObject294.bin"/><Relationship Id="rId56" Type="http://schemas.openxmlformats.org/officeDocument/2006/relationships/image" Target="../media/image265.wmf"/><Relationship Id="rId8" Type="http://schemas.openxmlformats.org/officeDocument/2006/relationships/image" Target="../media/image246.wmf"/><Relationship Id="rId51" Type="http://schemas.openxmlformats.org/officeDocument/2006/relationships/oleObject" Target="../embeddings/oleObject296.bin"/><Relationship Id="rId3" Type="http://schemas.openxmlformats.org/officeDocument/2006/relationships/oleObject" Target="../embeddings/oleObject271.bin"/><Relationship Id="rId12" Type="http://schemas.openxmlformats.org/officeDocument/2006/relationships/image" Target="../media/image248.wmf"/><Relationship Id="rId17" Type="http://schemas.openxmlformats.org/officeDocument/2006/relationships/oleObject" Target="../embeddings/oleObject278.bin"/><Relationship Id="rId25" Type="http://schemas.openxmlformats.org/officeDocument/2006/relationships/oleObject" Target="../embeddings/oleObject282.bin"/><Relationship Id="rId33" Type="http://schemas.openxmlformats.org/officeDocument/2006/relationships/oleObject" Target="../embeddings/oleObject286.bin"/><Relationship Id="rId38" Type="http://schemas.openxmlformats.org/officeDocument/2006/relationships/image" Target="../media/image260.wmf"/><Relationship Id="rId46" Type="http://schemas.openxmlformats.org/officeDocument/2006/relationships/oleObject" Target="../embeddings/oleObject293.bin"/><Relationship Id="rId59" Type="http://schemas.openxmlformats.org/officeDocument/2006/relationships/image" Target="../media/image6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8.wmf"/><Relationship Id="rId13" Type="http://schemas.openxmlformats.org/officeDocument/2006/relationships/oleObject" Target="../embeddings/oleObject304.bin"/><Relationship Id="rId18" Type="http://schemas.openxmlformats.org/officeDocument/2006/relationships/oleObject" Target="../embeddings/oleObject307.bin"/><Relationship Id="rId26" Type="http://schemas.openxmlformats.org/officeDocument/2006/relationships/image" Target="../media/image7.jpeg"/><Relationship Id="rId3" Type="http://schemas.openxmlformats.org/officeDocument/2006/relationships/oleObject" Target="../embeddings/oleObject299.bin"/><Relationship Id="rId21" Type="http://schemas.openxmlformats.org/officeDocument/2006/relationships/image" Target="../media/image274.wmf"/><Relationship Id="rId7" Type="http://schemas.openxmlformats.org/officeDocument/2006/relationships/oleObject" Target="../embeddings/oleObject301.bin"/><Relationship Id="rId12" Type="http://schemas.openxmlformats.org/officeDocument/2006/relationships/image" Target="../media/image270.wmf"/><Relationship Id="rId17" Type="http://schemas.openxmlformats.org/officeDocument/2006/relationships/oleObject" Target="../embeddings/oleObject306.bin"/><Relationship Id="rId25" Type="http://schemas.openxmlformats.org/officeDocument/2006/relationships/image" Target="../media/image6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2.wmf"/><Relationship Id="rId20" Type="http://schemas.openxmlformats.org/officeDocument/2006/relationships/oleObject" Target="../embeddings/oleObject308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67.wmf"/><Relationship Id="rId11" Type="http://schemas.openxmlformats.org/officeDocument/2006/relationships/oleObject" Target="../embeddings/oleObject303.bin"/><Relationship Id="rId24" Type="http://schemas.openxmlformats.org/officeDocument/2006/relationships/image" Target="../media/image5.jpeg"/><Relationship Id="rId5" Type="http://schemas.openxmlformats.org/officeDocument/2006/relationships/oleObject" Target="../embeddings/oleObject300.bin"/><Relationship Id="rId15" Type="http://schemas.openxmlformats.org/officeDocument/2006/relationships/oleObject" Target="../embeddings/oleObject305.bin"/><Relationship Id="rId23" Type="http://schemas.openxmlformats.org/officeDocument/2006/relationships/image" Target="../media/image4.jpeg"/><Relationship Id="rId28" Type="http://schemas.openxmlformats.org/officeDocument/2006/relationships/image" Target="../media/image9.jpeg"/><Relationship Id="rId10" Type="http://schemas.openxmlformats.org/officeDocument/2006/relationships/image" Target="../media/image269.wmf"/><Relationship Id="rId19" Type="http://schemas.openxmlformats.org/officeDocument/2006/relationships/image" Target="../media/image273.wmf"/><Relationship Id="rId4" Type="http://schemas.openxmlformats.org/officeDocument/2006/relationships/image" Target="../media/image266.wmf"/><Relationship Id="rId9" Type="http://schemas.openxmlformats.org/officeDocument/2006/relationships/oleObject" Target="../embeddings/oleObject302.bin"/><Relationship Id="rId14" Type="http://schemas.openxmlformats.org/officeDocument/2006/relationships/image" Target="../media/image271.wmf"/><Relationship Id="rId22" Type="http://schemas.openxmlformats.org/officeDocument/2006/relationships/image" Target="../media/image275.png"/><Relationship Id="rId27" Type="http://schemas.openxmlformats.org/officeDocument/2006/relationships/image" Target="../media/image8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1.bin"/><Relationship Id="rId13" Type="http://schemas.openxmlformats.org/officeDocument/2006/relationships/image" Target="../media/image280.wmf"/><Relationship Id="rId18" Type="http://schemas.openxmlformats.org/officeDocument/2006/relationships/oleObject" Target="../embeddings/oleObject316.bin"/><Relationship Id="rId3" Type="http://schemas.openxmlformats.org/officeDocument/2006/relationships/image" Target="../media/image284.png"/><Relationship Id="rId21" Type="http://schemas.openxmlformats.org/officeDocument/2006/relationships/image" Target="../media/image5.jpeg"/><Relationship Id="rId7" Type="http://schemas.openxmlformats.org/officeDocument/2006/relationships/image" Target="../media/image277.wmf"/><Relationship Id="rId12" Type="http://schemas.openxmlformats.org/officeDocument/2006/relationships/oleObject" Target="../embeddings/oleObject313.bin"/><Relationship Id="rId17" Type="http://schemas.openxmlformats.org/officeDocument/2006/relationships/image" Target="../media/image282.wmf"/><Relationship Id="rId25" Type="http://schemas.openxmlformats.org/officeDocument/2006/relationships/image" Target="../media/image9.jpeg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15.bin"/><Relationship Id="rId20" Type="http://schemas.openxmlformats.org/officeDocument/2006/relationships/image" Target="../media/image4.jpeg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310.bin"/><Relationship Id="rId11" Type="http://schemas.openxmlformats.org/officeDocument/2006/relationships/image" Target="../media/image279.wmf"/><Relationship Id="rId24" Type="http://schemas.openxmlformats.org/officeDocument/2006/relationships/image" Target="../media/image8.jpeg"/><Relationship Id="rId5" Type="http://schemas.openxmlformats.org/officeDocument/2006/relationships/image" Target="../media/image276.wmf"/><Relationship Id="rId15" Type="http://schemas.openxmlformats.org/officeDocument/2006/relationships/image" Target="../media/image281.wmf"/><Relationship Id="rId23" Type="http://schemas.openxmlformats.org/officeDocument/2006/relationships/image" Target="../media/image7.jpeg"/><Relationship Id="rId10" Type="http://schemas.openxmlformats.org/officeDocument/2006/relationships/oleObject" Target="../embeddings/oleObject312.bin"/><Relationship Id="rId19" Type="http://schemas.openxmlformats.org/officeDocument/2006/relationships/image" Target="../media/image283.wmf"/><Relationship Id="rId4" Type="http://schemas.openxmlformats.org/officeDocument/2006/relationships/oleObject" Target="../embeddings/oleObject309.bin"/><Relationship Id="rId9" Type="http://schemas.openxmlformats.org/officeDocument/2006/relationships/image" Target="../media/image278.wmf"/><Relationship Id="rId14" Type="http://schemas.openxmlformats.org/officeDocument/2006/relationships/oleObject" Target="../embeddings/oleObject314.bin"/><Relationship Id="rId22" Type="http://schemas.openxmlformats.org/officeDocument/2006/relationships/image" Target="../media/image6.jpe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7.wmf"/><Relationship Id="rId13" Type="http://schemas.openxmlformats.org/officeDocument/2006/relationships/oleObject" Target="../embeddings/oleObject322.bin"/><Relationship Id="rId18" Type="http://schemas.openxmlformats.org/officeDocument/2006/relationships/image" Target="../media/image291.wmf"/><Relationship Id="rId26" Type="http://schemas.openxmlformats.org/officeDocument/2006/relationships/image" Target="../media/image6.jpeg"/><Relationship Id="rId3" Type="http://schemas.openxmlformats.org/officeDocument/2006/relationships/oleObject" Target="../embeddings/oleObject317.bin"/><Relationship Id="rId21" Type="http://schemas.openxmlformats.org/officeDocument/2006/relationships/oleObject" Target="../embeddings/oleObject326.bin"/><Relationship Id="rId7" Type="http://schemas.openxmlformats.org/officeDocument/2006/relationships/oleObject" Target="../embeddings/oleObject319.bin"/><Relationship Id="rId12" Type="http://schemas.openxmlformats.org/officeDocument/2006/relationships/image" Target="../media/image289.wmf"/><Relationship Id="rId17" Type="http://schemas.openxmlformats.org/officeDocument/2006/relationships/oleObject" Target="../embeddings/oleObject324.bin"/><Relationship Id="rId25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2.wmf"/><Relationship Id="rId20" Type="http://schemas.openxmlformats.org/officeDocument/2006/relationships/image" Target="../media/image292.wmf"/><Relationship Id="rId29" Type="http://schemas.openxmlformats.org/officeDocument/2006/relationships/image" Target="../media/image9.jpeg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86.wmf"/><Relationship Id="rId11" Type="http://schemas.openxmlformats.org/officeDocument/2006/relationships/oleObject" Target="../embeddings/oleObject321.bin"/><Relationship Id="rId24" Type="http://schemas.openxmlformats.org/officeDocument/2006/relationships/image" Target="../media/image4.jpeg"/><Relationship Id="rId5" Type="http://schemas.openxmlformats.org/officeDocument/2006/relationships/oleObject" Target="../embeddings/oleObject318.bin"/><Relationship Id="rId15" Type="http://schemas.openxmlformats.org/officeDocument/2006/relationships/oleObject" Target="../embeddings/oleObject323.bin"/><Relationship Id="rId23" Type="http://schemas.openxmlformats.org/officeDocument/2006/relationships/image" Target="../media/image293.png"/><Relationship Id="rId28" Type="http://schemas.openxmlformats.org/officeDocument/2006/relationships/image" Target="../media/image8.jpeg"/><Relationship Id="rId10" Type="http://schemas.openxmlformats.org/officeDocument/2006/relationships/image" Target="../media/image288.wmf"/><Relationship Id="rId19" Type="http://schemas.openxmlformats.org/officeDocument/2006/relationships/oleObject" Target="../embeddings/oleObject325.bin"/><Relationship Id="rId4" Type="http://schemas.openxmlformats.org/officeDocument/2006/relationships/image" Target="../media/image285.wmf"/><Relationship Id="rId9" Type="http://schemas.openxmlformats.org/officeDocument/2006/relationships/oleObject" Target="../embeddings/oleObject320.bin"/><Relationship Id="rId14" Type="http://schemas.openxmlformats.org/officeDocument/2006/relationships/image" Target="../media/image290.wmf"/><Relationship Id="rId22" Type="http://schemas.openxmlformats.org/officeDocument/2006/relationships/image" Target="../media/image274.wmf"/><Relationship Id="rId27" Type="http://schemas.openxmlformats.org/officeDocument/2006/relationships/image" Target="../media/image7.jpe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9.bin"/><Relationship Id="rId13" Type="http://schemas.openxmlformats.org/officeDocument/2006/relationships/image" Target="../media/image298.wmf"/><Relationship Id="rId18" Type="http://schemas.openxmlformats.org/officeDocument/2006/relationships/oleObject" Target="../embeddings/oleObject334.bin"/><Relationship Id="rId26" Type="http://schemas.openxmlformats.org/officeDocument/2006/relationships/image" Target="../media/image8.jpeg"/><Relationship Id="rId3" Type="http://schemas.openxmlformats.org/officeDocument/2006/relationships/image" Target="../media/image302.png"/><Relationship Id="rId21" Type="http://schemas.openxmlformats.org/officeDocument/2006/relationships/image" Target="../media/image279.wmf"/><Relationship Id="rId7" Type="http://schemas.openxmlformats.org/officeDocument/2006/relationships/image" Target="../media/image295.wmf"/><Relationship Id="rId12" Type="http://schemas.openxmlformats.org/officeDocument/2006/relationships/oleObject" Target="../embeddings/oleObject331.bin"/><Relationship Id="rId17" Type="http://schemas.openxmlformats.org/officeDocument/2006/relationships/image" Target="../media/image300.wmf"/><Relationship Id="rId25" Type="http://schemas.openxmlformats.org/officeDocument/2006/relationships/image" Target="../media/image7.jpeg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33.bin"/><Relationship Id="rId20" Type="http://schemas.openxmlformats.org/officeDocument/2006/relationships/oleObject" Target="../embeddings/oleObject335.bin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328.bin"/><Relationship Id="rId11" Type="http://schemas.openxmlformats.org/officeDocument/2006/relationships/image" Target="../media/image297.wmf"/><Relationship Id="rId24" Type="http://schemas.openxmlformats.org/officeDocument/2006/relationships/image" Target="../media/image6.jpeg"/><Relationship Id="rId5" Type="http://schemas.openxmlformats.org/officeDocument/2006/relationships/image" Target="../media/image294.wmf"/><Relationship Id="rId15" Type="http://schemas.openxmlformats.org/officeDocument/2006/relationships/image" Target="../media/image299.wmf"/><Relationship Id="rId23" Type="http://schemas.openxmlformats.org/officeDocument/2006/relationships/image" Target="../media/image5.jpeg"/><Relationship Id="rId10" Type="http://schemas.openxmlformats.org/officeDocument/2006/relationships/oleObject" Target="../embeddings/oleObject330.bin"/><Relationship Id="rId19" Type="http://schemas.openxmlformats.org/officeDocument/2006/relationships/image" Target="../media/image301.wmf"/><Relationship Id="rId4" Type="http://schemas.openxmlformats.org/officeDocument/2006/relationships/oleObject" Target="../embeddings/oleObject327.bin"/><Relationship Id="rId9" Type="http://schemas.openxmlformats.org/officeDocument/2006/relationships/image" Target="../media/image296.wmf"/><Relationship Id="rId14" Type="http://schemas.openxmlformats.org/officeDocument/2006/relationships/oleObject" Target="../embeddings/oleObject332.bin"/><Relationship Id="rId22" Type="http://schemas.openxmlformats.org/officeDocument/2006/relationships/image" Target="../media/image4.jpeg"/><Relationship Id="rId27" Type="http://schemas.openxmlformats.org/officeDocument/2006/relationships/image" Target="../media/image9.jpe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8.bin"/><Relationship Id="rId13" Type="http://schemas.openxmlformats.org/officeDocument/2006/relationships/image" Target="../media/image307.wmf"/><Relationship Id="rId18" Type="http://schemas.openxmlformats.org/officeDocument/2006/relationships/oleObject" Target="../embeddings/oleObject343.bin"/><Relationship Id="rId26" Type="http://schemas.openxmlformats.org/officeDocument/2006/relationships/image" Target="../media/image4.jpeg"/><Relationship Id="rId3" Type="http://schemas.openxmlformats.org/officeDocument/2006/relationships/image" Target="../media/image314.png"/><Relationship Id="rId21" Type="http://schemas.openxmlformats.org/officeDocument/2006/relationships/image" Target="../media/image311.wmf"/><Relationship Id="rId7" Type="http://schemas.openxmlformats.org/officeDocument/2006/relationships/image" Target="../media/image304.wmf"/><Relationship Id="rId12" Type="http://schemas.openxmlformats.org/officeDocument/2006/relationships/oleObject" Target="../embeddings/oleObject340.bin"/><Relationship Id="rId17" Type="http://schemas.openxmlformats.org/officeDocument/2006/relationships/image" Target="../media/image309.wmf"/><Relationship Id="rId25" Type="http://schemas.openxmlformats.org/officeDocument/2006/relationships/image" Target="../media/image31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42.bin"/><Relationship Id="rId20" Type="http://schemas.openxmlformats.org/officeDocument/2006/relationships/oleObject" Target="../embeddings/oleObject344.bin"/><Relationship Id="rId29" Type="http://schemas.openxmlformats.org/officeDocument/2006/relationships/image" Target="../media/image7.jpeg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337.bin"/><Relationship Id="rId11" Type="http://schemas.openxmlformats.org/officeDocument/2006/relationships/image" Target="../media/image306.wmf"/><Relationship Id="rId24" Type="http://schemas.openxmlformats.org/officeDocument/2006/relationships/oleObject" Target="../embeddings/oleObject346.bin"/><Relationship Id="rId5" Type="http://schemas.openxmlformats.org/officeDocument/2006/relationships/image" Target="../media/image303.wmf"/><Relationship Id="rId15" Type="http://schemas.openxmlformats.org/officeDocument/2006/relationships/image" Target="../media/image308.wmf"/><Relationship Id="rId23" Type="http://schemas.openxmlformats.org/officeDocument/2006/relationships/image" Target="../media/image312.wmf"/><Relationship Id="rId28" Type="http://schemas.openxmlformats.org/officeDocument/2006/relationships/image" Target="../media/image6.jpeg"/><Relationship Id="rId10" Type="http://schemas.openxmlformats.org/officeDocument/2006/relationships/oleObject" Target="../embeddings/oleObject339.bin"/><Relationship Id="rId19" Type="http://schemas.openxmlformats.org/officeDocument/2006/relationships/image" Target="../media/image310.wmf"/><Relationship Id="rId31" Type="http://schemas.openxmlformats.org/officeDocument/2006/relationships/image" Target="../media/image9.jpeg"/><Relationship Id="rId4" Type="http://schemas.openxmlformats.org/officeDocument/2006/relationships/oleObject" Target="../embeddings/oleObject336.bin"/><Relationship Id="rId9" Type="http://schemas.openxmlformats.org/officeDocument/2006/relationships/image" Target="../media/image305.wmf"/><Relationship Id="rId14" Type="http://schemas.openxmlformats.org/officeDocument/2006/relationships/oleObject" Target="../embeddings/oleObject341.bin"/><Relationship Id="rId22" Type="http://schemas.openxmlformats.org/officeDocument/2006/relationships/oleObject" Target="../embeddings/oleObject345.bin"/><Relationship Id="rId27" Type="http://schemas.openxmlformats.org/officeDocument/2006/relationships/image" Target="../media/image5.jpeg"/><Relationship Id="rId30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image" Target="../media/image4.jpeg"/><Relationship Id="rId18" Type="http://schemas.openxmlformats.org/officeDocument/2006/relationships/image" Target="../media/image9.jpeg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4.wmf"/><Relationship Id="rId17" Type="http://schemas.openxmlformats.org/officeDocument/2006/relationships/image" Target="../media/image8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.jpeg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image" Target="../media/image6.jpeg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9.bin"/><Relationship Id="rId13" Type="http://schemas.openxmlformats.org/officeDocument/2006/relationships/image" Target="../media/image309.wmf"/><Relationship Id="rId18" Type="http://schemas.openxmlformats.org/officeDocument/2006/relationships/image" Target="../media/image8.jpeg"/><Relationship Id="rId3" Type="http://schemas.openxmlformats.org/officeDocument/2006/relationships/oleObject" Target="../embeddings/oleObject347.bin"/><Relationship Id="rId7" Type="http://schemas.openxmlformats.org/officeDocument/2006/relationships/image" Target="../media/image319.png"/><Relationship Id="rId12" Type="http://schemas.openxmlformats.org/officeDocument/2006/relationships/oleObject" Target="../embeddings/oleObject351.bin"/><Relationship Id="rId17" Type="http://schemas.openxmlformats.org/officeDocument/2006/relationships/image" Target="../media/image7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.jpeg"/><Relationship Id="rId1" Type="http://schemas.openxmlformats.org/officeDocument/2006/relationships/vmlDrawing" Target="../drawings/vmlDrawing27.vml"/><Relationship Id="rId6" Type="http://schemas.openxmlformats.org/officeDocument/2006/relationships/image" Target="../media/image316.wmf"/><Relationship Id="rId11" Type="http://schemas.openxmlformats.org/officeDocument/2006/relationships/image" Target="../media/image318.wmf"/><Relationship Id="rId5" Type="http://schemas.openxmlformats.org/officeDocument/2006/relationships/oleObject" Target="../embeddings/oleObject348.bin"/><Relationship Id="rId15" Type="http://schemas.openxmlformats.org/officeDocument/2006/relationships/image" Target="../media/image5.jpeg"/><Relationship Id="rId10" Type="http://schemas.openxmlformats.org/officeDocument/2006/relationships/oleObject" Target="../embeddings/oleObject350.bin"/><Relationship Id="rId19" Type="http://schemas.openxmlformats.org/officeDocument/2006/relationships/image" Target="../media/image9.jpeg"/><Relationship Id="rId4" Type="http://schemas.openxmlformats.org/officeDocument/2006/relationships/image" Target="../media/image315.wmf"/><Relationship Id="rId9" Type="http://schemas.openxmlformats.org/officeDocument/2006/relationships/image" Target="../media/image317.wmf"/><Relationship Id="rId14" Type="http://schemas.openxmlformats.org/officeDocument/2006/relationships/image" Target="../media/image4.jpe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2.wmf"/><Relationship Id="rId13" Type="http://schemas.openxmlformats.org/officeDocument/2006/relationships/image" Target="../media/image6.jpeg"/><Relationship Id="rId18" Type="http://schemas.openxmlformats.org/officeDocument/2006/relationships/image" Target="../media/image324.wmf"/><Relationship Id="rId3" Type="http://schemas.openxmlformats.org/officeDocument/2006/relationships/oleObject" Target="../embeddings/oleObject352.bin"/><Relationship Id="rId21" Type="http://schemas.openxmlformats.org/officeDocument/2006/relationships/oleObject" Target="../embeddings/oleObject358.bin"/><Relationship Id="rId7" Type="http://schemas.openxmlformats.org/officeDocument/2006/relationships/oleObject" Target="../embeddings/oleObject354.bin"/><Relationship Id="rId12" Type="http://schemas.openxmlformats.org/officeDocument/2006/relationships/image" Target="../media/image5.jpeg"/><Relationship Id="rId17" Type="http://schemas.openxmlformats.org/officeDocument/2006/relationships/oleObject" Target="../embeddings/oleObject35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.jpeg"/><Relationship Id="rId20" Type="http://schemas.openxmlformats.org/officeDocument/2006/relationships/image" Target="../media/image325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321.wmf"/><Relationship Id="rId11" Type="http://schemas.openxmlformats.org/officeDocument/2006/relationships/image" Target="../media/image4.jpeg"/><Relationship Id="rId5" Type="http://schemas.openxmlformats.org/officeDocument/2006/relationships/oleObject" Target="../embeddings/oleObject353.bin"/><Relationship Id="rId15" Type="http://schemas.openxmlformats.org/officeDocument/2006/relationships/image" Target="../media/image8.jpeg"/><Relationship Id="rId10" Type="http://schemas.openxmlformats.org/officeDocument/2006/relationships/image" Target="../media/image323.wmf"/><Relationship Id="rId19" Type="http://schemas.openxmlformats.org/officeDocument/2006/relationships/oleObject" Target="../embeddings/oleObject357.bin"/><Relationship Id="rId4" Type="http://schemas.openxmlformats.org/officeDocument/2006/relationships/image" Target="../media/image320.wmf"/><Relationship Id="rId9" Type="http://schemas.openxmlformats.org/officeDocument/2006/relationships/oleObject" Target="../embeddings/oleObject355.bin"/><Relationship Id="rId14" Type="http://schemas.openxmlformats.org/officeDocument/2006/relationships/image" Target="../media/image7.jpeg"/><Relationship Id="rId22" Type="http://schemas.openxmlformats.org/officeDocument/2006/relationships/image" Target="../media/image326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oleObject" Target="../embeddings/oleObject361.bin"/><Relationship Id="rId18" Type="http://schemas.openxmlformats.org/officeDocument/2006/relationships/image" Target="../media/image331.wmf"/><Relationship Id="rId26" Type="http://schemas.openxmlformats.org/officeDocument/2006/relationships/image" Target="../media/image335.wmf"/><Relationship Id="rId3" Type="http://schemas.openxmlformats.org/officeDocument/2006/relationships/image" Target="../media/image4.jpeg"/><Relationship Id="rId21" Type="http://schemas.openxmlformats.org/officeDocument/2006/relationships/oleObject" Target="../embeddings/oleObject365.bin"/><Relationship Id="rId7" Type="http://schemas.openxmlformats.org/officeDocument/2006/relationships/image" Target="../media/image8.jpeg"/><Relationship Id="rId12" Type="http://schemas.openxmlformats.org/officeDocument/2006/relationships/image" Target="../media/image328.wmf"/><Relationship Id="rId17" Type="http://schemas.openxmlformats.org/officeDocument/2006/relationships/oleObject" Target="../embeddings/oleObject363.bin"/><Relationship Id="rId25" Type="http://schemas.openxmlformats.org/officeDocument/2006/relationships/oleObject" Target="../embeddings/oleObject36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30.wmf"/><Relationship Id="rId20" Type="http://schemas.openxmlformats.org/officeDocument/2006/relationships/image" Target="../media/image332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7.jpeg"/><Relationship Id="rId11" Type="http://schemas.openxmlformats.org/officeDocument/2006/relationships/oleObject" Target="../embeddings/oleObject360.bin"/><Relationship Id="rId24" Type="http://schemas.openxmlformats.org/officeDocument/2006/relationships/image" Target="../media/image334.wmf"/><Relationship Id="rId5" Type="http://schemas.openxmlformats.org/officeDocument/2006/relationships/image" Target="../media/image6.jpeg"/><Relationship Id="rId15" Type="http://schemas.openxmlformats.org/officeDocument/2006/relationships/oleObject" Target="../embeddings/oleObject362.bin"/><Relationship Id="rId23" Type="http://schemas.openxmlformats.org/officeDocument/2006/relationships/oleObject" Target="../embeddings/oleObject366.bin"/><Relationship Id="rId28" Type="http://schemas.openxmlformats.org/officeDocument/2006/relationships/image" Target="../media/image336.wmf"/><Relationship Id="rId10" Type="http://schemas.openxmlformats.org/officeDocument/2006/relationships/image" Target="../media/image327.wmf"/><Relationship Id="rId19" Type="http://schemas.openxmlformats.org/officeDocument/2006/relationships/oleObject" Target="../embeddings/oleObject364.bin"/><Relationship Id="rId4" Type="http://schemas.openxmlformats.org/officeDocument/2006/relationships/image" Target="../media/image5.jpeg"/><Relationship Id="rId9" Type="http://schemas.openxmlformats.org/officeDocument/2006/relationships/oleObject" Target="../embeddings/oleObject359.bin"/><Relationship Id="rId14" Type="http://schemas.openxmlformats.org/officeDocument/2006/relationships/image" Target="../media/image329.wmf"/><Relationship Id="rId22" Type="http://schemas.openxmlformats.org/officeDocument/2006/relationships/image" Target="../media/image333.wmf"/><Relationship Id="rId27" Type="http://schemas.openxmlformats.org/officeDocument/2006/relationships/oleObject" Target="../embeddings/oleObject368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oleObject" Target="../embeddings/oleObject371.bin"/><Relationship Id="rId18" Type="http://schemas.openxmlformats.org/officeDocument/2006/relationships/image" Target="../media/image341.wmf"/><Relationship Id="rId3" Type="http://schemas.openxmlformats.org/officeDocument/2006/relationships/image" Target="../media/image4.jpeg"/><Relationship Id="rId21" Type="http://schemas.openxmlformats.org/officeDocument/2006/relationships/oleObject" Target="../embeddings/oleObject375.bin"/><Relationship Id="rId7" Type="http://schemas.openxmlformats.org/officeDocument/2006/relationships/image" Target="../media/image8.jpeg"/><Relationship Id="rId12" Type="http://schemas.openxmlformats.org/officeDocument/2006/relationships/image" Target="../media/image338.wmf"/><Relationship Id="rId17" Type="http://schemas.openxmlformats.org/officeDocument/2006/relationships/oleObject" Target="../embeddings/oleObject37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40.wmf"/><Relationship Id="rId20" Type="http://schemas.openxmlformats.org/officeDocument/2006/relationships/image" Target="../media/image342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7.jpeg"/><Relationship Id="rId11" Type="http://schemas.openxmlformats.org/officeDocument/2006/relationships/oleObject" Target="../embeddings/oleObject370.bin"/><Relationship Id="rId5" Type="http://schemas.openxmlformats.org/officeDocument/2006/relationships/image" Target="../media/image6.jpeg"/><Relationship Id="rId15" Type="http://schemas.openxmlformats.org/officeDocument/2006/relationships/oleObject" Target="../embeddings/oleObject372.bin"/><Relationship Id="rId10" Type="http://schemas.openxmlformats.org/officeDocument/2006/relationships/image" Target="../media/image337.wmf"/><Relationship Id="rId19" Type="http://schemas.openxmlformats.org/officeDocument/2006/relationships/oleObject" Target="../embeddings/oleObject374.bin"/><Relationship Id="rId4" Type="http://schemas.openxmlformats.org/officeDocument/2006/relationships/image" Target="../media/image5.jpeg"/><Relationship Id="rId9" Type="http://schemas.openxmlformats.org/officeDocument/2006/relationships/oleObject" Target="../embeddings/oleObject369.bin"/><Relationship Id="rId14" Type="http://schemas.openxmlformats.org/officeDocument/2006/relationships/image" Target="../media/image339.wmf"/><Relationship Id="rId22" Type="http://schemas.openxmlformats.org/officeDocument/2006/relationships/image" Target="../media/image343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6.wmf"/><Relationship Id="rId13" Type="http://schemas.openxmlformats.org/officeDocument/2006/relationships/image" Target="../media/image6.jpeg"/><Relationship Id="rId3" Type="http://schemas.openxmlformats.org/officeDocument/2006/relationships/oleObject" Target="../embeddings/oleObject376.bin"/><Relationship Id="rId7" Type="http://schemas.openxmlformats.org/officeDocument/2006/relationships/oleObject" Target="../embeddings/oleObject378.bin"/><Relationship Id="rId12" Type="http://schemas.openxmlformats.org/officeDocument/2006/relationships/image" Target="../media/image5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.jpeg"/><Relationship Id="rId1" Type="http://schemas.openxmlformats.org/officeDocument/2006/relationships/vmlDrawing" Target="../drawings/vmlDrawing31.vml"/><Relationship Id="rId6" Type="http://schemas.openxmlformats.org/officeDocument/2006/relationships/image" Target="../media/image345.wmf"/><Relationship Id="rId11" Type="http://schemas.openxmlformats.org/officeDocument/2006/relationships/image" Target="../media/image4.jpeg"/><Relationship Id="rId5" Type="http://schemas.openxmlformats.org/officeDocument/2006/relationships/oleObject" Target="../embeddings/oleObject377.bin"/><Relationship Id="rId15" Type="http://schemas.openxmlformats.org/officeDocument/2006/relationships/image" Target="../media/image8.jpeg"/><Relationship Id="rId10" Type="http://schemas.openxmlformats.org/officeDocument/2006/relationships/image" Target="../media/image347.wmf"/><Relationship Id="rId4" Type="http://schemas.openxmlformats.org/officeDocument/2006/relationships/image" Target="../media/image344.wmf"/><Relationship Id="rId9" Type="http://schemas.openxmlformats.org/officeDocument/2006/relationships/oleObject" Target="../embeddings/oleObject379.bin"/><Relationship Id="rId14" Type="http://schemas.openxmlformats.org/officeDocument/2006/relationships/image" Target="../media/image7.jpe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wmf"/><Relationship Id="rId13" Type="http://schemas.openxmlformats.org/officeDocument/2006/relationships/oleObject" Target="../embeddings/oleObject385.bin"/><Relationship Id="rId18" Type="http://schemas.openxmlformats.org/officeDocument/2006/relationships/image" Target="../media/image260.wmf"/><Relationship Id="rId26" Type="http://schemas.openxmlformats.org/officeDocument/2006/relationships/image" Target="../media/image355.wmf"/><Relationship Id="rId39" Type="http://schemas.openxmlformats.org/officeDocument/2006/relationships/image" Target="../media/image358.wmf"/><Relationship Id="rId3" Type="http://schemas.openxmlformats.org/officeDocument/2006/relationships/oleObject" Target="../embeddings/oleObject380.bin"/><Relationship Id="rId21" Type="http://schemas.openxmlformats.org/officeDocument/2006/relationships/oleObject" Target="../embeddings/oleObject389.bin"/><Relationship Id="rId34" Type="http://schemas.openxmlformats.org/officeDocument/2006/relationships/image" Target="../media/image357.wmf"/><Relationship Id="rId42" Type="http://schemas.openxmlformats.org/officeDocument/2006/relationships/image" Target="../media/image6.jpeg"/><Relationship Id="rId7" Type="http://schemas.openxmlformats.org/officeDocument/2006/relationships/oleObject" Target="../embeddings/oleObject382.bin"/><Relationship Id="rId12" Type="http://schemas.openxmlformats.org/officeDocument/2006/relationships/image" Target="../media/image149.wmf"/><Relationship Id="rId17" Type="http://schemas.openxmlformats.org/officeDocument/2006/relationships/oleObject" Target="../embeddings/oleObject387.bin"/><Relationship Id="rId25" Type="http://schemas.openxmlformats.org/officeDocument/2006/relationships/oleObject" Target="../embeddings/oleObject391.bin"/><Relationship Id="rId33" Type="http://schemas.openxmlformats.org/officeDocument/2006/relationships/oleObject" Target="../embeddings/oleObject397.bin"/><Relationship Id="rId38" Type="http://schemas.openxmlformats.org/officeDocument/2006/relationships/oleObject" Target="../embeddings/oleObject40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00.wmf"/><Relationship Id="rId20" Type="http://schemas.openxmlformats.org/officeDocument/2006/relationships/image" Target="../media/image352.wmf"/><Relationship Id="rId29" Type="http://schemas.openxmlformats.org/officeDocument/2006/relationships/oleObject" Target="../embeddings/oleObject394.bin"/><Relationship Id="rId41" Type="http://schemas.openxmlformats.org/officeDocument/2006/relationships/image" Target="../media/image5.jpeg"/><Relationship Id="rId1" Type="http://schemas.openxmlformats.org/officeDocument/2006/relationships/vmlDrawing" Target="../drawings/vmlDrawing32.vml"/><Relationship Id="rId6" Type="http://schemas.openxmlformats.org/officeDocument/2006/relationships/image" Target="../media/image349.wmf"/><Relationship Id="rId11" Type="http://schemas.openxmlformats.org/officeDocument/2006/relationships/oleObject" Target="../embeddings/oleObject384.bin"/><Relationship Id="rId24" Type="http://schemas.openxmlformats.org/officeDocument/2006/relationships/image" Target="../media/image354.wmf"/><Relationship Id="rId32" Type="http://schemas.openxmlformats.org/officeDocument/2006/relationships/image" Target="../media/image356.wmf"/><Relationship Id="rId37" Type="http://schemas.openxmlformats.org/officeDocument/2006/relationships/oleObject" Target="../embeddings/oleObject399.bin"/><Relationship Id="rId40" Type="http://schemas.openxmlformats.org/officeDocument/2006/relationships/image" Target="../media/image4.jpeg"/><Relationship Id="rId45" Type="http://schemas.openxmlformats.org/officeDocument/2006/relationships/image" Target="../media/image9.jpeg"/><Relationship Id="rId5" Type="http://schemas.openxmlformats.org/officeDocument/2006/relationships/oleObject" Target="../embeddings/oleObject381.bin"/><Relationship Id="rId15" Type="http://schemas.openxmlformats.org/officeDocument/2006/relationships/oleObject" Target="../embeddings/oleObject386.bin"/><Relationship Id="rId23" Type="http://schemas.openxmlformats.org/officeDocument/2006/relationships/oleObject" Target="../embeddings/oleObject390.bin"/><Relationship Id="rId28" Type="http://schemas.openxmlformats.org/officeDocument/2006/relationships/oleObject" Target="../embeddings/oleObject393.bin"/><Relationship Id="rId36" Type="http://schemas.openxmlformats.org/officeDocument/2006/relationships/image" Target="../media/image208.wmf"/><Relationship Id="rId10" Type="http://schemas.openxmlformats.org/officeDocument/2006/relationships/image" Target="../media/image351.wmf"/><Relationship Id="rId19" Type="http://schemas.openxmlformats.org/officeDocument/2006/relationships/oleObject" Target="../embeddings/oleObject388.bin"/><Relationship Id="rId31" Type="http://schemas.openxmlformats.org/officeDocument/2006/relationships/oleObject" Target="../embeddings/oleObject396.bin"/><Relationship Id="rId44" Type="http://schemas.openxmlformats.org/officeDocument/2006/relationships/image" Target="../media/image8.jpeg"/><Relationship Id="rId4" Type="http://schemas.openxmlformats.org/officeDocument/2006/relationships/image" Target="../media/image348.wmf"/><Relationship Id="rId9" Type="http://schemas.openxmlformats.org/officeDocument/2006/relationships/oleObject" Target="../embeddings/oleObject383.bin"/><Relationship Id="rId14" Type="http://schemas.openxmlformats.org/officeDocument/2006/relationships/image" Target="../media/image150.wmf"/><Relationship Id="rId22" Type="http://schemas.openxmlformats.org/officeDocument/2006/relationships/image" Target="../media/image353.wmf"/><Relationship Id="rId27" Type="http://schemas.openxmlformats.org/officeDocument/2006/relationships/oleObject" Target="../embeddings/oleObject392.bin"/><Relationship Id="rId30" Type="http://schemas.openxmlformats.org/officeDocument/2006/relationships/oleObject" Target="../embeddings/oleObject395.bin"/><Relationship Id="rId35" Type="http://schemas.openxmlformats.org/officeDocument/2006/relationships/oleObject" Target="../embeddings/oleObject398.bin"/><Relationship Id="rId43" Type="http://schemas.openxmlformats.org/officeDocument/2006/relationships/image" Target="../media/image7.jpe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hyperlink" Target="../../../&#39640;&#25968;&#35838;&#20214;&#31532;&#20116;&#29256;/&#19978;&#20876;/&#31532;&#19968;&#31456;/D1_2&#25968;&#21015;&#30340;&#26497;&#38480;.ppt" TargetMode="External"/><Relationship Id="rId7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9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22.wmf"/><Relationship Id="rId26" Type="http://schemas.openxmlformats.org/officeDocument/2006/relationships/image" Target="../media/image26.wmf"/><Relationship Id="rId3" Type="http://schemas.openxmlformats.org/officeDocument/2006/relationships/oleObject" Target="../embeddings/oleObject7.bin"/><Relationship Id="rId21" Type="http://schemas.openxmlformats.org/officeDocument/2006/relationships/oleObject" Target="../embeddings/oleObject16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14.bin"/><Relationship Id="rId25" Type="http://schemas.openxmlformats.org/officeDocument/2006/relationships/oleObject" Target="../embeddings/oleObject1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1.wmf"/><Relationship Id="rId20" Type="http://schemas.openxmlformats.org/officeDocument/2006/relationships/image" Target="../media/image23.wmf"/><Relationship Id="rId29" Type="http://schemas.openxmlformats.org/officeDocument/2006/relationships/image" Target="../media/image6.jpeg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1.bin"/><Relationship Id="rId24" Type="http://schemas.openxmlformats.org/officeDocument/2006/relationships/image" Target="../media/image25.wmf"/><Relationship Id="rId32" Type="http://schemas.openxmlformats.org/officeDocument/2006/relationships/image" Target="../media/image9.jpeg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23" Type="http://schemas.openxmlformats.org/officeDocument/2006/relationships/oleObject" Target="../embeddings/oleObject17.bin"/><Relationship Id="rId28" Type="http://schemas.openxmlformats.org/officeDocument/2006/relationships/image" Target="../media/image5.jpeg"/><Relationship Id="rId10" Type="http://schemas.openxmlformats.org/officeDocument/2006/relationships/image" Target="../media/image18.wmf"/><Relationship Id="rId19" Type="http://schemas.openxmlformats.org/officeDocument/2006/relationships/oleObject" Target="../embeddings/oleObject15.bin"/><Relationship Id="rId31" Type="http://schemas.openxmlformats.org/officeDocument/2006/relationships/image" Target="../media/image8.jpeg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20.wmf"/><Relationship Id="rId22" Type="http://schemas.openxmlformats.org/officeDocument/2006/relationships/image" Target="../media/image24.wmf"/><Relationship Id="rId27" Type="http://schemas.openxmlformats.org/officeDocument/2006/relationships/image" Target="../media/image4.jpeg"/><Relationship Id="rId30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24.bin"/><Relationship Id="rId18" Type="http://schemas.openxmlformats.org/officeDocument/2006/relationships/oleObject" Target="../embeddings/oleObject27.bin"/><Relationship Id="rId26" Type="http://schemas.openxmlformats.org/officeDocument/2006/relationships/image" Target="../media/image37.wmf"/><Relationship Id="rId39" Type="http://schemas.openxmlformats.org/officeDocument/2006/relationships/image" Target="../media/image4.jpeg"/><Relationship Id="rId3" Type="http://schemas.openxmlformats.org/officeDocument/2006/relationships/oleObject" Target="../embeddings/oleObject19.bin"/><Relationship Id="rId21" Type="http://schemas.openxmlformats.org/officeDocument/2006/relationships/oleObject" Target="../embeddings/oleObject29.bin"/><Relationship Id="rId34" Type="http://schemas.openxmlformats.org/officeDocument/2006/relationships/image" Target="../media/image41.wmf"/><Relationship Id="rId42" Type="http://schemas.openxmlformats.org/officeDocument/2006/relationships/image" Target="../media/image7.jpeg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31.wmf"/><Relationship Id="rId17" Type="http://schemas.openxmlformats.org/officeDocument/2006/relationships/oleObject" Target="../embeddings/oleObject26.bin"/><Relationship Id="rId25" Type="http://schemas.openxmlformats.org/officeDocument/2006/relationships/oleObject" Target="../embeddings/oleObject31.bin"/><Relationship Id="rId33" Type="http://schemas.openxmlformats.org/officeDocument/2006/relationships/oleObject" Target="../embeddings/oleObject35.bin"/><Relationship Id="rId38" Type="http://schemas.openxmlformats.org/officeDocument/2006/relationships/image" Target="../media/image43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3.wmf"/><Relationship Id="rId20" Type="http://schemas.openxmlformats.org/officeDocument/2006/relationships/oleObject" Target="../embeddings/oleObject28.bin"/><Relationship Id="rId29" Type="http://schemas.openxmlformats.org/officeDocument/2006/relationships/oleObject" Target="../embeddings/oleObject33.bin"/><Relationship Id="rId41" Type="http://schemas.openxmlformats.org/officeDocument/2006/relationships/image" Target="../media/image6.jpeg"/><Relationship Id="rId1" Type="http://schemas.openxmlformats.org/officeDocument/2006/relationships/vmlDrawing" Target="../drawings/vmlDrawing4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23.bin"/><Relationship Id="rId24" Type="http://schemas.openxmlformats.org/officeDocument/2006/relationships/image" Target="../media/image36.wmf"/><Relationship Id="rId32" Type="http://schemas.openxmlformats.org/officeDocument/2006/relationships/image" Target="../media/image40.wmf"/><Relationship Id="rId37" Type="http://schemas.openxmlformats.org/officeDocument/2006/relationships/oleObject" Target="../embeddings/oleObject37.bin"/><Relationship Id="rId40" Type="http://schemas.openxmlformats.org/officeDocument/2006/relationships/image" Target="../media/image5.jpeg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23" Type="http://schemas.openxmlformats.org/officeDocument/2006/relationships/oleObject" Target="../embeddings/oleObject30.bin"/><Relationship Id="rId28" Type="http://schemas.openxmlformats.org/officeDocument/2006/relationships/image" Target="../media/image38.wmf"/><Relationship Id="rId36" Type="http://schemas.openxmlformats.org/officeDocument/2006/relationships/image" Target="../media/image42.wmf"/><Relationship Id="rId10" Type="http://schemas.openxmlformats.org/officeDocument/2006/relationships/image" Target="../media/image30.wmf"/><Relationship Id="rId19" Type="http://schemas.openxmlformats.org/officeDocument/2006/relationships/image" Target="../media/image34.wmf"/><Relationship Id="rId31" Type="http://schemas.openxmlformats.org/officeDocument/2006/relationships/oleObject" Target="../embeddings/oleObject34.bin"/><Relationship Id="rId44" Type="http://schemas.openxmlformats.org/officeDocument/2006/relationships/image" Target="../media/image9.jpeg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32.wmf"/><Relationship Id="rId22" Type="http://schemas.openxmlformats.org/officeDocument/2006/relationships/image" Target="../media/image35.wmf"/><Relationship Id="rId27" Type="http://schemas.openxmlformats.org/officeDocument/2006/relationships/oleObject" Target="../embeddings/oleObject32.bin"/><Relationship Id="rId30" Type="http://schemas.openxmlformats.org/officeDocument/2006/relationships/image" Target="../media/image39.wmf"/><Relationship Id="rId35" Type="http://schemas.openxmlformats.org/officeDocument/2006/relationships/oleObject" Target="../embeddings/oleObject36.bin"/><Relationship Id="rId43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3.bin"/><Relationship Id="rId18" Type="http://schemas.openxmlformats.org/officeDocument/2006/relationships/oleObject" Target="../embeddings/oleObject46.bin"/><Relationship Id="rId26" Type="http://schemas.openxmlformats.org/officeDocument/2006/relationships/image" Target="../media/image54.wmf"/><Relationship Id="rId39" Type="http://schemas.openxmlformats.org/officeDocument/2006/relationships/oleObject" Target="../embeddings/oleObject57.bin"/><Relationship Id="rId21" Type="http://schemas.openxmlformats.org/officeDocument/2006/relationships/oleObject" Target="../embeddings/oleObject48.bin"/><Relationship Id="rId34" Type="http://schemas.openxmlformats.org/officeDocument/2006/relationships/image" Target="../media/image58.wmf"/><Relationship Id="rId42" Type="http://schemas.openxmlformats.org/officeDocument/2006/relationships/oleObject" Target="../embeddings/oleObject59.bin"/><Relationship Id="rId47" Type="http://schemas.openxmlformats.org/officeDocument/2006/relationships/oleObject" Target="../embeddings/oleObject62.bin"/><Relationship Id="rId50" Type="http://schemas.openxmlformats.org/officeDocument/2006/relationships/image" Target="../media/image5.jpeg"/><Relationship Id="rId55" Type="http://schemas.openxmlformats.org/officeDocument/2006/relationships/oleObject" Target="../embeddings/oleObject63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8.wmf"/><Relationship Id="rId17" Type="http://schemas.openxmlformats.org/officeDocument/2006/relationships/image" Target="../media/image50.wmf"/><Relationship Id="rId25" Type="http://schemas.openxmlformats.org/officeDocument/2006/relationships/oleObject" Target="../embeddings/oleObject50.bin"/><Relationship Id="rId33" Type="http://schemas.openxmlformats.org/officeDocument/2006/relationships/oleObject" Target="../embeddings/oleObject54.bin"/><Relationship Id="rId38" Type="http://schemas.openxmlformats.org/officeDocument/2006/relationships/image" Target="../media/image60.wmf"/><Relationship Id="rId46" Type="http://schemas.openxmlformats.org/officeDocument/2006/relationships/image" Target="../media/image63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45.bin"/><Relationship Id="rId20" Type="http://schemas.openxmlformats.org/officeDocument/2006/relationships/oleObject" Target="../embeddings/oleObject47.bin"/><Relationship Id="rId29" Type="http://schemas.openxmlformats.org/officeDocument/2006/relationships/oleObject" Target="../embeddings/oleObject52.bin"/><Relationship Id="rId41" Type="http://schemas.openxmlformats.org/officeDocument/2006/relationships/oleObject" Target="../embeddings/oleObject58.bin"/><Relationship Id="rId54" Type="http://schemas.openxmlformats.org/officeDocument/2006/relationships/image" Target="../media/image9.jpeg"/><Relationship Id="rId1" Type="http://schemas.openxmlformats.org/officeDocument/2006/relationships/vmlDrawing" Target="../drawings/vmlDrawing5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42.bin"/><Relationship Id="rId24" Type="http://schemas.openxmlformats.org/officeDocument/2006/relationships/image" Target="../media/image53.wmf"/><Relationship Id="rId32" Type="http://schemas.openxmlformats.org/officeDocument/2006/relationships/image" Target="../media/image57.wmf"/><Relationship Id="rId37" Type="http://schemas.openxmlformats.org/officeDocument/2006/relationships/oleObject" Target="../embeddings/oleObject56.bin"/><Relationship Id="rId40" Type="http://schemas.openxmlformats.org/officeDocument/2006/relationships/image" Target="../media/image61.wmf"/><Relationship Id="rId45" Type="http://schemas.openxmlformats.org/officeDocument/2006/relationships/oleObject" Target="../embeddings/oleObject61.bin"/><Relationship Id="rId53" Type="http://schemas.openxmlformats.org/officeDocument/2006/relationships/image" Target="../media/image8.jpeg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23" Type="http://schemas.openxmlformats.org/officeDocument/2006/relationships/oleObject" Target="../embeddings/oleObject49.bin"/><Relationship Id="rId28" Type="http://schemas.openxmlformats.org/officeDocument/2006/relationships/image" Target="../media/image55.wmf"/><Relationship Id="rId36" Type="http://schemas.openxmlformats.org/officeDocument/2006/relationships/image" Target="../media/image59.wmf"/><Relationship Id="rId49" Type="http://schemas.openxmlformats.org/officeDocument/2006/relationships/image" Target="../media/image4.jpeg"/><Relationship Id="rId10" Type="http://schemas.openxmlformats.org/officeDocument/2006/relationships/image" Target="../media/image47.wmf"/><Relationship Id="rId19" Type="http://schemas.openxmlformats.org/officeDocument/2006/relationships/image" Target="../media/image51.wmf"/><Relationship Id="rId31" Type="http://schemas.openxmlformats.org/officeDocument/2006/relationships/oleObject" Target="../embeddings/oleObject53.bin"/><Relationship Id="rId44" Type="http://schemas.openxmlformats.org/officeDocument/2006/relationships/oleObject" Target="../embeddings/oleObject60.bin"/><Relationship Id="rId52" Type="http://schemas.openxmlformats.org/officeDocument/2006/relationships/image" Target="../media/image7.jpeg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49.wmf"/><Relationship Id="rId22" Type="http://schemas.openxmlformats.org/officeDocument/2006/relationships/image" Target="../media/image52.wmf"/><Relationship Id="rId27" Type="http://schemas.openxmlformats.org/officeDocument/2006/relationships/oleObject" Target="../embeddings/oleObject51.bin"/><Relationship Id="rId30" Type="http://schemas.openxmlformats.org/officeDocument/2006/relationships/image" Target="../media/image56.wmf"/><Relationship Id="rId35" Type="http://schemas.openxmlformats.org/officeDocument/2006/relationships/oleObject" Target="../embeddings/oleObject55.bin"/><Relationship Id="rId43" Type="http://schemas.openxmlformats.org/officeDocument/2006/relationships/image" Target="../media/image62.wmf"/><Relationship Id="rId48" Type="http://schemas.openxmlformats.org/officeDocument/2006/relationships/image" Target="../media/image64.wmf"/><Relationship Id="rId56" Type="http://schemas.openxmlformats.org/officeDocument/2006/relationships/image" Target="../media/image65.wmf"/><Relationship Id="rId8" Type="http://schemas.openxmlformats.org/officeDocument/2006/relationships/image" Target="../media/image46.wmf"/><Relationship Id="rId51" Type="http://schemas.openxmlformats.org/officeDocument/2006/relationships/image" Target="../media/image6.jpeg"/><Relationship Id="rId3" Type="http://schemas.openxmlformats.org/officeDocument/2006/relationships/oleObject" Target="../embeddings/oleObject3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oleObject" Target="../embeddings/oleObject66.bin"/><Relationship Id="rId18" Type="http://schemas.openxmlformats.org/officeDocument/2006/relationships/image" Target="../media/image70.wmf"/><Relationship Id="rId3" Type="http://schemas.openxmlformats.org/officeDocument/2006/relationships/image" Target="../media/image4.jpeg"/><Relationship Id="rId21" Type="http://schemas.openxmlformats.org/officeDocument/2006/relationships/oleObject" Target="../embeddings/oleObject70.bin"/><Relationship Id="rId7" Type="http://schemas.openxmlformats.org/officeDocument/2006/relationships/image" Target="../media/image8.jpeg"/><Relationship Id="rId12" Type="http://schemas.openxmlformats.org/officeDocument/2006/relationships/image" Target="../media/image67.wmf"/><Relationship Id="rId17" Type="http://schemas.openxmlformats.org/officeDocument/2006/relationships/oleObject" Target="../embeddings/oleObject6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9.wmf"/><Relationship Id="rId20" Type="http://schemas.openxmlformats.org/officeDocument/2006/relationships/image" Target="../media/image71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jpeg"/><Relationship Id="rId11" Type="http://schemas.openxmlformats.org/officeDocument/2006/relationships/oleObject" Target="../embeddings/oleObject65.bin"/><Relationship Id="rId5" Type="http://schemas.openxmlformats.org/officeDocument/2006/relationships/image" Target="../media/image6.jpeg"/><Relationship Id="rId15" Type="http://schemas.openxmlformats.org/officeDocument/2006/relationships/oleObject" Target="../embeddings/oleObject67.bin"/><Relationship Id="rId10" Type="http://schemas.openxmlformats.org/officeDocument/2006/relationships/image" Target="../media/image66.wmf"/><Relationship Id="rId19" Type="http://schemas.openxmlformats.org/officeDocument/2006/relationships/oleObject" Target="../embeddings/oleObject69.bin"/><Relationship Id="rId4" Type="http://schemas.openxmlformats.org/officeDocument/2006/relationships/image" Target="../media/image5.jpeg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68.wmf"/><Relationship Id="rId22" Type="http://schemas.openxmlformats.org/officeDocument/2006/relationships/image" Target="../media/image7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oleObject" Target="../embeddings/oleObject76.bin"/><Relationship Id="rId18" Type="http://schemas.openxmlformats.org/officeDocument/2006/relationships/image" Target="../media/image80.wmf"/><Relationship Id="rId26" Type="http://schemas.openxmlformats.org/officeDocument/2006/relationships/image" Target="../media/image84.wmf"/><Relationship Id="rId3" Type="http://schemas.openxmlformats.org/officeDocument/2006/relationships/oleObject" Target="../embeddings/oleObject71.bin"/><Relationship Id="rId21" Type="http://schemas.openxmlformats.org/officeDocument/2006/relationships/oleObject" Target="../embeddings/oleObject80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77.wmf"/><Relationship Id="rId17" Type="http://schemas.openxmlformats.org/officeDocument/2006/relationships/oleObject" Target="../embeddings/oleObject78.bin"/><Relationship Id="rId25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9.wmf"/><Relationship Id="rId20" Type="http://schemas.openxmlformats.org/officeDocument/2006/relationships/image" Target="../media/image81.wmf"/><Relationship Id="rId29" Type="http://schemas.openxmlformats.org/officeDocument/2006/relationships/oleObject" Target="../embeddings/oleObject84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75.bin"/><Relationship Id="rId24" Type="http://schemas.openxmlformats.org/officeDocument/2006/relationships/image" Target="../media/image83.wmf"/><Relationship Id="rId5" Type="http://schemas.openxmlformats.org/officeDocument/2006/relationships/oleObject" Target="../embeddings/oleObject72.bin"/><Relationship Id="rId15" Type="http://schemas.openxmlformats.org/officeDocument/2006/relationships/oleObject" Target="../embeddings/oleObject77.bin"/><Relationship Id="rId23" Type="http://schemas.openxmlformats.org/officeDocument/2006/relationships/oleObject" Target="../embeddings/oleObject81.bin"/><Relationship Id="rId28" Type="http://schemas.openxmlformats.org/officeDocument/2006/relationships/image" Target="../media/image85.wmf"/><Relationship Id="rId10" Type="http://schemas.openxmlformats.org/officeDocument/2006/relationships/image" Target="../media/image76.wmf"/><Relationship Id="rId19" Type="http://schemas.openxmlformats.org/officeDocument/2006/relationships/oleObject" Target="../embeddings/oleObject79.bin"/><Relationship Id="rId4" Type="http://schemas.openxmlformats.org/officeDocument/2006/relationships/image" Target="../media/image73.wmf"/><Relationship Id="rId9" Type="http://schemas.openxmlformats.org/officeDocument/2006/relationships/oleObject" Target="../embeddings/oleObject74.bin"/><Relationship Id="rId14" Type="http://schemas.openxmlformats.org/officeDocument/2006/relationships/image" Target="../media/image78.wmf"/><Relationship Id="rId22" Type="http://schemas.openxmlformats.org/officeDocument/2006/relationships/image" Target="../media/image82.wmf"/><Relationship Id="rId27" Type="http://schemas.openxmlformats.org/officeDocument/2006/relationships/oleObject" Target="../embeddings/oleObject83.bin"/><Relationship Id="rId30" Type="http://schemas.openxmlformats.org/officeDocument/2006/relationships/image" Target="../media/image8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oleObject" Target="../embeddings/oleObject87.bin"/><Relationship Id="rId18" Type="http://schemas.openxmlformats.org/officeDocument/2006/relationships/image" Target="../media/image91.wmf"/><Relationship Id="rId26" Type="http://schemas.openxmlformats.org/officeDocument/2006/relationships/image" Target="../media/image95.wmf"/><Relationship Id="rId3" Type="http://schemas.openxmlformats.org/officeDocument/2006/relationships/image" Target="../media/image4.jpeg"/><Relationship Id="rId21" Type="http://schemas.openxmlformats.org/officeDocument/2006/relationships/oleObject" Target="../embeddings/oleObject91.bin"/><Relationship Id="rId34" Type="http://schemas.openxmlformats.org/officeDocument/2006/relationships/image" Target="../media/image99.wmf"/><Relationship Id="rId7" Type="http://schemas.openxmlformats.org/officeDocument/2006/relationships/image" Target="../media/image8.jpeg"/><Relationship Id="rId12" Type="http://schemas.openxmlformats.org/officeDocument/2006/relationships/image" Target="../media/image88.wmf"/><Relationship Id="rId17" Type="http://schemas.openxmlformats.org/officeDocument/2006/relationships/oleObject" Target="../embeddings/oleObject89.bin"/><Relationship Id="rId25" Type="http://schemas.openxmlformats.org/officeDocument/2006/relationships/oleObject" Target="../embeddings/oleObject93.bin"/><Relationship Id="rId33" Type="http://schemas.openxmlformats.org/officeDocument/2006/relationships/oleObject" Target="../embeddings/oleObject9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0.wmf"/><Relationship Id="rId20" Type="http://schemas.openxmlformats.org/officeDocument/2006/relationships/image" Target="../media/image92.wmf"/><Relationship Id="rId29" Type="http://schemas.openxmlformats.org/officeDocument/2006/relationships/oleObject" Target="../embeddings/oleObject95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7.jpeg"/><Relationship Id="rId11" Type="http://schemas.openxmlformats.org/officeDocument/2006/relationships/oleObject" Target="../embeddings/oleObject86.bin"/><Relationship Id="rId24" Type="http://schemas.openxmlformats.org/officeDocument/2006/relationships/image" Target="../media/image94.wmf"/><Relationship Id="rId32" Type="http://schemas.openxmlformats.org/officeDocument/2006/relationships/image" Target="../media/image98.wmf"/><Relationship Id="rId5" Type="http://schemas.openxmlformats.org/officeDocument/2006/relationships/image" Target="../media/image6.jpeg"/><Relationship Id="rId15" Type="http://schemas.openxmlformats.org/officeDocument/2006/relationships/oleObject" Target="../embeddings/oleObject88.bin"/><Relationship Id="rId23" Type="http://schemas.openxmlformats.org/officeDocument/2006/relationships/oleObject" Target="../embeddings/oleObject92.bin"/><Relationship Id="rId28" Type="http://schemas.openxmlformats.org/officeDocument/2006/relationships/image" Target="../media/image96.wmf"/><Relationship Id="rId36" Type="http://schemas.openxmlformats.org/officeDocument/2006/relationships/image" Target="../media/image100.wmf"/><Relationship Id="rId10" Type="http://schemas.openxmlformats.org/officeDocument/2006/relationships/image" Target="../media/image87.wmf"/><Relationship Id="rId19" Type="http://schemas.openxmlformats.org/officeDocument/2006/relationships/oleObject" Target="../embeddings/oleObject90.bin"/><Relationship Id="rId31" Type="http://schemas.openxmlformats.org/officeDocument/2006/relationships/oleObject" Target="../embeddings/oleObject96.bin"/><Relationship Id="rId4" Type="http://schemas.openxmlformats.org/officeDocument/2006/relationships/image" Target="../media/image5.jpeg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89.wmf"/><Relationship Id="rId22" Type="http://schemas.openxmlformats.org/officeDocument/2006/relationships/image" Target="../media/image93.wmf"/><Relationship Id="rId27" Type="http://schemas.openxmlformats.org/officeDocument/2006/relationships/oleObject" Target="../embeddings/oleObject94.bin"/><Relationship Id="rId30" Type="http://schemas.openxmlformats.org/officeDocument/2006/relationships/image" Target="../media/image97.wmf"/><Relationship Id="rId35" Type="http://schemas.openxmlformats.org/officeDocument/2006/relationships/oleObject" Target="../embeddings/oleObject9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标题 116737"/>
          <p:cNvSpPr>
            <a:spLocks noGrp="1"/>
          </p:cNvSpPr>
          <p:nvPr>
            <p:ph type="title"/>
          </p:nvPr>
        </p:nvSpPr>
        <p:spPr>
          <a:xfrm>
            <a:off x="838200" y="838200"/>
            <a:ext cx="2590800" cy="1066800"/>
          </a:xfrm>
          <a:ln/>
        </p:spPr>
        <p:txBody>
          <a:bodyPr anchor="ctr"/>
          <a:lstStyle/>
          <a:p>
            <a:pPr algn="l"/>
            <a:r>
              <a:rPr lang="zh-CN" altLang="en-US" sz="5400" dirty="0">
                <a:latin typeface="华文行楷" pitchFamily="2" charset="-122"/>
                <a:ea typeface="华文行楷" pitchFamily="2" charset="-122"/>
              </a:rPr>
              <a:t>第一章</a:t>
            </a:r>
            <a:endParaRPr lang="zh-CN" altLang="en-US" sz="540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16739" name="文本框 116738"/>
          <p:cNvSpPr txBox="1"/>
          <p:nvPr/>
        </p:nvSpPr>
        <p:spPr>
          <a:xfrm>
            <a:off x="1219200" y="3763963"/>
            <a:ext cx="22098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分析基础 </a:t>
            </a:r>
            <a:endParaRPr lang="zh-CN" altLang="en-US" sz="32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6740" name="文本框 116739"/>
          <p:cNvSpPr txBox="1"/>
          <p:nvPr/>
        </p:nvSpPr>
        <p:spPr>
          <a:xfrm>
            <a:off x="3276600" y="3154363"/>
            <a:ext cx="110490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函数 </a:t>
            </a:r>
            <a:endParaRPr lang="zh-CN" altLang="en-US" sz="3200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6741" name="文本框 116740"/>
          <p:cNvSpPr txBox="1"/>
          <p:nvPr/>
        </p:nvSpPr>
        <p:spPr>
          <a:xfrm>
            <a:off x="3276600" y="3763963"/>
            <a:ext cx="110490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极限 </a:t>
            </a:r>
            <a:endParaRPr lang="zh-CN" altLang="en-US" sz="3200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6742" name="文本框 116741"/>
          <p:cNvSpPr txBox="1"/>
          <p:nvPr/>
        </p:nvSpPr>
        <p:spPr>
          <a:xfrm>
            <a:off x="3314700" y="4373563"/>
            <a:ext cx="110490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连续 </a:t>
            </a:r>
            <a:endParaRPr lang="zh-CN" altLang="en-US" sz="3200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6743" name="文本框 116742"/>
          <p:cNvSpPr txBox="1"/>
          <p:nvPr/>
        </p:nvSpPr>
        <p:spPr>
          <a:xfrm>
            <a:off x="4267200" y="3148013"/>
            <a:ext cx="231775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0">
                <a:latin typeface="Times New Roman" panose="02020603050405020304" pitchFamily="18" charset="0"/>
                <a:ea typeface="楷体_GB2312" pitchFamily="49" charset="-122"/>
              </a:rPr>
              <a:t>—</a:t>
            </a:r>
            <a:r>
              <a:rPr lang="en-US" altLang="zh-CN" sz="3200" b="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3200" b="0" dirty="0">
                <a:latin typeface="Times New Roman" panose="02020603050405020304" pitchFamily="18" charset="0"/>
                <a:ea typeface="楷体_GB2312" pitchFamily="49" charset="-122"/>
              </a:rPr>
              <a:t>研究对象</a:t>
            </a:r>
            <a:endParaRPr lang="zh-CN" altLang="en-US" sz="3200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6744" name="文本框 116743"/>
          <p:cNvSpPr txBox="1"/>
          <p:nvPr/>
        </p:nvSpPr>
        <p:spPr>
          <a:xfrm>
            <a:off x="4286250" y="3763963"/>
            <a:ext cx="231775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0">
                <a:latin typeface="Times New Roman" panose="02020603050405020304" pitchFamily="18" charset="0"/>
                <a:ea typeface="楷体_GB2312" pitchFamily="49" charset="-122"/>
              </a:rPr>
              <a:t>—</a:t>
            </a:r>
            <a:r>
              <a:rPr lang="en-US" altLang="zh-CN" sz="3200" b="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3200" b="0" dirty="0">
                <a:latin typeface="Times New Roman" panose="02020603050405020304" pitchFamily="18" charset="0"/>
                <a:ea typeface="楷体_GB2312" pitchFamily="49" charset="-122"/>
              </a:rPr>
              <a:t>研究方法</a:t>
            </a:r>
            <a:endParaRPr lang="zh-CN" altLang="en-US" sz="3200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6745" name="文本框 116744"/>
          <p:cNvSpPr txBox="1"/>
          <p:nvPr/>
        </p:nvSpPr>
        <p:spPr>
          <a:xfrm>
            <a:off x="4311650" y="4373563"/>
            <a:ext cx="231775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0">
                <a:latin typeface="Times New Roman" panose="02020603050405020304" pitchFamily="18" charset="0"/>
                <a:ea typeface="楷体_GB2312" pitchFamily="49" charset="-122"/>
              </a:rPr>
              <a:t>—</a:t>
            </a:r>
            <a:r>
              <a:rPr lang="en-US" altLang="zh-CN" sz="3200" b="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3200" b="0" dirty="0">
                <a:latin typeface="Times New Roman" panose="02020603050405020304" pitchFamily="18" charset="0"/>
                <a:ea typeface="楷体_GB2312" pitchFamily="49" charset="-122"/>
              </a:rPr>
              <a:t>研究桥梁</a:t>
            </a:r>
            <a:endParaRPr lang="zh-CN" altLang="en-US" sz="3200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6746" name="左大括号 116745"/>
          <p:cNvSpPr/>
          <p:nvPr/>
        </p:nvSpPr>
        <p:spPr>
          <a:xfrm>
            <a:off x="3048000" y="3276600"/>
            <a:ext cx="228600" cy="1600200"/>
          </a:xfrm>
          <a:prstGeom prst="leftBrace">
            <a:avLst>
              <a:gd name="adj1" fmla="val 58333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747" name="文本框 116746"/>
          <p:cNvSpPr txBox="1"/>
          <p:nvPr/>
        </p:nvSpPr>
        <p:spPr>
          <a:xfrm>
            <a:off x="2246313" y="1828800"/>
            <a:ext cx="3613150" cy="9144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5400" b="0" dirty="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函数与极限</a:t>
            </a:r>
            <a:endParaRPr lang="zh-CN" altLang="en-US" sz="5400" b="0">
              <a:solidFill>
                <a:schemeClr val="tx2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6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6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6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67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67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6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build="p"/>
      <p:bldP spid="116740" grpId="0" build="p"/>
      <p:bldP spid="116741" grpId="0" build="p"/>
      <p:bldP spid="116742" grpId="0" build="p"/>
      <p:bldP spid="116743" grpId="0" build="p"/>
      <p:bldP spid="116744" grpId="0" build="p"/>
      <p:bldP spid="11674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文本框 149505"/>
          <p:cNvSpPr txBox="1"/>
          <p:nvPr/>
        </p:nvSpPr>
        <p:spPr>
          <a:xfrm>
            <a:off x="2362200" y="2438400"/>
            <a:ext cx="6400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有些量在整个过程中保持一定的数值，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9507" name="文本框 149506"/>
          <p:cNvSpPr txBox="1"/>
          <p:nvPr/>
        </p:nvSpPr>
        <p:spPr>
          <a:xfrm>
            <a:off x="685800" y="3048000"/>
            <a:ext cx="4648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这种量叫做</a:t>
            </a: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常量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（或常数）</a:t>
            </a: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149508" name="标题 149507"/>
          <p:cNvSpPr>
            <a:spLocks noGrp="1"/>
          </p:cNvSpPr>
          <p:nvPr>
            <p:ph type="title"/>
          </p:nvPr>
        </p:nvSpPr>
        <p:spPr>
          <a:xfrm>
            <a:off x="34925" y="620713"/>
            <a:ext cx="3505200" cy="720725"/>
          </a:xfrm>
          <a:ln/>
        </p:spPr>
        <p:txBody>
          <a:bodyPr anchor="ctr"/>
          <a:lstStyle/>
          <a:p>
            <a:r>
              <a:rPr lang="en-US" altLang="zh-CN" sz="3200" b="1">
                <a:solidFill>
                  <a:schemeClr val="tx1"/>
                </a:solidFill>
                <a:ea typeface="楷体_GB2312" pitchFamily="49" charset="-122"/>
              </a:rPr>
              <a:t>4.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常量与变量</a:t>
            </a:r>
            <a:endParaRPr lang="zh-CN" altLang="en-US" sz="2800" b="1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149509" name="文本框 149508"/>
          <p:cNvSpPr txBox="1"/>
          <p:nvPr/>
        </p:nvSpPr>
        <p:spPr>
          <a:xfrm>
            <a:off x="539750" y="1830388"/>
            <a:ext cx="1524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定义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6.</a:t>
            </a: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149510" name="文本框 149509"/>
          <p:cNvSpPr txBox="1"/>
          <p:nvPr/>
        </p:nvSpPr>
        <p:spPr>
          <a:xfrm>
            <a:off x="1676400" y="1600200"/>
            <a:ext cx="7086600" cy="733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在自然现象及技术过程中，总会涉及到各种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9511" name="文本框 149510"/>
          <p:cNvSpPr txBox="1"/>
          <p:nvPr/>
        </p:nvSpPr>
        <p:spPr>
          <a:xfrm>
            <a:off x="5173663" y="3054350"/>
            <a:ext cx="3719512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常用字母 </a:t>
            </a:r>
            <a:r>
              <a:rPr lang="en-US" altLang="zh-CN" b="0" i="1">
                <a:latin typeface="Times New Roman" panose="02020603050405020304" pitchFamily="18" charset="0"/>
                <a:ea typeface="楷体_GB2312" pitchFamily="49" charset="-122"/>
              </a:rPr>
              <a:t>a , b , c</a:t>
            </a:r>
            <a:r>
              <a:rPr lang="en-US" altLang="zh-CN" b="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表示</a:t>
            </a: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. </a:t>
            </a:r>
          </a:p>
        </p:txBody>
      </p:sp>
      <p:sp>
        <p:nvSpPr>
          <p:cNvPr id="149512" name="文本框 149511"/>
          <p:cNvSpPr txBox="1"/>
          <p:nvPr/>
        </p:nvSpPr>
        <p:spPr>
          <a:xfrm>
            <a:off x="684213" y="3657600"/>
            <a:ext cx="42735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有些量可以取不同的数值 </a:t>
            </a: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149513" name="文本框 149512"/>
          <p:cNvSpPr txBox="1"/>
          <p:nvPr/>
        </p:nvSpPr>
        <p:spPr>
          <a:xfrm>
            <a:off x="4956175" y="3670300"/>
            <a:ext cx="24955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这种量叫</a:t>
            </a: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变量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pic>
        <p:nvPicPr>
          <p:cNvPr id="149514" name="图片 149513" descr="返回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9515" name="图片 149514" descr="机动"/>
          <p:cNvPicPr>
            <a:picLocks noChangeAspect="1"/>
          </p:cNvPicPr>
          <p:nvPr/>
        </p:nvPicPr>
        <p:blipFill>
          <a:blip r:embed="rId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9516" name="图片 149515" descr="上一页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9517" name="图片 149516" descr="退出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9518" name="图片 149517" descr="下一页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9519" name="文本框 149518"/>
          <p:cNvSpPr txBox="1"/>
          <p:nvPr/>
        </p:nvSpPr>
        <p:spPr>
          <a:xfrm>
            <a:off x="6130925" y="6600825"/>
            <a:ext cx="2724150" cy="2444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000" b="0" dirty="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49520" name="图片 149519" descr="目录">
            <a:hlinkClick r:id="" action="ppaction://noaction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9521" name="文本框 149520"/>
          <p:cNvSpPr txBox="1"/>
          <p:nvPr/>
        </p:nvSpPr>
        <p:spPr>
          <a:xfrm>
            <a:off x="685800" y="2286000"/>
            <a:ext cx="1752600" cy="733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各样的量</a:t>
            </a: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49522" name="文本框 149521"/>
          <p:cNvSpPr txBox="1"/>
          <p:nvPr/>
        </p:nvSpPr>
        <p:spPr>
          <a:xfrm>
            <a:off x="684213" y="4221163"/>
            <a:ext cx="3659187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常用字母 </a:t>
            </a:r>
            <a:r>
              <a:rPr lang="en-US" altLang="zh-CN" b="0" i="1">
                <a:latin typeface="Times New Roman" panose="02020603050405020304" pitchFamily="18" charset="0"/>
                <a:ea typeface="楷体_GB2312" pitchFamily="49" charset="-122"/>
              </a:rPr>
              <a:t>x , y , z</a:t>
            </a:r>
            <a:r>
              <a:rPr lang="en-US" altLang="zh-CN" b="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表示</a:t>
            </a: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.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9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9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9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9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9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6" grpId="0"/>
      <p:bldP spid="149507" grpId="0"/>
      <p:bldP spid="149509" grpId="0"/>
      <p:bldP spid="149510" grpId="0"/>
      <p:bldP spid="149511" grpId="0" build="p"/>
      <p:bldP spid="149512" grpId="0" build="p" advAuto="1000"/>
      <p:bldP spid="149513" grpId="0" build="p" advAuto="1000"/>
      <p:bldP spid="149521" grpId="0"/>
      <p:bldP spid="14952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0" name="标题 184339"/>
          <p:cNvSpPr>
            <a:spLocks noGrp="1"/>
          </p:cNvSpPr>
          <p:nvPr>
            <p:ph type="title"/>
          </p:nvPr>
        </p:nvSpPr>
        <p:spPr>
          <a:xfrm>
            <a:off x="609600" y="260350"/>
            <a:ext cx="4876800" cy="609600"/>
          </a:xfrm>
          <a:ln/>
        </p:spPr>
        <p:txBody>
          <a:bodyPr anchor="ctr"/>
          <a:lstStyle/>
          <a:p>
            <a:pPr algn="l"/>
            <a:r>
              <a:rPr lang="en-US" altLang="zh-CN" sz="2800" b="1">
                <a:solidFill>
                  <a:schemeClr val="tx1"/>
                </a:solidFill>
              </a:rPr>
              <a:t>5.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函数的概念</a:t>
            </a:r>
          </a:p>
        </p:txBody>
      </p:sp>
      <p:sp>
        <p:nvSpPr>
          <p:cNvPr id="184341" name="文本框 184340"/>
          <p:cNvSpPr txBox="1"/>
          <p:nvPr/>
        </p:nvSpPr>
        <p:spPr>
          <a:xfrm>
            <a:off x="457200" y="946150"/>
            <a:ext cx="379571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设 </a:t>
            </a:r>
            <a:r>
              <a:rPr lang="en-US" altLang="zh-CN" b="0" i="1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和 </a:t>
            </a:r>
            <a:r>
              <a:rPr lang="en-US" altLang="zh-CN" b="0" i="1">
                <a:latin typeface="Times New Roman" panose="02020603050405020304" pitchFamily="18" charset="0"/>
                <a:ea typeface="楷体_GB2312" pitchFamily="49" charset="-122"/>
              </a:rPr>
              <a:t>y 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是两个变量</a:t>
            </a: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endParaRPr lang="en-US" altLang="zh-CN" b="0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84342" name="文本框 184341"/>
          <p:cNvSpPr txBox="1"/>
          <p:nvPr/>
        </p:nvSpPr>
        <p:spPr>
          <a:xfrm>
            <a:off x="3810000" y="946150"/>
            <a:ext cx="5334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如果对于变量 </a:t>
            </a:r>
            <a:r>
              <a:rPr lang="en-US" altLang="zh-CN" b="0" i="1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在其变化范围内</a:t>
            </a:r>
            <a:endParaRPr lang="zh-CN" altLang="en-US" b="0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84343" name="文本框 184342"/>
          <p:cNvSpPr txBox="1"/>
          <p:nvPr/>
        </p:nvSpPr>
        <p:spPr>
          <a:xfrm>
            <a:off x="292100" y="1598613"/>
            <a:ext cx="3200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所取得的每一个值</a:t>
            </a: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endParaRPr lang="en-US" altLang="zh-CN" b="0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84344" name="文本框 184343"/>
          <p:cNvSpPr txBox="1"/>
          <p:nvPr/>
        </p:nvSpPr>
        <p:spPr>
          <a:xfrm>
            <a:off x="3354388" y="1628775"/>
            <a:ext cx="568166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变量 </a:t>
            </a:r>
            <a:r>
              <a:rPr lang="en-US" altLang="zh-CN" b="0" i="1">
                <a:latin typeface="Times New Roman" panose="02020603050405020304" pitchFamily="18" charset="0"/>
                <a:ea typeface="楷体_GB2312" pitchFamily="49" charset="-122"/>
              </a:rPr>
              <a:t>y 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按照一定的规律总有确定的</a:t>
            </a:r>
            <a:endParaRPr lang="zh-CN" altLang="en-US" b="0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84345" name="文本框 184344"/>
          <p:cNvSpPr txBox="1"/>
          <p:nvPr/>
        </p:nvSpPr>
        <p:spPr>
          <a:xfrm>
            <a:off x="284163" y="2224088"/>
            <a:ext cx="212566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值与之对应</a:t>
            </a: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endParaRPr lang="en-US" altLang="zh-CN" b="0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84346" name="文本框 184345"/>
          <p:cNvSpPr txBox="1"/>
          <p:nvPr/>
        </p:nvSpPr>
        <p:spPr>
          <a:xfrm>
            <a:off x="2411413" y="2219325"/>
            <a:ext cx="33845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就称 </a:t>
            </a:r>
            <a:r>
              <a:rPr lang="en-US" altLang="zh-CN" b="0" i="1">
                <a:latin typeface="Times New Roman" panose="02020603050405020304" pitchFamily="18" charset="0"/>
                <a:ea typeface="楷体_GB2312" pitchFamily="49" charset="-122"/>
              </a:rPr>
              <a:t>y 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是 </a:t>
            </a:r>
            <a:r>
              <a:rPr lang="en-US" altLang="zh-CN" b="0" i="1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的函数</a:t>
            </a: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184347" name="文本框 184346"/>
          <p:cNvSpPr txBox="1"/>
          <p:nvPr/>
        </p:nvSpPr>
        <p:spPr>
          <a:xfrm>
            <a:off x="5541963" y="2224088"/>
            <a:ext cx="212566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记作</a:t>
            </a:r>
            <a:endParaRPr lang="zh-CN" altLang="en-US" b="0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84348" name="对象 184347"/>
          <p:cNvGraphicFramePr/>
          <p:nvPr/>
        </p:nvGraphicFramePr>
        <p:xfrm>
          <a:off x="3270250" y="2803525"/>
          <a:ext cx="167005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r:id="rId3" imgW="583565" imgH="203200" progId="Equation.DSMT4">
                  <p:embed/>
                </p:oleObj>
              </mc:Choice>
              <mc:Fallback>
                <p:oleObj r:id="rId3" imgW="583565" imgH="203200" progId="Equation.DSMT4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0250" y="2803525"/>
                        <a:ext cx="1670050" cy="581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49" name="矩形标注 184348"/>
          <p:cNvSpPr/>
          <p:nvPr/>
        </p:nvSpPr>
        <p:spPr>
          <a:xfrm>
            <a:off x="4572000" y="3536950"/>
            <a:ext cx="1292225" cy="528638"/>
          </a:xfrm>
          <a:prstGeom prst="wedgeRectCallout">
            <a:avLst>
              <a:gd name="adj1" fmla="val -49384"/>
              <a:gd name="adj2" fmla="val -94745"/>
            </a:avLst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自变量</a:t>
            </a:r>
            <a:endParaRPr lang="zh-CN" altLang="en-US" b="0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84350" name="矩形标注 184349"/>
          <p:cNvSpPr/>
          <p:nvPr/>
        </p:nvSpPr>
        <p:spPr>
          <a:xfrm>
            <a:off x="1676400" y="3384550"/>
            <a:ext cx="1357313" cy="528638"/>
          </a:xfrm>
          <a:prstGeom prst="wedgeRectCallout">
            <a:avLst>
              <a:gd name="adj1" fmla="val 64736"/>
              <a:gd name="adj2" fmla="val -77630"/>
            </a:avLst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因变量</a:t>
            </a:r>
            <a:endParaRPr lang="zh-CN" altLang="en-US" b="0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84351" name="文本框 184350"/>
          <p:cNvSpPr txBox="1"/>
          <p:nvPr/>
        </p:nvSpPr>
        <p:spPr>
          <a:xfrm>
            <a:off x="385763" y="4189413"/>
            <a:ext cx="518953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0" i="1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的变化范围称为函数的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定义域</a:t>
            </a: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endParaRPr lang="en-US" altLang="zh-CN" b="0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84352" name="文本框 184351"/>
          <p:cNvSpPr txBox="1"/>
          <p:nvPr/>
        </p:nvSpPr>
        <p:spPr>
          <a:xfrm>
            <a:off x="5592763" y="4205288"/>
            <a:ext cx="29400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用字母 </a:t>
            </a:r>
            <a:r>
              <a:rPr lang="en-US" altLang="zh-CN" b="0" i="1">
                <a:latin typeface="Times New Roman" panose="02020603050405020304" pitchFamily="18" charset="0"/>
                <a:ea typeface="楷体_GB2312" pitchFamily="49" charset="-122"/>
              </a:rPr>
              <a:t>D 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表示</a:t>
            </a:r>
            <a:r>
              <a:rPr lang="en-US" altLang="zh-CN" b="0" i="1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84353" name="文本框 184352"/>
          <p:cNvSpPr txBox="1"/>
          <p:nvPr/>
        </p:nvSpPr>
        <p:spPr>
          <a:xfrm>
            <a:off x="341313" y="4837113"/>
            <a:ext cx="63912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相应的全体函数值</a:t>
            </a:r>
            <a:r>
              <a:rPr lang="en-US" altLang="zh-CN" b="0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称为函数的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值域</a:t>
            </a: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endParaRPr lang="en-US" altLang="zh-CN" b="0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84354" name="文本框 184353"/>
          <p:cNvSpPr txBox="1"/>
          <p:nvPr/>
        </p:nvSpPr>
        <p:spPr>
          <a:xfrm>
            <a:off x="6156325" y="4837113"/>
            <a:ext cx="29400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用字母 </a:t>
            </a:r>
            <a:r>
              <a:rPr lang="en-US" altLang="zh-CN" b="0" i="1">
                <a:latin typeface="Times New Roman" panose="02020603050405020304" pitchFamily="18" charset="0"/>
                <a:ea typeface="楷体_GB2312" pitchFamily="49" charset="-122"/>
              </a:rPr>
              <a:t>W 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表示</a:t>
            </a:r>
            <a:r>
              <a:rPr lang="en-US" altLang="zh-CN" b="0" i="1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84355" name="文本框 184354"/>
          <p:cNvSpPr txBox="1"/>
          <p:nvPr/>
        </p:nvSpPr>
        <p:spPr>
          <a:xfrm>
            <a:off x="385763" y="5589588"/>
            <a:ext cx="96361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记作</a:t>
            </a:r>
            <a:endParaRPr lang="zh-CN" altLang="en-US" b="0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84356" name="对象 184355"/>
          <p:cNvGraphicFramePr/>
          <p:nvPr/>
        </p:nvGraphicFramePr>
        <p:xfrm>
          <a:off x="1370013" y="5621338"/>
          <a:ext cx="44291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r:id="rId5" imgW="1548130" imgH="203200" progId="Equation.DSMT4">
                  <p:embed/>
                </p:oleObj>
              </mc:Choice>
              <mc:Fallback>
                <p:oleObj r:id="rId5" imgW="1548130" imgH="203200" progId="Equation.DSMT4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70013" y="5621338"/>
                        <a:ext cx="4429125" cy="581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357" name="图片 184356" descr="返回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58" name="图片 184357" descr="机动"/>
          <p:cNvPicPr>
            <a:picLocks noChangeAspect="1"/>
          </p:cNvPicPr>
          <p:nvPr/>
        </p:nvPicPr>
        <p:blipFill>
          <a:blip r:embed="rId8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59" name="图片 184358" descr="上一页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60" name="图片 184359" descr="退出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61" name="图片 184360" descr="下一页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62" name="文本框 184361"/>
          <p:cNvSpPr txBox="1"/>
          <p:nvPr/>
        </p:nvSpPr>
        <p:spPr>
          <a:xfrm>
            <a:off x="6130925" y="6600825"/>
            <a:ext cx="2724150" cy="2444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000" b="0" dirty="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84363" name="图片 184362" descr="目录">
            <a:hlinkClick r:id="" action="ppaction://noaction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8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8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1" grpId="0"/>
      <p:bldP spid="184342" grpId="0"/>
      <p:bldP spid="184343" grpId="0"/>
      <p:bldP spid="184344" grpId="0"/>
      <p:bldP spid="184345" grpId="0"/>
      <p:bldP spid="184346" grpId="0"/>
      <p:bldP spid="184347" grpId="0"/>
      <p:bldP spid="184349" grpId="0" animBg="1"/>
      <p:bldP spid="184350" grpId="0" animBg="1"/>
      <p:bldP spid="184351" grpId="0"/>
      <p:bldP spid="184352" grpId="0"/>
      <p:bldP spid="184353" grpId="0"/>
      <p:bldP spid="184354" grpId="0"/>
      <p:bldP spid="18435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38" name="文本框 154637"/>
          <p:cNvSpPr txBox="1"/>
          <p:nvPr/>
        </p:nvSpPr>
        <p:spPr>
          <a:xfrm>
            <a:off x="441325" y="2514600"/>
            <a:ext cx="28511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例如</a:t>
            </a:r>
            <a:r>
              <a:rPr lang="en-US" altLang="zh-CN" b="0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反正弦主值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54639" name="对象 154638"/>
          <p:cNvGraphicFramePr/>
          <p:nvPr/>
        </p:nvGraphicFramePr>
        <p:xfrm>
          <a:off x="3267075" y="2541588"/>
          <a:ext cx="29813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r:id="rId3" imgW="1192530" imgH="203200" progId="Equation.3">
                  <p:embed/>
                </p:oleObj>
              </mc:Choice>
              <mc:Fallback>
                <p:oleObj r:id="rId3" imgW="1192530" imgH="203200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267075" y="2541588"/>
                        <a:ext cx="2981325" cy="506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40" name="对象 154639"/>
          <p:cNvGraphicFramePr/>
          <p:nvPr/>
        </p:nvGraphicFramePr>
        <p:xfrm>
          <a:off x="2605088" y="3203575"/>
          <a:ext cx="196691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r:id="rId5" imgW="786765" imgH="203200" progId="Equation.3">
                  <p:embed/>
                </p:oleObj>
              </mc:Choice>
              <mc:Fallback>
                <p:oleObj r:id="rId5" imgW="786765" imgH="203200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605088" y="3203575"/>
                        <a:ext cx="1966912" cy="506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41" name="对象 154640"/>
          <p:cNvGraphicFramePr/>
          <p:nvPr/>
        </p:nvGraphicFramePr>
        <p:xfrm>
          <a:off x="5445125" y="3049588"/>
          <a:ext cx="2632075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r:id="rId7" imgW="1053465" imgH="304800" progId="Equation.3">
                  <p:embed/>
                </p:oleObj>
              </mc:Choice>
              <mc:Fallback>
                <p:oleObj r:id="rId7" imgW="1053465" imgH="3048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445125" y="3049588"/>
                        <a:ext cx="2632075" cy="760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42" name="文本框 154641"/>
          <p:cNvSpPr txBox="1"/>
          <p:nvPr/>
        </p:nvSpPr>
        <p:spPr>
          <a:xfrm>
            <a:off x="228600" y="538163"/>
            <a:ext cx="1600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har char="•"/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定义域</a:t>
            </a:r>
            <a:endParaRPr lang="zh-CN" altLang="en-US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4643" name="直接连接符 154642"/>
          <p:cNvSpPr/>
          <p:nvPr/>
        </p:nvSpPr>
        <p:spPr>
          <a:xfrm>
            <a:off x="1774825" y="830263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4644" name="文本框 154643"/>
          <p:cNvSpPr txBox="1"/>
          <p:nvPr/>
        </p:nvSpPr>
        <p:spPr>
          <a:xfrm>
            <a:off x="228600" y="1600200"/>
            <a:ext cx="40608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har char="•"/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对应规律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的表示方法</a:t>
            </a: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endParaRPr lang="en-US" altLang="zh-CN" b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4645" name="文本框 154644"/>
          <p:cNvSpPr txBox="1"/>
          <p:nvPr/>
        </p:nvSpPr>
        <p:spPr>
          <a:xfrm>
            <a:off x="3984625" y="1585913"/>
            <a:ext cx="1447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解析法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4646" name="文本框 154645"/>
          <p:cNvSpPr txBox="1"/>
          <p:nvPr/>
        </p:nvSpPr>
        <p:spPr>
          <a:xfrm>
            <a:off x="5111750" y="1585913"/>
            <a:ext cx="16922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、图象法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4647" name="文本框 154646"/>
          <p:cNvSpPr txBox="1"/>
          <p:nvPr/>
        </p:nvSpPr>
        <p:spPr>
          <a:xfrm>
            <a:off x="6575425" y="1585913"/>
            <a:ext cx="1752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、列表法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4648" name="文本框 154647"/>
          <p:cNvSpPr txBox="1"/>
          <p:nvPr/>
        </p:nvSpPr>
        <p:spPr>
          <a:xfrm>
            <a:off x="2460625" y="554038"/>
            <a:ext cx="6229350" cy="1031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使表达式及实际问题都有意义的自变量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集合</a:t>
            </a: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54649" name="文本框 154648"/>
          <p:cNvSpPr txBox="1"/>
          <p:nvPr/>
        </p:nvSpPr>
        <p:spPr>
          <a:xfrm>
            <a:off x="1339850" y="3124200"/>
            <a:ext cx="12509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定义域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4650" name="文本框 154649"/>
          <p:cNvSpPr txBox="1"/>
          <p:nvPr/>
        </p:nvSpPr>
        <p:spPr>
          <a:xfrm>
            <a:off x="4572000" y="3124200"/>
            <a:ext cx="8953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值域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154651" name="组合 154650"/>
          <p:cNvGrpSpPr/>
          <p:nvPr/>
        </p:nvGrpSpPr>
        <p:grpSpPr>
          <a:xfrm>
            <a:off x="6948488" y="4437063"/>
            <a:ext cx="2047875" cy="1903412"/>
            <a:chOff x="4512" y="3065"/>
            <a:chExt cx="1104" cy="1063"/>
          </a:xfrm>
        </p:grpSpPr>
        <p:graphicFrame>
          <p:nvGraphicFramePr>
            <p:cNvPr id="154652" name="对象 154651"/>
            <p:cNvGraphicFramePr/>
            <p:nvPr/>
          </p:nvGraphicFramePr>
          <p:xfrm>
            <a:off x="5427" y="3919"/>
            <a:ext cx="189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4" r:id="rId9" imgW="127000" imgH="139700" progId="Equation.3">
                    <p:embed/>
                  </p:oleObj>
                </mc:Choice>
                <mc:Fallback>
                  <p:oleObj r:id="rId9" imgW="127000" imgH="139700" progId="Equation.3">
                    <p:embed/>
                    <p:pic>
                      <p:nvPicPr>
                        <p:cNvPr id="0" name="图片 3145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FFFF00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427" y="3919"/>
                          <a:ext cx="189" cy="20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653" name="直接连接符 154652"/>
            <p:cNvSpPr/>
            <p:nvPr/>
          </p:nvSpPr>
          <p:spPr>
            <a:xfrm flipV="1">
              <a:off x="4512" y="3881"/>
              <a:ext cx="105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54654" name="直接连接符 154653"/>
            <p:cNvSpPr/>
            <p:nvPr/>
          </p:nvSpPr>
          <p:spPr>
            <a:xfrm>
              <a:off x="4992" y="3077"/>
              <a:ext cx="0" cy="90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graphicFrame>
          <p:nvGraphicFramePr>
            <p:cNvPr id="154655" name="对象 154654"/>
            <p:cNvGraphicFramePr/>
            <p:nvPr/>
          </p:nvGraphicFramePr>
          <p:xfrm>
            <a:off x="4783" y="3065"/>
            <a:ext cx="20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5" r:id="rId11" imgW="139700" imgH="165100" progId="Equation.3">
                    <p:embed/>
                  </p:oleObj>
                </mc:Choice>
                <mc:Fallback>
                  <p:oleObj r:id="rId11" imgW="139700" imgH="165100" progId="Equation.3">
                    <p:embed/>
                    <p:pic>
                      <p:nvPicPr>
                        <p:cNvPr id="0" name="图片 3149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FFFF00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783" y="3065"/>
                          <a:ext cx="209" cy="2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656" name="对象 154655"/>
            <p:cNvGraphicFramePr/>
            <p:nvPr/>
          </p:nvGraphicFramePr>
          <p:xfrm>
            <a:off x="4800" y="3871"/>
            <a:ext cx="189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6" r:id="rId13" imgW="127000" imgH="139700" progId="Equation.3">
                    <p:embed/>
                  </p:oleObj>
                </mc:Choice>
                <mc:Fallback>
                  <p:oleObj r:id="rId13" imgW="127000" imgH="139700" progId="Equation.3">
                    <p:embed/>
                    <p:pic>
                      <p:nvPicPr>
                        <p:cNvPr id="0" name="图片 3150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FFFF00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00" y="3871"/>
                          <a:ext cx="189" cy="20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4657" name="对象 154656"/>
          <p:cNvGraphicFramePr/>
          <p:nvPr/>
        </p:nvGraphicFramePr>
        <p:xfrm>
          <a:off x="5940425" y="5157788"/>
          <a:ext cx="1122363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r:id="rId15" imgW="405765" imgH="254000" progId="Equation.3">
                  <p:embed/>
                </p:oleObj>
              </mc:Choice>
              <mc:Fallback>
                <p:oleObj r:id="rId15" imgW="405765" imgH="25400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940425" y="5157788"/>
                        <a:ext cx="1122363" cy="704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58" name="对象 154657"/>
          <p:cNvGraphicFramePr/>
          <p:nvPr/>
        </p:nvGraphicFramePr>
        <p:xfrm>
          <a:off x="3197225" y="3970338"/>
          <a:ext cx="219075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r:id="rId17" imgW="875665" imgH="405765" progId="Equation.3">
                  <p:embed/>
                </p:oleObj>
              </mc:Choice>
              <mc:Fallback>
                <p:oleObj r:id="rId17" imgW="875665" imgH="405765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197225" y="3970338"/>
                        <a:ext cx="2190750" cy="1012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59" name="文本框 154658"/>
          <p:cNvSpPr txBox="1"/>
          <p:nvPr/>
        </p:nvSpPr>
        <p:spPr>
          <a:xfrm>
            <a:off x="342900" y="4213225"/>
            <a:ext cx="28511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又如</a:t>
            </a:r>
            <a:r>
              <a:rPr lang="en-US" altLang="zh-CN" b="0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绝对值函数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154660" name="组合 154659"/>
          <p:cNvGrpSpPr/>
          <p:nvPr/>
        </p:nvGrpSpPr>
        <p:grpSpPr>
          <a:xfrm>
            <a:off x="6948488" y="5037138"/>
            <a:ext cx="1779587" cy="862012"/>
            <a:chOff x="4513" y="3407"/>
            <a:chExt cx="959" cy="481"/>
          </a:xfrm>
        </p:grpSpPr>
        <p:sp>
          <p:nvSpPr>
            <p:cNvPr id="154661" name="直接连接符 154660"/>
            <p:cNvSpPr/>
            <p:nvPr/>
          </p:nvSpPr>
          <p:spPr>
            <a:xfrm flipV="1">
              <a:off x="4992" y="3407"/>
              <a:ext cx="480" cy="480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662" name="直接连接符 154661"/>
            <p:cNvSpPr/>
            <p:nvPr/>
          </p:nvSpPr>
          <p:spPr>
            <a:xfrm flipH="1" flipV="1">
              <a:off x="4513" y="3407"/>
              <a:ext cx="481" cy="481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</p:grpSp>
      <p:graphicFrame>
        <p:nvGraphicFramePr>
          <p:cNvPr id="154663" name="对象 154662"/>
          <p:cNvGraphicFramePr/>
          <p:nvPr/>
        </p:nvGraphicFramePr>
        <p:xfrm>
          <a:off x="5416550" y="3970338"/>
          <a:ext cx="155575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r:id="rId19" imgW="621665" imgH="203200" progId="Equation.3">
                  <p:embed/>
                </p:oleObj>
              </mc:Choice>
              <mc:Fallback>
                <p:oleObj r:id="rId19" imgW="621665" imgH="203200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416550" y="3970338"/>
                        <a:ext cx="1555750" cy="506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64" name="对象 154663"/>
          <p:cNvGraphicFramePr/>
          <p:nvPr/>
        </p:nvGraphicFramePr>
        <p:xfrm>
          <a:off x="5219700" y="4530725"/>
          <a:ext cx="17780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r:id="rId21" imgW="710565" imgH="203200" progId="Equation.3">
                  <p:embed/>
                </p:oleObj>
              </mc:Choice>
              <mc:Fallback>
                <p:oleObj r:id="rId21" imgW="710565" imgH="203200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219700" y="4530725"/>
                        <a:ext cx="1778000" cy="506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65" name="文本框 154664"/>
          <p:cNvSpPr txBox="1"/>
          <p:nvPr/>
        </p:nvSpPr>
        <p:spPr>
          <a:xfrm>
            <a:off x="1257300" y="4808538"/>
            <a:ext cx="12509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定义域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54666" name="对象 154665"/>
          <p:cNvGraphicFramePr/>
          <p:nvPr/>
        </p:nvGraphicFramePr>
        <p:xfrm>
          <a:off x="2552700" y="4875213"/>
          <a:ext cx="107950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r:id="rId23" imgW="431165" imgH="165100" progId="Equation.3">
                  <p:embed/>
                </p:oleObj>
              </mc:Choice>
              <mc:Fallback>
                <p:oleObj r:id="rId23" imgW="431165" imgH="16510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552700" y="4875213"/>
                        <a:ext cx="1079500" cy="411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67" name="文本框 154666"/>
          <p:cNvSpPr txBox="1"/>
          <p:nvPr/>
        </p:nvSpPr>
        <p:spPr>
          <a:xfrm>
            <a:off x="1257300" y="5362575"/>
            <a:ext cx="12509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值    域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54668" name="对象 154667"/>
          <p:cNvGraphicFramePr/>
          <p:nvPr/>
        </p:nvGraphicFramePr>
        <p:xfrm>
          <a:off x="2590800" y="5410200"/>
          <a:ext cx="23749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r:id="rId25" imgW="2372995" imgH="405765" progId="Equation.3">
                  <p:embed/>
                </p:oleObj>
              </mc:Choice>
              <mc:Fallback>
                <p:oleObj r:id="rId25" imgW="2372995" imgH="405765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590800" y="5410200"/>
                        <a:ext cx="2374900" cy="404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4669" name="图片 154668" descr="返回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4670" name="图片 154669" descr="机动"/>
          <p:cNvPicPr>
            <a:picLocks noChangeAspect="1"/>
          </p:cNvPicPr>
          <p:nvPr/>
        </p:nvPicPr>
        <p:blipFill>
          <a:blip r:embed="rId28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4671" name="图片 154670" descr="上一页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4672" name="图片 154671" descr="退出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4673" name="图片 154672" descr="下一页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4674" name="文本框 154673"/>
          <p:cNvSpPr txBox="1"/>
          <p:nvPr/>
        </p:nvSpPr>
        <p:spPr>
          <a:xfrm>
            <a:off x="6130925" y="6600825"/>
            <a:ext cx="2724150" cy="2444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000" b="0" dirty="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54675" name="图片 154674" descr="目录">
            <a:hlinkClick r:id="" action="ppaction://noaction"/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4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4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46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4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4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4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4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4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4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4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4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54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54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54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54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54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54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54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54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54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54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54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54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38" grpId="0" build="p"/>
      <p:bldP spid="154642" grpId="0" build="p"/>
      <p:bldP spid="154644" grpId="0"/>
      <p:bldP spid="154645" grpId="0"/>
      <p:bldP spid="154646" grpId="0"/>
      <p:bldP spid="154647" grpId="0"/>
      <p:bldP spid="154648" grpId="0" build="p" advAuto="1000"/>
      <p:bldP spid="154649" grpId="0" build="p"/>
      <p:bldP spid="154650" grpId="0" build="p"/>
      <p:bldP spid="154659" grpId="0" build="p"/>
      <p:bldP spid="154665" grpId="0" build="p"/>
      <p:bldP spid="15466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标题 123905"/>
          <p:cNvSpPr>
            <a:spLocks noGrp="1"/>
          </p:cNvSpPr>
          <p:nvPr>
            <p:ph type="title"/>
          </p:nvPr>
        </p:nvSpPr>
        <p:spPr>
          <a:xfrm>
            <a:off x="2339975" y="176213"/>
            <a:ext cx="4173538" cy="515937"/>
          </a:xfrm>
          <a:ln/>
        </p:spPr>
        <p:txBody>
          <a:bodyPr anchor="ctr"/>
          <a:lstStyle/>
          <a:p>
            <a:r>
              <a:rPr lang="zh-CN" altLang="en-US" sz="3200" b="1" dirty="0">
                <a:ea typeface="楷体_GB2312" pitchFamily="49" charset="-122"/>
              </a:rPr>
              <a:t>关于函数的定义域</a:t>
            </a:r>
            <a:endParaRPr lang="zh-CN" altLang="en-US" sz="3200" b="1">
              <a:ea typeface="楷体_GB2312" pitchFamily="49" charset="-122"/>
            </a:endParaRPr>
          </a:p>
        </p:txBody>
      </p:sp>
      <p:graphicFrame>
        <p:nvGraphicFramePr>
          <p:cNvPr id="123923" name="内容占位符 123922"/>
          <p:cNvGraphicFramePr>
            <a:graphicFrameLocks noGrp="1"/>
          </p:cNvGraphicFramePr>
          <p:nvPr>
            <p:ph sz="half" idx="1"/>
          </p:nvPr>
        </p:nvGraphicFramePr>
        <p:xfrm>
          <a:off x="2162175" y="6203950"/>
          <a:ext cx="244792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r:id="rId3" imgW="1040765" imgH="203200" progId="Equation.DSMT4">
                  <p:embed/>
                </p:oleObj>
              </mc:Choice>
              <mc:Fallback>
                <p:oleObj r:id="rId3" imgW="1040765" imgH="203200" progId="Equation.DSMT4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62175" y="6203950"/>
                        <a:ext cx="2447925" cy="47783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25" name="内容占位符 123924"/>
          <p:cNvGraphicFramePr>
            <a:graphicFrameLocks noGrp="1"/>
          </p:cNvGraphicFramePr>
          <p:nvPr>
            <p:ph sz="quarter" idx="2"/>
          </p:nvPr>
        </p:nvGraphicFramePr>
        <p:xfrm>
          <a:off x="827088" y="6165850"/>
          <a:ext cx="1249362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r:id="rId5" imgW="494665" imgH="203200" progId="Equation.DSMT4">
                  <p:embed/>
                </p:oleObj>
              </mc:Choice>
              <mc:Fallback>
                <p:oleObj r:id="rId5" imgW="494665" imgH="203200" progId="Equation.DSMT4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27088" y="6165850"/>
                        <a:ext cx="1249362" cy="51276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07" name="文本框 123906"/>
          <p:cNvSpPr txBox="1"/>
          <p:nvPr/>
        </p:nvSpPr>
        <p:spPr>
          <a:xfrm>
            <a:off x="250825" y="685800"/>
            <a:ext cx="8382000" cy="1158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57200" indent="-457200" eaLnBrk="1" hangingPunct="1">
              <a:lnSpc>
                <a:spcPct val="125000"/>
              </a:lnSpc>
              <a:spcBef>
                <a:spcPct val="20000"/>
              </a:spcBef>
              <a:buChar char="•"/>
            </a:pP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对于表示实际问题的函数关系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定义域应由所研究问题的实际意义来确定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123910" name="文本框 123909"/>
          <p:cNvSpPr txBox="1"/>
          <p:nvPr/>
        </p:nvSpPr>
        <p:spPr>
          <a:xfrm>
            <a:off x="111125" y="3246438"/>
            <a:ext cx="6248400" cy="625475"/>
          </a:xfrm>
          <a:prstGeom prst="rect">
            <a:avLst/>
          </a:prstGeom>
          <a:noFill/>
          <a:ln w="9525">
            <a:noFill/>
          </a:ln>
        </p:spPr>
        <p:txBody>
          <a:bodyPr lIns="0" rIns="18000">
            <a:spAutoFit/>
          </a:bodyPr>
          <a:lstStyle/>
          <a:p>
            <a:pPr lvl="1" eaLnBrk="1" hangingPunct="1">
              <a:lnSpc>
                <a:spcPct val="125000"/>
              </a:lnSpc>
              <a:spcBef>
                <a:spcPct val="20000"/>
              </a:spcBef>
            </a:pPr>
            <a:r>
              <a:rPr lang="en-US" altLang="zh-CN" sz="2800" b="0" dirty="0"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800" b="0" dirty="0">
                <a:latin typeface="楷体_GB2312" pitchFamily="49" charset="-122"/>
                <a:ea typeface="楷体_GB2312" pitchFamily="49" charset="-122"/>
              </a:rPr>
              <a:t>分母不得为零</a:t>
            </a:r>
            <a:r>
              <a:rPr lang="en-US" altLang="zh-CN" sz="2800" b="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123911" name="文本框 123910"/>
          <p:cNvSpPr txBox="1"/>
          <p:nvPr/>
        </p:nvSpPr>
        <p:spPr>
          <a:xfrm>
            <a:off x="85725" y="3789363"/>
            <a:ext cx="7799388" cy="625475"/>
          </a:xfrm>
          <a:prstGeom prst="rect">
            <a:avLst/>
          </a:prstGeom>
          <a:noFill/>
          <a:ln w="9525">
            <a:noFill/>
          </a:ln>
        </p:spPr>
        <p:txBody>
          <a:bodyPr lIns="0" rIns="36000">
            <a:spAutoFit/>
          </a:bodyPr>
          <a:lstStyle/>
          <a:p>
            <a:pPr marL="914400" lvl="1" indent="-457200" eaLnBrk="1" hangingPunct="1">
              <a:lnSpc>
                <a:spcPct val="125000"/>
              </a:lnSpc>
              <a:spcBef>
                <a:spcPct val="20000"/>
              </a:spcBef>
            </a:pPr>
            <a:r>
              <a:rPr lang="en-US" altLang="zh-CN" sz="2800" b="0" dirty="0"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sz="2800" b="0" dirty="0">
                <a:latin typeface="楷体_GB2312" pitchFamily="49" charset="-122"/>
                <a:ea typeface="楷体_GB2312" pitchFamily="49" charset="-122"/>
              </a:rPr>
              <a:t>偶数次方根的被开方式必须大于或等于零</a:t>
            </a:r>
            <a:r>
              <a:rPr lang="en-US" altLang="zh-CN" sz="2800" b="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123912" name="文本框 123911"/>
          <p:cNvSpPr txBox="1"/>
          <p:nvPr/>
        </p:nvSpPr>
        <p:spPr>
          <a:xfrm>
            <a:off x="-19050" y="4365625"/>
            <a:ext cx="8839200" cy="625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1" eaLnBrk="1" hangingPunct="1">
              <a:lnSpc>
                <a:spcPct val="125000"/>
              </a:lnSpc>
              <a:spcBef>
                <a:spcPct val="20000"/>
              </a:spcBef>
            </a:pPr>
            <a:r>
              <a:rPr lang="en-US" altLang="zh-CN" sz="2800" b="0" dirty="0"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 sz="2800" b="0" dirty="0">
                <a:latin typeface="楷体_GB2312" pitchFamily="49" charset="-122"/>
                <a:ea typeface="楷体_GB2312" pitchFamily="49" charset="-122"/>
              </a:rPr>
              <a:t>对数的真数部分大于零</a:t>
            </a:r>
            <a:r>
              <a:rPr lang="en-US" altLang="zh-CN" sz="2800" b="0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0" dirty="0">
                <a:latin typeface="楷体_GB2312" pitchFamily="49" charset="-122"/>
                <a:ea typeface="楷体_GB2312" pitchFamily="49" charset="-122"/>
              </a:rPr>
              <a:t>底数部分大于零且不等于</a:t>
            </a:r>
            <a:r>
              <a:rPr lang="en-US" altLang="zh-CN" sz="2800" b="0">
                <a:latin typeface="楷体_GB2312" pitchFamily="49" charset="-122"/>
                <a:ea typeface="楷体_GB2312" pitchFamily="49" charset="-122"/>
              </a:rPr>
              <a:t>1.</a:t>
            </a:r>
          </a:p>
        </p:txBody>
      </p:sp>
      <p:sp>
        <p:nvSpPr>
          <p:cNvPr id="123913" name="文本框 123912"/>
          <p:cNvSpPr txBox="1"/>
          <p:nvPr/>
        </p:nvSpPr>
        <p:spPr>
          <a:xfrm>
            <a:off x="34925" y="4941888"/>
            <a:ext cx="8458200" cy="625475"/>
          </a:xfrm>
          <a:prstGeom prst="rect">
            <a:avLst/>
          </a:prstGeom>
          <a:noFill/>
          <a:ln w="9525">
            <a:noFill/>
          </a:ln>
        </p:spPr>
        <p:txBody>
          <a:bodyPr lIns="18000" rIns="54000" anchor="ctr">
            <a:spAutoFit/>
          </a:bodyPr>
          <a:lstStyle/>
          <a:p>
            <a:pPr lvl="1" eaLnBrk="1" hangingPunct="1">
              <a:lnSpc>
                <a:spcPct val="125000"/>
              </a:lnSpc>
              <a:spcBef>
                <a:spcPct val="20000"/>
              </a:spcBef>
            </a:pPr>
            <a:r>
              <a:rPr lang="en-US" altLang="zh-CN" sz="2800" b="0" dirty="0">
                <a:latin typeface="楷体_GB2312" pitchFamily="49" charset="-122"/>
                <a:ea typeface="楷体_GB2312" pitchFamily="49" charset="-122"/>
              </a:rPr>
              <a:t>4.</a:t>
            </a:r>
            <a:r>
              <a:rPr lang="zh-CN" altLang="en-US" sz="2800" b="0" dirty="0">
                <a:latin typeface="楷体_GB2312" pitchFamily="49" charset="-122"/>
                <a:ea typeface="楷体_GB2312" pitchFamily="49" charset="-122"/>
              </a:rPr>
              <a:t>反正弦反余弦函数其自变量的绝对值不能大于</a:t>
            </a:r>
            <a:r>
              <a:rPr lang="en-US" altLang="zh-CN" sz="2800" b="0">
                <a:latin typeface="楷体_GB2312" pitchFamily="49" charset="-122"/>
                <a:ea typeface="楷体_GB2312" pitchFamily="49" charset="-122"/>
              </a:rPr>
              <a:t>1.</a:t>
            </a:r>
          </a:p>
        </p:txBody>
      </p:sp>
      <p:sp>
        <p:nvSpPr>
          <p:cNvPr id="123914" name="文本框 123913"/>
          <p:cNvSpPr txBox="1"/>
          <p:nvPr/>
        </p:nvSpPr>
        <p:spPr>
          <a:xfrm>
            <a:off x="-36512" y="5516563"/>
            <a:ext cx="6364287" cy="625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1" eaLnBrk="1" hangingPunct="1">
              <a:lnSpc>
                <a:spcPct val="125000"/>
              </a:lnSpc>
              <a:spcBef>
                <a:spcPct val="20000"/>
              </a:spcBef>
            </a:pPr>
            <a:r>
              <a:rPr lang="en-US" altLang="zh-CN" sz="2800" b="0" dirty="0">
                <a:latin typeface="楷体_GB2312" pitchFamily="49" charset="-122"/>
                <a:ea typeface="楷体_GB2312" pitchFamily="49" charset="-122"/>
              </a:rPr>
              <a:t>5.</a:t>
            </a:r>
            <a:r>
              <a:rPr lang="zh-CN" altLang="en-US" sz="2800" b="0" dirty="0">
                <a:latin typeface="楷体_GB2312" pitchFamily="49" charset="-122"/>
                <a:ea typeface="楷体_GB2312" pitchFamily="49" charset="-122"/>
              </a:rPr>
              <a:t>正切余切函数的自变量分别满足</a:t>
            </a:r>
            <a:endParaRPr lang="zh-CN" altLang="en-US" sz="2800" b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3922" name="文本框 123921"/>
          <p:cNvSpPr txBox="1"/>
          <p:nvPr/>
        </p:nvSpPr>
        <p:spPr>
          <a:xfrm>
            <a:off x="187325" y="2781300"/>
            <a:ext cx="4191000" cy="625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25000"/>
              </a:lnSpc>
              <a:spcBef>
                <a:spcPct val="20000"/>
              </a:spcBef>
            </a:pPr>
            <a:r>
              <a:rPr lang="zh-CN" altLang="en-US" b="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一般包括下列情况</a:t>
            </a:r>
            <a:r>
              <a:rPr lang="en-US" altLang="zh-CN" b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123932" name="内容占位符 123931"/>
          <p:cNvGraphicFramePr>
            <a:graphicFrameLocks noGrp="1"/>
          </p:cNvGraphicFramePr>
          <p:nvPr>
            <p:ph sz="quarter" idx="3"/>
          </p:nvPr>
        </p:nvGraphicFramePr>
        <p:xfrm>
          <a:off x="5940425" y="5445125"/>
          <a:ext cx="180022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r:id="rId7" imgW="761365" imgH="393700" progId="Equation.DSMT4">
                  <p:embed/>
                </p:oleObj>
              </mc:Choice>
              <mc:Fallback>
                <p:oleObj r:id="rId7" imgW="761365" imgH="393700" progId="Equation.DSMT4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940425" y="5445125"/>
                        <a:ext cx="1800225" cy="9302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36" name="文本框 123935"/>
          <p:cNvSpPr txBox="1"/>
          <p:nvPr/>
        </p:nvSpPr>
        <p:spPr>
          <a:xfrm>
            <a:off x="222250" y="1765300"/>
            <a:ext cx="8382000" cy="1158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57200" indent="-457200" eaLnBrk="1" hangingPunct="1">
              <a:lnSpc>
                <a:spcPct val="125000"/>
              </a:lnSpc>
              <a:spcBef>
                <a:spcPct val="20000"/>
              </a:spcBef>
              <a:buChar char="•"/>
            </a:pP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对于用数学公式抽象表示的函数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其定义域是使这个表达式有意义的自变量的一切值组成的集合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3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3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3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3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3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/>
      <p:bldP spid="123910" grpId="0"/>
      <p:bldP spid="123911" grpId="0"/>
      <p:bldP spid="123912" grpId="0"/>
      <p:bldP spid="123913" grpId="0"/>
      <p:bldP spid="123914" grpId="0"/>
      <p:bldP spid="123922" grpId="0"/>
      <p:bldP spid="1239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标题 155649"/>
          <p:cNvSpPr>
            <a:spLocks noGrp="1"/>
          </p:cNvSpPr>
          <p:nvPr>
            <p:ph type="title"/>
          </p:nvPr>
        </p:nvSpPr>
        <p:spPr>
          <a:xfrm>
            <a:off x="569913" y="454025"/>
            <a:ext cx="3198812" cy="596900"/>
          </a:xfrm>
          <a:ln/>
        </p:spPr>
        <p:txBody>
          <a:bodyPr anchor="ctr"/>
          <a:lstStyle/>
          <a:p>
            <a:pPr algn="l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>
                <a:ea typeface="楷体_GB2312" pitchFamily="49" charset="-122"/>
              </a:rPr>
              <a:t>1.</a:t>
            </a:r>
            <a:r>
              <a:rPr lang="en-US" altLang="zh-CN" sz="2800" b="1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已知函数</a:t>
            </a:r>
            <a:endParaRPr lang="zh-CN" altLang="en-US" sz="2800" b="1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155651" name="对象 155650"/>
          <p:cNvGraphicFramePr/>
          <p:nvPr/>
        </p:nvGraphicFramePr>
        <p:xfrm>
          <a:off x="2984500" y="292100"/>
          <a:ext cx="4330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r:id="rId3" imgW="4330700" imgH="927100" progId="Equation.3">
                  <p:embed/>
                </p:oleObj>
              </mc:Choice>
              <mc:Fallback>
                <p:oleObj r:id="rId3" imgW="4330700" imgH="92710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984500" y="292100"/>
                        <a:ext cx="43307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52" name="文本框 155651"/>
          <p:cNvSpPr txBox="1"/>
          <p:nvPr/>
        </p:nvSpPr>
        <p:spPr>
          <a:xfrm>
            <a:off x="228600" y="1462088"/>
            <a:ext cx="990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求 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55653" name="对象 155652"/>
          <p:cNvGraphicFramePr/>
          <p:nvPr/>
        </p:nvGraphicFramePr>
        <p:xfrm>
          <a:off x="685800" y="1498600"/>
          <a:ext cx="774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r:id="rId5" imgW="774065" imgH="508000" progId="Equation.3">
                  <p:embed/>
                </p:oleObj>
              </mc:Choice>
              <mc:Fallback>
                <p:oleObj r:id="rId5" imgW="774065" imgH="508000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5800" y="1498600"/>
                        <a:ext cx="7747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54" name="文本框 155653"/>
          <p:cNvSpPr txBox="1"/>
          <p:nvPr/>
        </p:nvSpPr>
        <p:spPr>
          <a:xfrm>
            <a:off x="1524000" y="1462088"/>
            <a:ext cx="1066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>
                <a:latin typeface="Times New Roman" panose="02020603050405020304" pitchFamily="18" charset="0"/>
                <a:ea typeface="楷体_GB2312" pitchFamily="49" charset="-122"/>
              </a:rPr>
              <a:t>及</a:t>
            </a:r>
          </a:p>
        </p:txBody>
      </p:sp>
      <p:graphicFrame>
        <p:nvGraphicFramePr>
          <p:cNvPr id="155655" name="对象 155654"/>
          <p:cNvGraphicFramePr/>
          <p:nvPr/>
        </p:nvGraphicFramePr>
        <p:xfrm>
          <a:off x="2057400" y="1517650"/>
          <a:ext cx="850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r:id="rId7" imgW="850265" imgH="508000" progId="Equation.3">
                  <p:embed/>
                </p:oleObj>
              </mc:Choice>
              <mc:Fallback>
                <p:oleObj r:id="rId7" imgW="850265" imgH="508000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57400" y="1517650"/>
                        <a:ext cx="8509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56" name="文本框 155655"/>
          <p:cNvSpPr txBox="1"/>
          <p:nvPr/>
        </p:nvSpPr>
        <p:spPr>
          <a:xfrm>
            <a:off x="609600" y="2316163"/>
            <a:ext cx="1066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155657" name="对象 155656"/>
          <p:cNvGraphicFramePr/>
          <p:nvPr/>
        </p:nvGraphicFramePr>
        <p:xfrm>
          <a:off x="1262063" y="2286000"/>
          <a:ext cx="18161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r:id="rId9" imgW="1816100" imgH="558800" progId="Equation.3">
                  <p:embed/>
                </p:oleObj>
              </mc:Choice>
              <mc:Fallback>
                <p:oleObj r:id="rId9" imgW="1816100" imgH="558800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62063" y="2286000"/>
                        <a:ext cx="1816100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8" name="对象 155657"/>
          <p:cNvGraphicFramePr/>
          <p:nvPr/>
        </p:nvGraphicFramePr>
        <p:xfrm>
          <a:off x="3203575" y="2311400"/>
          <a:ext cx="825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r:id="rId11" imgW="825500" imgH="469900" progId="Equation.3">
                  <p:embed/>
                </p:oleObj>
              </mc:Choice>
              <mc:Fallback>
                <p:oleObj r:id="rId11" imgW="825500" imgH="469900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03575" y="2311400"/>
                        <a:ext cx="8255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9" name="对象 155658"/>
          <p:cNvGraphicFramePr/>
          <p:nvPr/>
        </p:nvGraphicFramePr>
        <p:xfrm>
          <a:off x="1371600" y="3776663"/>
          <a:ext cx="1016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" r:id="rId13" imgW="1016000" imgH="508000" progId="Equation.3">
                  <p:embed/>
                </p:oleObj>
              </mc:Choice>
              <mc:Fallback>
                <p:oleObj r:id="rId13" imgW="1016000" imgH="508000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71600" y="3776663"/>
                        <a:ext cx="10160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60" name="对象 155659"/>
          <p:cNvGraphicFramePr/>
          <p:nvPr/>
        </p:nvGraphicFramePr>
        <p:xfrm>
          <a:off x="4254500" y="3313113"/>
          <a:ext cx="1155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" r:id="rId15" imgW="1154430" imgH="317500" progId="Equation.3">
                  <p:embed/>
                </p:oleObj>
              </mc:Choice>
              <mc:Fallback>
                <p:oleObj r:id="rId15" imgW="1154430" imgH="317500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254500" y="3313113"/>
                        <a:ext cx="11557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61" name="对象 155660"/>
          <p:cNvGraphicFramePr/>
          <p:nvPr/>
        </p:nvGraphicFramePr>
        <p:xfrm>
          <a:off x="2882900" y="3048000"/>
          <a:ext cx="876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" r:id="rId17" imgW="875665" imgH="850265" progId="Equation.3">
                  <p:embed/>
                </p:oleObj>
              </mc:Choice>
              <mc:Fallback>
                <p:oleObj r:id="rId17" imgW="875665" imgH="850265" progId="Equation.3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82900" y="3048000"/>
                        <a:ext cx="8763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62" name="对象 155661"/>
          <p:cNvGraphicFramePr/>
          <p:nvPr/>
        </p:nvGraphicFramePr>
        <p:xfrm>
          <a:off x="4191000" y="4267200"/>
          <a:ext cx="622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" r:id="rId19" imgW="621665" imgH="317500" progId="Equation.3">
                  <p:embed/>
                </p:oleObj>
              </mc:Choice>
              <mc:Fallback>
                <p:oleObj r:id="rId19" imgW="621665" imgH="317500" progId="Equation.3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91000" y="4267200"/>
                        <a:ext cx="6223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63" name="对象 155662"/>
          <p:cNvGraphicFramePr/>
          <p:nvPr/>
        </p:nvGraphicFramePr>
        <p:xfrm>
          <a:off x="2667000" y="4038600"/>
          <a:ext cx="6985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0" r:id="rId21" imgW="698500" imgH="862965" progId="Equation.3">
                  <p:embed/>
                </p:oleObj>
              </mc:Choice>
              <mc:Fallback>
                <p:oleObj r:id="rId21" imgW="698500" imgH="862965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67000" y="4038600"/>
                        <a:ext cx="69850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64" name="对象 155663"/>
          <p:cNvGraphicFramePr/>
          <p:nvPr/>
        </p:nvGraphicFramePr>
        <p:xfrm>
          <a:off x="6659563" y="3455988"/>
          <a:ext cx="1262062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1" r:id="rId23" imgW="481965" imgH="215900" progId="Equation.3">
                  <p:embed/>
                </p:oleObj>
              </mc:Choice>
              <mc:Fallback>
                <p:oleObj r:id="rId23" imgW="481965" imgH="215900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659563" y="3455988"/>
                        <a:ext cx="1262062" cy="557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65" name="文本框 155664"/>
          <p:cNvSpPr txBox="1"/>
          <p:nvPr/>
        </p:nvSpPr>
        <p:spPr>
          <a:xfrm>
            <a:off x="6477000" y="3900488"/>
            <a:ext cx="2133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函数无定义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5666" name="文本框 155665"/>
          <p:cNvSpPr txBox="1"/>
          <p:nvPr/>
        </p:nvSpPr>
        <p:spPr>
          <a:xfrm>
            <a:off x="2971800" y="1438275"/>
            <a:ext cx="467836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并写出 </a:t>
            </a:r>
            <a:r>
              <a:rPr lang="en-US" altLang="zh-CN" b="0" i="1"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 (</a:t>
            </a:r>
            <a:r>
              <a:rPr lang="en-US" altLang="zh-CN" b="0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b="0" dirty="0"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的定义域及值域 </a:t>
            </a: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55667" name="矩形 155666"/>
          <p:cNvSpPr/>
          <p:nvPr/>
        </p:nvSpPr>
        <p:spPr>
          <a:xfrm>
            <a:off x="6400800" y="3429000"/>
            <a:ext cx="2133600" cy="10668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5668" name="文本框 155667"/>
          <p:cNvSpPr txBox="1"/>
          <p:nvPr/>
        </p:nvSpPr>
        <p:spPr>
          <a:xfrm>
            <a:off x="1203325" y="4953000"/>
            <a:ext cx="13398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定义域 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55669" name="对象 155668"/>
          <p:cNvGraphicFramePr/>
          <p:nvPr/>
        </p:nvGraphicFramePr>
        <p:xfrm>
          <a:off x="2573338" y="5073650"/>
          <a:ext cx="1828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2" r:id="rId25" imgW="1827530" imgH="405765" progId="Equation.DSMT4">
                  <p:embed/>
                </p:oleObj>
              </mc:Choice>
              <mc:Fallback>
                <p:oleObj r:id="rId25" imgW="1827530" imgH="405765" progId="Equation.DSMT4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73338" y="5073650"/>
                        <a:ext cx="18288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70" name="文本框 155669"/>
          <p:cNvSpPr txBox="1"/>
          <p:nvPr/>
        </p:nvSpPr>
        <p:spPr>
          <a:xfrm>
            <a:off x="1219200" y="5638800"/>
            <a:ext cx="12890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值    域 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55671" name="对象 155670"/>
          <p:cNvGraphicFramePr/>
          <p:nvPr/>
        </p:nvGraphicFramePr>
        <p:xfrm>
          <a:off x="2540000" y="5734050"/>
          <a:ext cx="2336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3" r:id="rId27" imgW="2334895" imgH="405765" progId="Equation.3">
                  <p:embed/>
                </p:oleObj>
              </mc:Choice>
              <mc:Fallback>
                <p:oleObj r:id="rId27" imgW="2334895" imgH="405765" progId="Equation.3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40000" y="5734050"/>
                        <a:ext cx="23368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72" name="左大括号 155671"/>
          <p:cNvSpPr/>
          <p:nvPr/>
        </p:nvSpPr>
        <p:spPr>
          <a:xfrm>
            <a:off x="2514600" y="3352800"/>
            <a:ext cx="152400" cy="1295400"/>
          </a:xfrm>
          <a:prstGeom prst="leftBrace">
            <a:avLst>
              <a:gd name="adj1" fmla="val 70833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55673" name="图片 155672" descr="返回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5674" name="图片 155673" descr="机动"/>
          <p:cNvPicPr>
            <a:picLocks noChangeAspect="1"/>
          </p:cNvPicPr>
          <p:nvPr/>
        </p:nvPicPr>
        <p:blipFill>
          <a:blip r:embed="rId30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5675" name="图片 155674" descr="上一页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5676" name="图片 155675" descr="退出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5677" name="图片 155676" descr="下一页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5678" name="文本框 155677"/>
          <p:cNvSpPr txBox="1"/>
          <p:nvPr/>
        </p:nvSpPr>
        <p:spPr>
          <a:xfrm>
            <a:off x="6130925" y="6600825"/>
            <a:ext cx="2724150" cy="2444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000" b="0" dirty="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55679" name="图片 155678" descr="目录">
            <a:hlinkClick r:id="" action="ppaction://noaction"/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55680" name="对象 155679"/>
          <p:cNvGraphicFramePr/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4" r:id="rId35" imgW="127635" imgH="198755" progId="Equation.DSMT4">
                  <p:embed/>
                </p:oleObj>
              </mc:Choice>
              <mc:Fallback>
                <p:oleObj r:id="rId35" imgW="127635" imgH="198755" progId="Equation.DSMT4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5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5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5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5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5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55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5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5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55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5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55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5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55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55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55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55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55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2" grpId="0"/>
      <p:bldP spid="155654" grpId="0"/>
      <p:bldP spid="155656" grpId="0"/>
      <p:bldP spid="155665" grpId="0"/>
      <p:bldP spid="155666" grpId="0" build="p"/>
      <p:bldP spid="155668" grpId="0" build="p"/>
      <p:bldP spid="15567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标题 128001"/>
          <p:cNvSpPr>
            <a:spLocks noGrp="1"/>
          </p:cNvSpPr>
          <p:nvPr>
            <p:ph type="title"/>
          </p:nvPr>
        </p:nvSpPr>
        <p:spPr>
          <a:xfrm>
            <a:off x="381000" y="228600"/>
            <a:ext cx="3505200" cy="533400"/>
          </a:xfrm>
          <a:ln/>
        </p:spPr>
        <p:txBody>
          <a:bodyPr anchor="ctr"/>
          <a:lstStyle/>
          <a:p>
            <a:pPr algn="l"/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</a:rPr>
              <a:t>6.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函数的几种特性</a:t>
            </a:r>
          </a:p>
        </p:txBody>
      </p:sp>
      <p:sp>
        <p:nvSpPr>
          <p:cNvPr id="128003" name="文本框 128002"/>
          <p:cNvSpPr txBox="1"/>
          <p:nvPr/>
        </p:nvSpPr>
        <p:spPr>
          <a:xfrm>
            <a:off x="762000" y="728663"/>
            <a:ext cx="1524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设函数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28004" name="对象 128003"/>
          <p:cNvGraphicFramePr/>
          <p:nvPr/>
        </p:nvGraphicFramePr>
        <p:xfrm>
          <a:off x="2006600" y="812800"/>
          <a:ext cx="2565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5" r:id="rId3" imgW="2562860" imgH="405765" progId="Equation.3">
                  <p:embed/>
                </p:oleObj>
              </mc:Choice>
              <mc:Fallback>
                <p:oleObj r:id="rId3" imgW="2562860" imgH="405765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06600" y="812800"/>
                        <a:ext cx="25654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05" name="文本框 128004"/>
          <p:cNvSpPr txBox="1"/>
          <p:nvPr/>
        </p:nvSpPr>
        <p:spPr>
          <a:xfrm>
            <a:off x="4572000" y="728663"/>
            <a:ext cx="1676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且有区间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28006" name="对象 128005"/>
          <p:cNvGraphicFramePr/>
          <p:nvPr/>
        </p:nvGraphicFramePr>
        <p:xfrm>
          <a:off x="6172200" y="852488"/>
          <a:ext cx="1066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6" r:id="rId5" imgW="1066165" imgH="393700" progId="Equation.3">
                  <p:embed/>
                </p:oleObj>
              </mc:Choice>
              <mc:Fallback>
                <p:oleObj r:id="rId5" imgW="1066165" imgH="393700" progId="Equation.3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172200" y="852488"/>
                        <a:ext cx="10668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07" name="文本框 128006"/>
          <p:cNvSpPr txBox="1"/>
          <p:nvPr/>
        </p:nvSpPr>
        <p:spPr>
          <a:xfrm>
            <a:off x="358775" y="1233488"/>
            <a:ext cx="1905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FF99FF"/>
                </a:solidFill>
                <a:latin typeface="Times New Roman" panose="02020603050405020304" pitchFamily="18" charset="0"/>
                <a:ea typeface="楷体_GB2312" pitchFamily="49" charset="-122"/>
              </a:rPr>
              <a:t>(1) </a:t>
            </a:r>
            <a:r>
              <a:rPr lang="zh-CN" altLang="en-US" dirty="0">
                <a:solidFill>
                  <a:srgbClr val="FF99FF"/>
                </a:solidFill>
                <a:latin typeface="Times New Roman" panose="02020603050405020304" pitchFamily="18" charset="0"/>
                <a:ea typeface="楷体_GB2312" pitchFamily="49" charset="-122"/>
              </a:rPr>
              <a:t>有界性</a:t>
            </a:r>
            <a:endParaRPr lang="zh-CN" altLang="en-US">
              <a:solidFill>
                <a:srgbClr val="FF99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28008" name="对象 128007"/>
          <p:cNvGraphicFramePr/>
          <p:nvPr/>
        </p:nvGraphicFramePr>
        <p:xfrm>
          <a:off x="838200" y="1752600"/>
          <a:ext cx="13716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7" r:id="rId7" imgW="570865" imgH="203200" progId="Equation.3">
                  <p:embed/>
                </p:oleObj>
              </mc:Choice>
              <mc:Fallback>
                <p:oleObj r:id="rId7" imgW="570865" imgH="203200" progId="Equation.3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38200" y="1752600"/>
                        <a:ext cx="1371600" cy="484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9" name="对象 128008"/>
          <p:cNvGraphicFramePr/>
          <p:nvPr/>
        </p:nvGraphicFramePr>
        <p:xfrm>
          <a:off x="2233613" y="1820863"/>
          <a:ext cx="1308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8" r:id="rId9" imgW="1307465" imgH="393700" progId="Equation.3">
                  <p:embed/>
                </p:oleObj>
              </mc:Choice>
              <mc:Fallback>
                <p:oleObj r:id="rId9" imgW="1307465" imgH="393700" progId="Equation.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33613" y="1820863"/>
                        <a:ext cx="13081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10" name="文本框 128009"/>
          <p:cNvSpPr txBox="1"/>
          <p:nvPr/>
        </p:nvSpPr>
        <p:spPr>
          <a:xfrm>
            <a:off x="3505200" y="1679575"/>
            <a:ext cx="1143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>
                <a:latin typeface="Times New Roman" panose="02020603050405020304" pitchFamily="18" charset="0"/>
                <a:ea typeface="楷体_GB2312" pitchFamily="49" charset="-122"/>
              </a:rPr>
              <a:t>使</a:t>
            </a:r>
          </a:p>
        </p:txBody>
      </p:sp>
      <p:graphicFrame>
        <p:nvGraphicFramePr>
          <p:cNvPr id="128011" name="对象 128010"/>
          <p:cNvGraphicFramePr/>
          <p:nvPr/>
        </p:nvGraphicFramePr>
        <p:xfrm>
          <a:off x="4013200" y="1731963"/>
          <a:ext cx="1778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9" r:id="rId11" imgW="1778000" imgH="469900" progId="Equation.3">
                  <p:embed/>
                </p:oleObj>
              </mc:Choice>
              <mc:Fallback>
                <p:oleObj r:id="rId11" imgW="1778000" imgH="469900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013200" y="1731963"/>
                        <a:ext cx="17780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12" name="文本框 128011"/>
          <p:cNvSpPr txBox="1"/>
          <p:nvPr/>
        </p:nvSpPr>
        <p:spPr>
          <a:xfrm>
            <a:off x="5734050" y="1693863"/>
            <a:ext cx="990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称 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28013" name="对象 128012"/>
          <p:cNvGraphicFramePr/>
          <p:nvPr/>
        </p:nvGraphicFramePr>
        <p:xfrm>
          <a:off x="6227763" y="1773238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0" r:id="rId13" imgW="735965" imgH="405765" progId="Equation.3">
                  <p:embed/>
                </p:oleObj>
              </mc:Choice>
              <mc:Fallback>
                <p:oleObj r:id="rId13" imgW="735965" imgH="405765" progId="Equation.3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227763" y="1773238"/>
                        <a:ext cx="7366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14" name="对象 128013"/>
          <p:cNvGraphicFramePr/>
          <p:nvPr/>
        </p:nvGraphicFramePr>
        <p:xfrm>
          <a:off x="838200" y="2220913"/>
          <a:ext cx="127635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1" r:id="rId15" imgW="532765" imgH="203200" progId="Equation.3">
                  <p:embed/>
                </p:oleObj>
              </mc:Choice>
              <mc:Fallback>
                <p:oleObj r:id="rId15" imgW="532765" imgH="203200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38200" y="2220913"/>
                        <a:ext cx="1276350" cy="484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15" name="对象 128014"/>
          <p:cNvGraphicFramePr/>
          <p:nvPr/>
        </p:nvGraphicFramePr>
        <p:xfrm>
          <a:off x="2157413" y="2289175"/>
          <a:ext cx="1308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2" r:id="rId17" imgW="1307465" imgH="393700" progId="Equation.3">
                  <p:embed/>
                </p:oleObj>
              </mc:Choice>
              <mc:Fallback>
                <p:oleObj r:id="rId17" imgW="1307465" imgH="393700" progId="Equation.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57413" y="2289175"/>
                        <a:ext cx="13081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16" name="文本框 128015"/>
          <p:cNvSpPr txBox="1"/>
          <p:nvPr/>
        </p:nvSpPr>
        <p:spPr>
          <a:xfrm>
            <a:off x="3429000" y="2147888"/>
            <a:ext cx="1143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>
                <a:latin typeface="Times New Roman" panose="02020603050405020304" pitchFamily="18" charset="0"/>
                <a:ea typeface="楷体_GB2312" pitchFamily="49" charset="-122"/>
              </a:rPr>
              <a:t>使</a:t>
            </a:r>
          </a:p>
        </p:txBody>
      </p:sp>
      <p:graphicFrame>
        <p:nvGraphicFramePr>
          <p:cNvPr id="128017" name="对象 128016"/>
          <p:cNvGraphicFramePr/>
          <p:nvPr/>
        </p:nvGraphicFramePr>
        <p:xfrm>
          <a:off x="3937000" y="2200275"/>
          <a:ext cx="1778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3" r:id="rId18" imgW="1778000" imgH="469900" progId="Equation.3">
                  <p:embed/>
                </p:oleObj>
              </mc:Choice>
              <mc:Fallback>
                <p:oleObj r:id="rId18" imgW="1778000" imgH="469900" progId="Equation.3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937000" y="2200275"/>
                        <a:ext cx="17780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18" name="文本框 128017"/>
          <p:cNvSpPr txBox="1"/>
          <p:nvPr/>
        </p:nvSpPr>
        <p:spPr>
          <a:xfrm>
            <a:off x="5715000" y="2162175"/>
            <a:ext cx="990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称 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28019" name="对象 128018"/>
          <p:cNvGraphicFramePr/>
          <p:nvPr/>
        </p:nvGraphicFramePr>
        <p:xfrm>
          <a:off x="6227763" y="2205038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4" r:id="rId19" imgW="735965" imgH="405765" progId="Equation.3">
                  <p:embed/>
                </p:oleObj>
              </mc:Choice>
              <mc:Fallback>
                <p:oleObj r:id="rId19" imgW="735965" imgH="405765" progId="Equation.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227763" y="2205038"/>
                        <a:ext cx="7366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20" name="文本框 128019"/>
          <p:cNvSpPr txBox="1"/>
          <p:nvPr/>
        </p:nvSpPr>
        <p:spPr>
          <a:xfrm>
            <a:off x="358775" y="2757488"/>
            <a:ext cx="6477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说明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lang="en-US" altLang="zh-CN" b="0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还可定义有上界、有下界、无界 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8022" name="文本框 128021"/>
          <p:cNvSpPr txBox="1"/>
          <p:nvPr/>
        </p:nvSpPr>
        <p:spPr>
          <a:xfrm>
            <a:off x="358775" y="3276600"/>
            <a:ext cx="2133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FF99FF"/>
                </a:solidFill>
                <a:latin typeface="Times New Roman" panose="02020603050405020304" pitchFamily="18" charset="0"/>
                <a:ea typeface="楷体_GB2312" pitchFamily="49" charset="-122"/>
              </a:rPr>
              <a:t>(2) </a:t>
            </a:r>
            <a:r>
              <a:rPr lang="zh-CN" altLang="en-US" dirty="0">
                <a:solidFill>
                  <a:srgbClr val="FF99FF"/>
                </a:solidFill>
                <a:latin typeface="Times New Roman" panose="02020603050405020304" pitchFamily="18" charset="0"/>
                <a:ea typeface="楷体_GB2312" pitchFamily="49" charset="-122"/>
              </a:rPr>
              <a:t>单调性</a:t>
            </a:r>
            <a:endParaRPr lang="zh-CN" altLang="en-US">
              <a:solidFill>
                <a:srgbClr val="FF99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8023" name="文本框 128022"/>
          <p:cNvSpPr txBox="1"/>
          <p:nvPr/>
        </p:nvSpPr>
        <p:spPr>
          <a:xfrm>
            <a:off x="6927850" y="1690688"/>
            <a:ext cx="20510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有界函数</a:t>
            </a: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28024" name="文本框 128023"/>
          <p:cNvSpPr txBox="1"/>
          <p:nvPr/>
        </p:nvSpPr>
        <p:spPr>
          <a:xfrm>
            <a:off x="6934200" y="2147888"/>
            <a:ext cx="2081213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在 </a:t>
            </a:r>
            <a:r>
              <a:rPr lang="en-US" altLang="zh-CN" b="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b="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上有界</a:t>
            </a:r>
            <a:r>
              <a:rPr lang="en-US" altLang="zh-CN" b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. </a:t>
            </a:r>
          </a:p>
        </p:txBody>
      </p:sp>
      <p:graphicFrame>
        <p:nvGraphicFramePr>
          <p:cNvPr id="128025" name="对象 128024"/>
          <p:cNvGraphicFramePr/>
          <p:nvPr/>
        </p:nvGraphicFramePr>
        <p:xfrm>
          <a:off x="4889500" y="5232400"/>
          <a:ext cx="12065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5" r:id="rId20" imgW="431165" imgH="203200" progId="Equation.3">
                  <p:embed/>
                </p:oleObj>
              </mc:Choice>
              <mc:Fallback>
                <p:oleObj r:id="rId20" imgW="431165" imgH="203200" progId="Equation.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21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889500" y="5232400"/>
                        <a:ext cx="1206500" cy="565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26" name="文本框 128025"/>
          <p:cNvSpPr txBox="1"/>
          <p:nvPr/>
        </p:nvSpPr>
        <p:spPr>
          <a:xfrm>
            <a:off x="6019800" y="5195888"/>
            <a:ext cx="1143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>
                <a:latin typeface="Times New Roman" panose="02020603050405020304" pitchFamily="18" charset="0"/>
                <a:ea typeface="楷体_GB2312" pitchFamily="49" charset="-122"/>
              </a:rPr>
              <a:t>使</a:t>
            </a:r>
          </a:p>
        </p:txBody>
      </p:sp>
      <p:sp>
        <p:nvSpPr>
          <p:cNvPr id="128027" name="文本框 128026"/>
          <p:cNvSpPr txBox="1"/>
          <p:nvPr/>
        </p:nvSpPr>
        <p:spPr>
          <a:xfrm>
            <a:off x="914400" y="5264150"/>
            <a:ext cx="4419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若对任意正数 </a:t>
            </a:r>
            <a:r>
              <a:rPr lang="en-US" altLang="zh-CN" b="0" i="1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b="0" dirty="0">
                <a:latin typeface="Times New Roman" panose="02020603050405020304" pitchFamily="18" charset="0"/>
                <a:ea typeface="楷体_GB2312" pitchFamily="49" charset="-122"/>
              </a:rPr>
              <a:t> , 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均存在 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28028" name="对象 128027"/>
          <p:cNvGraphicFramePr/>
          <p:nvPr/>
        </p:nvGraphicFramePr>
        <p:xfrm>
          <a:off x="6554788" y="5153025"/>
          <a:ext cx="1985962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6" r:id="rId22" imgW="786765" imgH="254000" progId="Equation.3">
                  <p:embed/>
                </p:oleObj>
              </mc:Choice>
              <mc:Fallback>
                <p:oleObj r:id="rId22" imgW="786765" imgH="254000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23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554788" y="5153025"/>
                        <a:ext cx="1985962" cy="636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29" name="文本框 128028"/>
          <p:cNvSpPr txBox="1"/>
          <p:nvPr/>
        </p:nvSpPr>
        <p:spPr>
          <a:xfrm>
            <a:off x="990600" y="5802313"/>
            <a:ext cx="3124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则称 </a:t>
            </a:r>
            <a:r>
              <a:rPr lang="en-US" altLang="zh-CN" b="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f </a:t>
            </a:r>
            <a:r>
              <a:rPr lang="en-US" altLang="zh-CN" b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( </a:t>
            </a:r>
            <a:r>
              <a:rPr lang="en-US" altLang="zh-CN" b="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b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)</a:t>
            </a: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无界</a:t>
            </a: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28030" name="文本框 128029"/>
          <p:cNvSpPr txBox="1"/>
          <p:nvPr/>
        </p:nvSpPr>
        <p:spPr>
          <a:xfrm>
            <a:off x="3687763" y="3962400"/>
            <a:ext cx="2895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称 为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有上界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8031" name="文本框 128030"/>
          <p:cNvSpPr txBox="1"/>
          <p:nvPr/>
        </p:nvSpPr>
        <p:spPr>
          <a:xfrm>
            <a:off x="3686175" y="4648200"/>
            <a:ext cx="2895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称 为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有下界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28032" name="对象 128031"/>
          <p:cNvGraphicFramePr/>
          <p:nvPr/>
        </p:nvGraphicFramePr>
        <p:xfrm>
          <a:off x="1449388" y="4022725"/>
          <a:ext cx="21939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7" r:id="rId24" imgW="913765" imgH="203200" progId="Equation.3">
                  <p:embed/>
                </p:oleObj>
              </mc:Choice>
              <mc:Fallback>
                <p:oleObj r:id="rId24" imgW="913765" imgH="203200" progId="Equation.3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25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49388" y="4022725"/>
                        <a:ext cx="2193925" cy="484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33" name="对象 128032"/>
          <p:cNvGraphicFramePr/>
          <p:nvPr/>
        </p:nvGraphicFramePr>
        <p:xfrm>
          <a:off x="1447800" y="4708525"/>
          <a:ext cx="21939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8" r:id="rId26" imgW="913765" imgH="203200" progId="Equation.3">
                  <p:embed/>
                </p:oleObj>
              </mc:Choice>
              <mc:Fallback>
                <p:oleObj r:id="rId26" imgW="913765" imgH="203200" progId="Equation.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27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47800" y="4708525"/>
                        <a:ext cx="2193925" cy="484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34" name="文本框 128033"/>
          <p:cNvSpPr txBox="1"/>
          <p:nvPr/>
        </p:nvSpPr>
        <p:spPr>
          <a:xfrm>
            <a:off x="2643188" y="3810000"/>
            <a:ext cx="838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>
                <a:latin typeface="Times New Roman" panose="02020603050405020304" pitchFamily="18" charset="0"/>
                <a:ea typeface="楷体_GB2312" pitchFamily="49" charset="-122"/>
              </a:rPr>
              <a:t>当</a:t>
            </a:r>
          </a:p>
        </p:txBody>
      </p:sp>
      <p:sp>
        <p:nvSpPr>
          <p:cNvPr id="128035" name="矩形 128034"/>
          <p:cNvSpPr/>
          <p:nvPr/>
        </p:nvSpPr>
        <p:spPr>
          <a:xfrm>
            <a:off x="228600" y="3883025"/>
            <a:ext cx="8534400" cy="2438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8036" name="对象 128035"/>
          <p:cNvGraphicFramePr/>
          <p:nvPr/>
        </p:nvGraphicFramePr>
        <p:xfrm>
          <a:off x="914400" y="3783013"/>
          <a:ext cx="1778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9" r:id="rId28" imgW="1777365" imgH="444500" progId="Equation.3">
                  <p:embed/>
                </p:oleObj>
              </mc:Choice>
              <mc:Fallback>
                <p:oleObj r:id="rId28" imgW="1777365" imgH="444500" progId="Equation.3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29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14400" y="3783013"/>
                        <a:ext cx="17780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37" name="对象 128036"/>
          <p:cNvGraphicFramePr/>
          <p:nvPr/>
        </p:nvGraphicFramePr>
        <p:xfrm>
          <a:off x="2819400" y="3779838"/>
          <a:ext cx="1028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0" r:id="rId30" imgW="1028065" imgH="444500" progId="Equation.3">
                  <p:embed/>
                </p:oleObj>
              </mc:Choice>
              <mc:Fallback>
                <p:oleObj r:id="rId30" imgW="1028065" imgH="444500" progId="Equation.3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31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19400" y="3779838"/>
                        <a:ext cx="10287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38" name="文本框 128037"/>
          <p:cNvSpPr txBox="1"/>
          <p:nvPr/>
        </p:nvSpPr>
        <p:spPr>
          <a:xfrm>
            <a:off x="3810000" y="3733800"/>
            <a:ext cx="990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时</a:t>
            </a: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128039" name="对象 128038"/>
          <p:cNvGraphicFramePr/>
          <p:nvPr/>
        </p:nvGraphicFramePr>
        <p:xfrm>
          <a:off x="457200" y="4340225"/>
          <a:ext cx="26447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1" r:id="rId32" imgW="2616200" imgH="457200" progId="Equation.3">
                  <p:embed/>
                </p:oleObj>
              </mc:Choice>
              <mc:Fallback>
                <p:oleObj r:id="rId32" imgW="2616200" imgH="457200" progId="Equation.3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33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57200" y="4340225"/>
                        <a:ext cx="2644775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40" name="文本框 128039"/>
          <p:cNvSpPr txBox="1"/>
          <p:nvPr/>
        </p:nvSpPr>
        <p:spPr>
          <a:xfrm>
            <a:off x="3048000" y="4278313"/>
            <a:ext cx="990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称 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28041" name="对象 128040"/>
          <p:cNvGraphicFramePr/>
          <p:nvPr/>
        </p:nvGraphicFramePr>
        <p:xfrm>
          <a:off x="3581400" y="4341813"/>
          <a:ext cx="73818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2" r:id="rId34" imgW="735965" imgH="405765" progId="Equation.3">
                  <p:embed/>
                </p:oleObj>
              </mc:Choice>
              <mc:Fallback>
                <p:oleObj r:id="rId34" imgW="735965" imgH="405765" progId="Equation.3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35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81400" y="4341813"/>
                        <a:ext cx="738188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42" name="文本框 128041"/>
          <p:cNvSpPr txBox="1"/>
          <p:nvPr/>
        </p:nvSpPr>
        <p:spPr>
          <a:xfrm>
            <a:off x="4343400" y="4268788"/>
            <a:ext cx="1752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为 </a:t>
            </a:r>
            <a:r>
              <a:rPr lang="en-US" altLang="zh-CN" b="0" i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b="0">
                <a:latin typeface="Times New Roman" panose="02020603050405020304" pitchFamily="18" charset="0"/>
                <a:ea typeface="楷体_GB2312" pitchFamily="49" charset="-122"/>
              </a:rPr>
              <a:t>上的</a:t>
            </a:r>
          </a:p>
        </p:txBody>
      </p:sp>
      <p:graphicFrame>
        <p:nvGraphicFramePr>
          <p:cNvPr id="128043" name="对象 128042"/>
          <p:cNvGraphicFramePr/>
          <p:nvPr/>
        </p:nvGraphicFramePr>
        <p:xfrm>
          <a:off x="533400" y="5310188"/>
          <a:ext cx="2628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3" r:id="rId36" imgW="2628900" imgH="457200" progId="Equation.3">
                  <p:embed/>
                </p:oleObj>
              </mc:Choice>
              <mc:Fallback>
                <p:oleObj r:id="rId36" imgW="2628900" imgH="457200" progId="Equation.3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37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33400" y="5310188"/>
                        <a:ext cx="26289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44" name="文本框 128043"/>
          <p:cNvSpPr txBox="1"/>
          <p:nvPr/>
        </p:nvSpPr>
        <p:spPr>
          <a:xfrm>
            <a:off x="3124200" y="5268913"/>
            <a:ext cx="762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称 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28045" name="对象 128044"/>
          <p:cNvGraphicFramePr/>
          <p:nvPr/>
        </p:nvGraphicFramePr>
        <p:xfrm>
          <a:off x="3606800" y="5330825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4" r:id="rId38" imgW="735965" imgH="405765" progId="Equation.3">
                  <p:embed/>
                </p:oleObj>
              </mc:Choice>
              <mc:Fallback>
                <p:oleObj r:id="rId38" imgW="735965" imgH="405765" progId="Equation.3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39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606800" y="5330825"/>
                        <a:ext cx="7366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46" name="文本框 128045"/>
          <p:cNvSpPr txBox="1"/>
          <p:nvPr/>
        </p:nvSpPr>
        <p:spPr>
          <a:xfrm>
            <a:off x="4343400" y="5254625"/>
            <a:ext cx="2133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为 </a:t>
            </a:r>
            <a:r>
              <a:rPr lang="en-US" altLang="zh-CN" b="0" i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b="0">
                <a:latin typeface="Times New Roman" panose="02020603050405020304" pitchFamily="18" charset="0"/>
                <a:ea typeface="楷体_GB2312" pitchFamily="49" charset="-122"/>
              </a:rPr>
              <a:t>上的</a:t>
            </a:r>
          </a:p>
        </p:txBody>
      </p:sp>
      <p:sp>
        <p:nvSpPr>
          <p:cNvPr id="128047" name="文本框 128046"/>
          <p:cNvSpPr txBox="1"/>
          <p:nvPr/>
        </p:nvSpPr>
        <p:spPr>
          <a:xfrm>
            <a:off x="3048000" y="4721225"/>
            <a:ext cx="2362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单调增函数 </a:t>
            </a: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</p:txBody>
      </p:sp>
      <p:sp>
        <p:nvSpPr>
          <p:cNvPr id="128048" name="文本框 128047"/>
          <p:cNvSpPr txBox="1"/>
          <p:nvPr/>
        </p:nvSpPr>
        <p:spPr>
          <a:xfrm>
            <a:off x="3124200" y="5788025"/>
            <a:ext cx="2286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单调减函数 </a:t>
            </a: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grpSp>
        <p:nvGrpSpPr>
          <p:cNvPr id="128049" name="组合 128048"/>
          <p:cNvGrpSpPr/>
          <p:nvPr/>
        </p:nvGrpSpPr>
        <p:grpSpPr>
          <a:xfrm>
            <a:off x="6432550" y="3897313"/>
            <a:ext cx="2406650" cy="1873250"/>
            <a:chOff x="3860" y="2880"/>
            <a:chExt cx="1516" cy="1180"/>
          </a:xfrm>
        </p:grpSpPr>
        <p:grpSp>
          <p:nvGrpSpPr>
            <p:cNvPr id="128050" name="组合 128049"/>
            <p:cNvGrpSpPr/>
            <p:nvPr/>
          </p:nvGrpSpPr>
          <p:grpSpPr>
            <a:xfrm>
              <a:off x="3860" y="2880"/>
              <a:ext cx="1516" cy="1180"/>
              <a:chOff x="3792" y="2880"/>
              <a:chExt cx="1516" cy="1180"/>
            </a:xfrm>
          </p:grpSpPr>
          <p:sp>
            <p:nvSpPr>
              <p:cNvPr id="128051" name="直接连接符 128050"/>
              <p:cNvSpPr/>
              <p:nvPr/>
            </p:nvSpPr>
            <p:spPr>
              <a:xfrm>
                <a:off x="3920" y="3812"/>
                <a:ext cx="136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28052" name="直接连接符 128051"/>
              <p:cNvSpPr/>
              <p:nvPr/>
            </p:nvSpPr>
            <p:spPr>
              <a:xfrm flipV="1">
                <a:off x="4018" y="2991"/>
                <a:ext cx="0" cy="99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128053" name="对象 128052"/>
              <p:cNvGraphicFramePr/>
              <p:nvPr/>
            </p:nvGraphicFramePr>
            <p:xfrm>
              <a:off x="5136" y="3840"/>
              <a:ext cx="172" cy="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05" r:id="rId40" imgW="127000" imgH="139700" progId="Equation.3">
                      <p:embed/>
                    </p:oleObj>
                  </mc:Choice>
                  <mc:Fallback>
                    <p:oleObj r:id="rId40" imgW="127000" imgH="139700" progId="Equation.3">
                      <p:embed/>
                      <p:pic>
                        <p:nvPicPr>
                          <p:cNvPr id="0" name="图片 3185"/>
                          <p:cNvPicPr/>
                          <p:nvPr/>
                        </p:nvPicPr>
                        <p:blipFill>
                          <a:blip r:embed="rId41">
                            <a:clrChange>
                              <a:clrFrom>
                                <a:srgbClr val="000000"/>
                              </a:clrFrom>
                              <a:clrTo>
                                <a:srgbClr val="FFFF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5136" y="3840"/>
                            <a:ext cx="172" cy="22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8054" name="对象 128053"/>
              <p:cNvGraphicFramePr/>
              <p:nvPr/>
            </p:nvGraphicFramePr>
            <p:xfrm>
              <a:off x="3792" y="2880"/>
              <a:ext cx="195" cy="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06" r:id="rId42" imgW="139700" imgH="165100" progId="Equation.3">
                      <p:embed/>
                    </p:oleObj>
                  </mc:Choice>
                  <mc:Fallback>
                    <p:oleObj r:id="rId42" imgW="139700" imgH="165100" progId="Equation.3">
                      <p:embed/>
                      <p:pic>
                        <p:nvPicPr>
                          <p:cNvPr id="0" name="图片 3191"/>
                          <p:cNvPicPr/>
                          <p:nvPr/>
                        </p:nvPicPr>
                        <p:blipFill>
                          <a:blip r:embed="rId43">
                            <a:clrChange>
                              <a:clrFrom>
                                <a:srgbClr val="000000"/>
                              </a:clrFrom>
                              <a:clrTo>
                                <a:srgbClr val="FFFF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792" y="2880"/>
                            <a:ext cx="195" cy="26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28055" name="任意多边形 128054"/>
            <p:cNvSpPr/>
            <p:nvPr/>
          </p:nvSpPr>
          <p:spPr>
            <a:xfrm>
              <a:off x="4277" y="3077"/>
              <a:ext cx="777" cy="519"/>
            </a:xfrm>
            <a:custGeom>
              <a:avLst/>
              <a:gdLst/>
              <a:ahLst/>
              <a:cxnLst/>
              <a:rect l="0" t="0" r="0" b="0"/>
              <a:pathLst>
                <a:path w="864" h="576">
                  <a:moveTo>
                    <a:pt x="0" y="576"/>
                  </a:moveTo>
                  <a:cubicBezTo>
                    <a:pt x="96" y="432"/>
                    <a:pt x="192" y="288"/>
                    <a:pt x="336" y="192"/>
                  </a:cubicBezTo>
                  <a:cubicBezTo>
                    <a:pt x="480" y="96"/>
                    <a:pt x="776" y="32"/>
                    <a:pt x="864" y="0"/>
                  </a:cubicBezTo>
                </a:path>
              </a:pathLst>
            </a:custGeom>
            <a:noFill/>
            <a:ln w="952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8056" name="任意多边形 128055"/>
          <p:cNvSpPr/>
          <p:nvPr/>
        </p:nvSpPr>
        <p:spPr>
          <a:xfrm>
            <a:off x="6956425" y="4003675"/>
            <a:ext cx="1439863" cy="1166813"/>
          </a:xfrm>
          <a:custGeom>
            <a:avLst/>
            <a:gdLst/>
            <a:ahLst/>
            <a:cxnLst/>
            <a:rect l="0" t="0" r="0" b="0"/>
            <a:pathLst>
              <a:path w="1008" h="816">
                <a:moveTo>
                  <a:pt x="0" y="0"/>
                </a:moveTo>
                <a:cubicBezTo>
                  <a:pt x="204" y="100"/>
                  <a:pt x="408" y="200"/>
                  <a:pt x="576" y="336"/>
                </a:cubicBezTo>
                <a:cubicBezTo>
                  <a:pt x="744" y="472"/>
                  <a:pt x="936" y="736"/>
                  <a:pt x="1008" y="816"/>
                </a:cubicBezTo>
              </a:path>
            </a:pathLst>
          </a:custGeom>
          <a:noFill/>
          <a:ln w="19050" cap="flat" cmpd="sng">
            <a:solidFill>
              <a:srgbClr val="66FF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28057" name="组合 128056"/>
          <p:cNvGrpSpPr/>
          <p:nvPr/>
        </p:nvGrpSpPr>
        <p:grpSpPr>
          <a:xfrm>
            <a:off x="7270750" y="4278313"/>
            <a:ext cx="1039813" cy="1509712"/>
            <a:chOff x="4156" y="2736"/>
            <a:chExt cx="728" cy="1056"/>
          </a:xfrm>
        </p:grpSpPr>
        <p:grpSp>
          <p:nvGrpSpPr>
            <p:cNvPr id="128058" name="组合 128057"/>
            <p:cNvGrpSpPr/>
            <p:nvPr/>
          </p:nvGrpSpPr>
          <p:grpSpPr>
            <a:xfrm>
              <a:off x="4156" y="3408"/>
              <a:ext cx="728" cy="384"/>
              <a:chOff x="4156" y="3408"/>
              <a:chExt cx="728" cy="384"/>
            </a:xfrm>
          </p:grpSpPr>
          <p:graphicFrame>
            <p:nvGraphicFramePr>
              <p:cNvPr id="128059" name="对象 128058"/>
              <p:cNvGraphicFramePr/>
              <p:nvPr/>
            </p:nvGraphicFramePr>
            <p:xfrm>
              <a:off x="4156" y="3408"/>
              <a:ext cx="236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07" r:id="rId44" imgW="152400" imgH="215900" progId="Equation.3">
                      <p:embed/>
                    </p:oleObj>
                  </mc:Choice>
                  <mc:Fallback>
                    <p:oleObj r:id="rId44" imgW="152400" imgH="215900" progId="Equation.3">
                      <p:embed/>
                      <p:pic>
                        <p:nvPicPr>
                          <p:cNvPr id="0" name="图片 3192"/>
                          <p:cNvPicPr/>
                          <p:nvPr/>
                        </p:nvPicPr>
                        <p:blipFill>
                          <a:blip r:embed="rId45">
                            <a:clrChange>
                              <a:clrFrom>
                                <a:srgbClr val="000000"/>
                              </a:clrFrom>
                              <a:clrTo>
                                <a:srgbClr val="FFFF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156" y="3408"/>
                            <a:ext cx="236" cy="38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8060" name="对象 128059"/>
              <p:cNvGraphicFramePr/>
              <p:nvPr/>
            </p:nvGraphicFramePr>
            <p:xfrm>
              <a:off x="4608" y="3408"/>
              <a:ext cx="276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08" r:id="rId46" imgW="177800" imgH="215265" progId="Equation.3">
                      <p:embed/>
                    </p:oleObj>
                  </mc:Choice>
                  <mc:Fallback>
                    <p:oleObj r:id="rId46" imgW="177800" imgH="215265" progId="Equation.3">
                      <p:embed/>
                      <p:pic>
                        <p:nvPicPr>
                          <p:cNvPr id="0" name="图片 3193"/>
                          <p:cNvPicPr/>
                          <p:nvPr/>
                        </p:nvPicPr>
                        <p:blipFill>
                          <a:blip r:embed="rId47">
                            <a:clrChange>
                              <a:clrFrom>
                                <a:srgbClr val="000000"/>
                              </a:clrFrom>
                              <a:clrTo>
                                <a:srgbClr val="FFFF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608" y="3408"/>
                            <a:ext cx="276" cy="38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28061" name="直接连接符 128060"/>
            <p:cNvSpPr/>
            <p:nvPr/>
          </p:nvSpPr>
          <p:spPr>
            <a:xfrm>
              <a:off x="4272" y="2976"/>
              <a:ext cx="0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28062" name="直接连接符 128061"/>
            <p:cNvSpPr/>
            <p:nvPr/>
          </p:nvSpPr>
          <p:spPr>
            <a:xfrm>
              <a:off x="4704" y="2736"/>
              <a:ext cx="0" cy="76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</p:grpSp>
      <p:pic>
        <p:nvPicPr>
          <p:cNvPr id="128063" name="图片 128062" descr="返回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8064" name="图片 128063" descr="机动"/>
          <p:cNvPicPr>
            <a:picLocks noChangeAspect="1"/>
          </p:cNvPicPr>
          <p:nvPr/>
        </p:nvPicPr>
        <p:blipFill>
          <a:blip r:embed="rId4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8065" name="图片 128064" descr="上一页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8066" name="图片 128065" descr="退出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8067" name="图片 128066" descr="下一页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8068" name="文本框 128067"/>
          <p:cNvSpPr txBox="1"/>
          <p:nvPr/>
        </p:nvSpPr>
        <p:spPr>
          <a:xfrm>
            <a:off x="6130925" y="6600825"/>
            <a:ext cx="2724150" cy="2444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000" b="0" dirty="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28069" name="图片 128068" descr="目录">
            <a:hlinkClick r:id="" action="ppaction://noaction"/>
          </p:cNvPr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8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8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8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8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80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8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8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8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28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28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28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280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28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28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28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28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28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28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28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28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500"/>
                            </p:stCondLst>
                            <p:childTnLst>
                              <p:par>
                                <p:cTn id="1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28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000"/>
                            </p:stCondLst>
                            <p:childTnLst>
                              <p:par>
                                <p:cTn id="1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28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28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28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28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28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28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28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28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28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128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28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128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000"/>
                            </p:stCondLst>
                            <p:childTnLst>
                              <p:par>
                                <p:cTn id="1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128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500"/>
                            </p:stCondLst>
                            <p:childTnLst>
                              <p:par>
                                <p:cTn id="1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128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128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128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128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00"/>
                            </p:stCondLst>
                            <p:childTnLst>
                              <p:par>
                                <p:cTn id="2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128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000"/>
                            </p:stCondLst>
                            <p:childTnLst>
                              <p:par>
                                <p:cTn id="2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128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500"/>
                            </p:stCondLst>
                            <p:childTnLst>
                              <p:par>
                                <p:cTn id="2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128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/>
      <p:bldP spid="128005" grpId="0"/>
      <p:bldP spid="128007" grpId="0"/>
      <p:bldP spid="128010" grpId="0"/>
      <p:bldP spid="128012" grpId="0"/>
      <p:bldP spid="128016" grpId="0"/>
      <p:bldP spid="128018" grpId="0"/>
      <p:bldP spid="128020" grpId="0"/>
      <p:bldP spid="128022" grpId="0"/>
      <p:bldP spid="128023" grpId="0" build="p" advAuto="1000"/>
      <p:bldP spid="128024" grpId="0" build="p" advAuto="1000"/>
      <p:bldP spid="128026" grpId="0"/>
      <p:bldP spid="128027" grpId="0"/>
      <p:bldP spid="128029" grpId="0"/>
      <p:bldP spid="128030" grpId="0"/>
      <p:bldP spid="128031" grpId="0"/>
      <p:bldP spid="128034" grpId="0"/>
      <p:bldP spid="128038" grpId="0"/>
      <p:bldP spid="128040" grpId="0"/>
      <p:bldP spid="128042" grpId="0"/>
      <p:bldP spid="128044" grpId="0"/>
      <p:bldP spid="128046" grpId="0"/>
      <p:bldP spid="128047" grpId="0"/>
      <p:bldP spid="12804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026" name="组合 129025"/>
          <p:cNvGrpSpPr/>
          <p:nvPr/>
        </p:nvGrpSpPr>
        <p:grpSpPr>
          <a:xfrm>
            <a:off x="6705600" y="1649413"/>
            <a:ext cx="2286000" cy="1779587"/>
            <a:chOff x="4039" y="864"/>
            <a:chExt cx="1440" cy="1121"/>
          </a:xfrm>
        </p:grpSpPr>
        <p:sp>
          <p:nvSpPr>
            <p:cNvPr id="129027" name="直接连接符 129026"/>
            <p:cNvSpPr/>
            <p:nvPr/>
          </p:nvSpPr>
          <p:spPr>
            <a:xfrm>
              <a:off x="4064" y="1467"/>
              <a:ext cx="136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9028" name="直接连接符 129027"/>
            <p:cNvSpPr/>
            <p:nvPr/>
          </p:nvSpPr>
          <p:spPr>
            <a:xfrm flipV="1">
              <a:off x="4725" y="881"/>
              <a:ext cx="0" cy="110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129029" name="对象 129028"/>
            <p:cNvGraphicFramePr/>
            <p:nvPr/>
          </p:nvGraphicFramePr>
          <p:xfrm>
            <a:off x="5280" y="1488"/>
            <a:ext cx="199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5" r:id="rId3" imgW="127000" imgH="139700" progId="Equation.3">
                    <p:embed/>
                  </p:oleObj>
                </mc:Choice>
                <mc:Fallback>
                  <p:oleObj r:id="rId3" imgW="127000" imgH="139700" progId="Equation.3">
                    <p:embed/>
                    <p:pic>
                      <p:nvPicPr>
                        <p:cNvPr id="0" name="图片 3195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280" y="1488"/>
                          <a:ext cx="199" cy="2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9030" name="对象 129029"/>
            <p:cNvGraphicFramePr/>
            <p:nvPr/>
          </p:nvGraphicFramePr>
          <p:xfrm>
            <a:off x="4484" y="864"/>
            <a:ext cx="220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6" r:id="rId5" imgW="139700" imgH="165100" progId="Equation.3">
                    <p:embed/>
                  </p:oleObj>
                </mc:Choice>
                <mc:Fallback>
                  <p:oleObj r:id="rId5" imgW="139700" imgH="165100" progId="Equation.3">
                    <p:embed/>
                    <p:pic>
                      <p:nvPicPr>
                        <p:cNvPr id="0" name="图片 3204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484" y="864"/>
                          <a:ext cx="220" cy="2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9031" name="对象 129030"/>
            <p:cNvGraphicFramePr/>
            <p:nvPr/>
          </p:nvGraphicFramePr>
          <p:xfrm>
            <a:off x="4540" y="1466"/>
            <a:ext cx="199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7" r:id="rId7" imgW="127000" imgH="139700" progId="Equation.3">
                    <p:embed/>
                  </p:oleObj>
                </mc:Choice>
                <mc:Fallback>
                  <p:oleObj r:id="rId7" imgW="127000" imgH="139700" progId="Equation.3">
                    <p:embed/>
                    <p:pic>
                      <p:nvPicPr>
                        <p:cNvPr id="0" name="图片 3202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540" y="1466"/>
                          <a:ext cx="199" cy="2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9032" name="组合 129031"/>
            <p:cNvGrpSpPr/>
            <p:nvPr/>
          </p:nvGrpSpPr>
          <p:grpSpPr>
            <a:xfrm>
              <a:off x="5062" y="1456"/>
              <a:ext cx="199" cy="245"/>
              <a:chOff x="4966" y="1936"/>
              <a:chExt cx="199" cy="245"/>
            </a:xfrm>
          </p:grpSpPr>
          <p:sp>
            <p:nvSpPr>
              <p:cNvPr id="129033" name="椭圆 129032"/>
              <p:cNvSpPr/>
              <p:nvPr/>
            </p:nvSpPr>
            <p:spPr>
              <a:xfrm>
                <a:off x="5047" y="1936"/>
                <a:ext cx="27" cy="27"/>
              </a:xfrm>
              <a:prstGeom prst="ellipse">
                <a:avLst/>
              </a:prstGeom>
              <a:solidFill>
                <a:schemeClr val="hlink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29034" name="对象 129033"/>
              <p:cNvGraphicFramePr/>
              <p:nvPr/>
            </p:nvGraphicFramePr>
            <p:xfrm>
              <a:off x="4966" y="1961"/>
              <a:ext cx="199" cy="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08" r:id="rId9" imgW="127000" imgH="139700" progId="Equation.3">
                      <p:embed/>
                    </p:oleObj>
                  </mc:Choice>
                  <mc:Fallback>
                    <p:oleObj r:id="rId9" imgW="127000" imgH="139700" progId="Equation.3">
                      <p:embed/>
                      <p:pic>
                        <p:nvPicPr>
                          <p:cNvPr id="0" name="图片 3199"/>
                          <p:cNvPicPr/>
                          <p:nvPr/>
                        </p:nvPicPr>
                        <p:blipFill>
                          <a:blip r:embed="rId4">
                            <a:clrChange>
                              <a:clrFrom>
                                <a:srgbClr val="000000"/>
                              </a:clrFrom>
                              <a:clrTo>
                                <a:srgbClr val="FFFF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966" y="1961"/>
                            <a:ext cx="199" cy="22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9035" name="组合 129034"/>
            <p:cNvGrpSpPr/>
            <p:nvPr/>
          </p:nvGrpSpPr>
          <p:grpSpPr>
            <a:xfrm>
              <a:off x="4039" y="1456"/>
              <a:ext cx="380" cy="245"/>
              <a:chOff x="3936" y="1936"/>
              <a:chExt cx="380" cy="245"/>
            </a:xfrm>
          </p:grpSpPr>
          <p:sp>
            <p:nvSpPr>
              <p:cNvPr id="129036" name="椭圆 129035"/>
              <p:cNvSpPr/>
              <p:nvPr/>
            </p:nvSpPr>
            <p:spPr>
              <a:xfrm>
                <a:off x="4128" y="1936"/>
                <a:ext cx="27" cy="27"/>
              </a:xfrm>
              <a:prstGeom prst="ellipse">
                <a:avLst/>
              </a:prstGeom>
              <a:solidFill>
                <a:schemeClr val="hlink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29037" name="对象 129036"/>
              <p:cNvGraphicFramePr/>
              <p:nvPr/>
            </p:nvGraphicFramePr>
            <p:xfrm>
              <a:off x="3936" y="1961"/>
              <a:ext cx="380" cy="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09" r:id="rId10" imgW="241300" imgH="139700" progId="Equation.3">
                      <p:embed/>
                    </p:oleObj>
                  </mc:Choice>
                  <mc:Fallback>
                    <p:oleObj r:id="rId10" imgW="241300" imgH="139700" progId="Equation.3">
                      <p:embed/>
                      <p:pic>
                        <p:nvPicPr>
                          <p:cNvPr id="0" name="图片 3203"/>
                          <p:cNvPicPr/>
                          <p:nvPr/>
                        </p:nvPicPr>
                        <p:blipFill>
                          <a:blip r:embed="rId11">
                            <a:clrChange>
                              <a:clrFrom>
                                <a:srgbClr val="000000"/>
                              </a:clrFrom>
                              <a:clrTo>
                                <a:srgbClr val="FFFF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936" y="1961"/>
                            <a:ext cx="380" cy="22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29038" name="直接连接符 129037"/>
            <p:cNvSpPr/>
            <p:nvPr/>
          </p:nvSpPr>
          <p:spPr>
            <a:xfrm flipV="1">
              <a:off x="5160" y="963"/>
              <a:ext cx="0" cy="47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29039" name="直接连接符 129038"/>
            <p:cNvSpPr/>
            <p:nvPr/>
          </p:nvSpPr>
          <p:spPr>
            <a:xfrm>
              <a:off x="4245" y="1490"/>
              <a:ext cx="0" cy="43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grpSp>
          <p:nvGrpSpPr>
            <p:cNvPr id="129040" name="组合 129039"/>
            <p:cNvGrpSpPr/>
            <p:nvPr/>
          </p:nvGrpSpPr>
          <p:grpSpPr>
            <a:xfrm>
              <a:off x="4711" y="928"/>
              <a:ext cx="636" cy="278"/>
              <a:chOff x="4615" y="1408"/>
              <a:chExt cx="636" cy="278"/>
            </a:xfrm>
          </p:grpSpPr>
          <p:sp>
            <p:nvSpPr>
              <p:cNvPr id="129041" name="任意多边形 129040"/>
              <p:cNvSpPr/>
              <p:nvPr/>
            </p:nvSpPr>
            <p:spPr>
              <a:xfrm>
                <a:off x="4627" y="1408"/>
                <a:ext cx="624" cy="272"/>
              </a:xfrm>
              <a:custGeom>
                <a:avLst/>
                <a:gdLst/>
                <a:ahLst/>
                <a:cxnLst/>
                <a:rect l="0" t="0" r="0" b="0"/>
                <a:pathLst>
                  <a:path w="624" h="272">
                    <a:moveTo>
                      <a:pt x="0" y="240"/>
                    </a:moveTo>
                    <a:cubicBezTo>
                      <a:pt x="60" y="256"/>
                      <a:pt x="120" y="272"/>
                      <a:pt x="192" y="240"/>
                    </a:cubicBezTo>
                    <a:cubicBezTo>
                      <a:pt x="264" y="208"/>
                      <a:pt x="360" y="88"/>
                      <a:pt x="432" y="48"/>
                    </a:cubicBezTo>
                    <a:cubicBezTo>
                      <a:pt x="504" y="8"/>
                      <a:pt x="592" y="8"/>
                      <a:pt x="624" y="0"/>
                    </a:cubicBezTo>
                  </a:path>
                </a:pathLst>
              </a:custGeom>
              <a:noFill/>
              <a:ln w="19050" cap="flat" cmpd="sng">
                <a:solidFill>
                  <a:srgbClr val="66FF66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042" name="椭圆 129041"/>
              <p:cNvSpPr/>
              <p:nvPr/>
            </p:nvSpPr>
            <p:spPr>
              <a:xfrm>
                <a:off x="4615" y="1645"/>
                <a:ext cx="41" cy="41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9043" name="组合 129042"/>
            <p:cNvGrpSpPr/>
            <p:nvPr/>
          </p:nvGrpSpPr>
          <p:grpSpPr>
            <a:xfrm>
              <a:off x="4104" y="1699"/>
              <a:ext cx="641" cy="272"/>
              <a:chOff x="4008" y="2179"/>
              <a:chExt cx="641" cy="272"/>
            </a:xfrm>
          </p:grpSpPr>
          <p:sp>
            <p:nvSpPr>
              <p:cNvPr id="129044" name="任意多边形 129043"/>
              <p:cNvSpPr/>
              <p:nvPr/>
            </p:nvSpPr>
            <p:spPr>
              <a:xfrm rot="10800000">
                <a:off x="4008" y="2179"/>
                <a:ext cx="624" cy="272"/>
              </a:xfrm>
              <a:custGeom>
                <a:avLst/>
                <a:gdLst/>
                <a:ahLst/>
                <a:cxnLst/>
                <a:rect l="0" t="0" r="0" b="0"/>
                <a:pathLst>
                  <a:path w="624" h="272">
                    <a:moveTo>
                      <a:pt x="0" y="240"/>
                    </a:moveTo>
                    <a:cubicBezTo>
                      <a:pt x="60" y="256"/>
                      <a:pt x="120" y="272"/>
                      <a:pt x="192" y="240"/>
                    </a:cubicBezTo>
                    <a:cubicBezTo>
                      <a:pt x="264" y="208"/>
                      <a:pt x="360" y="88"/>
                      <a:pt x="432" y="48"/>
                    </a:cubicBezTo>
                    <a:cubicBezTo>
                      <a:pt x="504" y="8"/>
                      <a:pt x="592" y="8"/>
                      <a:pt x="624" y="0"/>
                    </a:cubicBezTo>
                  </a:path>
                </a:pathLst>
              </a:custGeom>
              <a:noFill/>
              <a:ln w="19050" cap="flat" cmpd="sng">
                <a:solidFill>
                  <a:srgbClr val="66FF66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045" name="椭圆 129044"/>
              <p:cNvSpPr/>
              <p:nvPr/>
            </p:nvSpPr>
            <p:spPr>
              <a:xfrm>
                <a:off x="4608" y="2195"/>
                <a:ext cx="41" cy="41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29046" name="标题 129045"/>
          <p:cNvSpPr>
            <a:spLocks noGrp="1"/>
          </p:cNvSpPr>
          <p:nvPr>
            <p:ph type="title"/>
          </p:nvPr>
        </p:nvSpPr>
        <p:spPr>
          <a:xfrm>
            <a:off x="358775" y="304800"/>
            <a:ext cx="2209800" cy="609600"/>
          </a:xfrm>
          <a:ln/>
        </p:spPr>
        <p:txBody>
          <a:bodyPr anchor="ctr"/>
          <a:lstStyle/>
          <a:p>
            <a:pPr algn="l"/>
            <a:r>
              <a:rPr lang="en-US" altLang="zh-CN" sz="2800" b="1" dirty="0">
                <a:solidFill>
                  <a:srgbClr val="FF99FF"/>
                </a:solidFill>
                <a:ea typeface="楷体_GB2312" pitchFamily="49" charset="-122"/>
              </a:rPr>
              <a:t>(3) </a:t>
            </a:r>
            <a:r>
              <a:rPr lang="zh-CN" altLang="en-US" sz="2800" b="1" dirty="0">
                <a:solidFill>
                  <a:srgbClr val="FF99FF"/>
                </a:solidFill>
                <a:ea typeface="楷体_GB2312" pitchFamily="49" charset="-122"/>
              </a:rPr>
              <a:t>奇偶性</a:t>
            </a:r>
          </a:p>
        </p:txBody>
      </p:sp>
      <p:graphicFrame>
        <p:nvGraphicFramePr>
          <p:cNvPr id="129047" name="对象 129046"/>
          <p:cNvGraphicFramePr/>
          <p:nvPr/>
        </p:nvGraphicFramePr>
        <p:xfrm>
          <a:off x="914400" y="990600"/>
          <a:ext cx="1231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0" r:id="rId12" imgW="1231265" imgH="393700" progId="Equation.3">
                  <p:embed/>
                </p:oleObj>
              </mc:Choice>
              <mc:Fallback>
                <p:oleObj r:id="rId12" imgW="1231265" imgH="393700" progId="Equation.3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13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14400" y="990600"/>
                        <a:ext cx="12319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48" name="文本框 129047"/>
          <p:cNvSpPr txBox="1"/>
          <p:nvPr/>
        </p:nvSpPr>
        <p:spPr>
          <a:xfrm>
            <a:off x="2133600" y="863600"/>
            <a:ext cx="1219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都有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29049" name="对象 129048"/>
          <p:cNvGraphicFramePr/>
          <p:nvPr/>
        </p:nvGraphicFramePr>
        <p:xfrm>
          <a:off x="2984500" y="990600"/>
          <a:ext cx="1206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1" r:id="rId14" imgW="1206500" imgH="368300" progId="Equation.3">
                  <p:embed/>
                </p:oleObj>
              </mc:Choice>
              <mc:Fallback>
                <p:oleObj r:id="rId14" imgW="1206500" imgH="368300" progId="Equation.3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15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984500" y="990600"/>
                        <a:ext cx="12065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50" name="文本框 129049"/>
          <p:cNvSpPr txBox="1"/>
          <p:nvPr/>
        </p:nvSpPr>
        <p:spPr>
          <a:xfrm>
            <a:off x="838200" y="1447800"/>
            <a:ext cx="990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>
                <a:latin typeface="Times New Roman" panose="02020603050405020304" pitchFamily="18" charset="0"/>
                <a:ea typeface="楷体_GB2312" pitchFamily="49" charset="-122"/>
              </a:rPr>
              <a:t>若</a:t>
            </a:r>
          </a:p>
        </p:txBody>
      </p:sp>
      <p:graphicFrame>
        <p:nvGraphicFramePr>
          <p:cNvPr id="129051" name="对象 129050"/>
          <p:cNvGraphicFramePr/>
          <p:nvPr/>
        </p:nvGraphicFramePr>
        <p:xfrm>
          <a:off x="1295400" y="1535113"/>
          <a:ext cx="2146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2" r:id="rId16" imgW="2144395" imgH="405765" progId="Equation.3">
                  <p:embed/>
                </p:oleObj>
              </mc:Choice>
              <mc:Fallback>
                <p:oleObj r:id="rId16" imgW="2144395" imgH="405765" progId="Equation.3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17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295400" y="1535113"/>
                        <a:ext cx="21463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52" name="文本框 129051"/>
          <p:cNvSpPr txBox="1"/>
          <p:nvPr/>
        </p:nvSpPr>
        <p:spPr>
          <a:xfrm>
            <a:off x="3429000" y="1447800"/>
            <a:ext cx="3429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则称</a:t>
            </a:r>
            <a:r>
              <a:rPr lang="zh-CN" altLang="en-US" b="0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0" i="1"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 (</a:t>
            </a:r>
            <a:r>
              <a:rPr lang="en-US" altLang="zh-CN" b="0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b="0" dirty="0"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偶函数</a:t>
            </a:r>
            <a:r>
              <a:rPr lang="en-US" altLang="zh-CN" b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endParaRPr lang="en-US" altLang="zh-CN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9053" name="文本框 129052"/>
          <p:cNvSpPr txBox="1"/>
          <p:nvPr/>
        </p:nvSpPr>
        <p:spPr>
          <a:xfrm>
            <a:off x="838200" y="2057400"/>
            <a:ext cx="990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>
                <a:latin typeface="Times New Roman" panose="02020603050405020304" pitchFamily="18" charset="0"/>
                <a:ea typeface="楷体_GB2312" pitchFamily="49" charset="-122"/>
              </a:rPr>
              <a:t>若</a:t>
            </a:r>
          </a:p>
        </p:txBody>
      </p:sp>
      <p:graphicFrame>
        <p:nvGraphicFramePr>
          <p:cNvPr id="129054" name="对象 129053"/>
          <p:cNvGraphicFramePr/>
          <p:nvPr/>
        </p:nvGraphicFramePr>
        <p:xfrm>
          <a:off x="1295400" y="2141538"/>
          <a:ext cx="2362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3" r:id="rId18" imgW="2360295" imgH="405765" progId="Equation.3">
                  <p:embed/>
                </p:oleObj>
              </mc:Choice>
              <mc:Fallback>
                <p:oleObj r:id="rId18" imgW="2360295" imgH="405765" progId="Equation.3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19">
                        <a:clrChange>
                          <a:clrFrom>
                            <a:srgbClr val="000000"/>
                          </a:clrFrom>
                          <a:clrTo>
                            <a:srgbClr val="66FF66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295400" y="2141538"/>
                        <a:ext cx="23622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55" name="文本框 129054"/>
          <p:cNvSpPr txBox="1"/>
          <p:nvPr/>
        </p:nvSpPr>
        <p:spPr>
          <a:xfrm>
            <a:off x="3581400" y="2057400"/>
            <a:ext cx="325913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则称 </a:t>
            </a:r>
            <a:r>
              <a:rPr lang="en-US" altLang="zh-CN" b="0" i="1"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 (</a:t>
            </a:r>
            <a:r>
              <a:rPr lang="en-US" altLang="zh-CN" b="0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b="0" dirty="0"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奇函数</a:t>
            </a:r>
            <a:r>
              <a:rPr lang="en-US" altLang="zh-CN" b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129056" name="文本框 129055"/>
          <p:cNvSpPr txBox="1"/>
          <p:nvPr/>
        </p:nvSpPr>
        <p:spPr>
          <a:xfrm>
            <a:off x="511175" y="2757488"/>
            <a:ext cx="1600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说明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: 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若</a:t>
            </a:r>
            <a:endParaRPr lang="zh-CN" altLang="en-US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29057" name="对象 129056"/>
          <p:cNvGraphicFramePr/>
          <p:nvPr/>
        </p:nvGraphicFramePr>
        <p:xfrm>
          <a:off x="1905000" y="2819400"/>
          <a:ext cx="800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4" r:id="rId20" imgW="799465" imgH="405765" progId="Equation.3">
                  <p:embed/>
                </p:oleObj>
              </mc:Choice>
              <mc:Fallback>
                <p:oleObj r:id="rId20" imgW="799465" imgH="405765" progId="Equation.3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21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05000" y="2819400"/>
                        <a:ext cx="8001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58" name="文本框 129057"/>
          <p:cNvSpPr txBox="1"/>
          <p:nvPr/>
        </p:nvSpPr>
        <p:spPr>
          <a:xfrm>
            <a:off x="2590800" y="2757488"/>
            <a:ext cx="2667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在 </a:t>
            </a:r>
            <a:r>
              <a:rPr lang="en-US" altLang="zh-CN" b="0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b="0" dirty="0">
                <a:latin typeface="Times New Roman" panose="02020603050405020304" pitchFamily="18" charset="0"/>
                <a:ea typeface="楷体_GB2312" pitchFamily="49" charset="-122"/>
              </a:rPr>
              <a:t> = 0 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有定义 </a:t>
            </a: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129059" name="对象 129058"/>
          <p:cNvGraphicFramePr/>
          <p:nvPr/>
        </p:nvGraphicFramePr>
        <p:xfrm>
          <a:off x="3810000" y="3429000"/>
          <a:ext cx="1346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5" r:id="rId22" imgW="1344930" imgH="405765" progId="Equation.3">
                  <p:embed/>
                </p:oleObj>
              </mc:Choice>
              <mc:Fallback>
                <p:oleObj r:id="rId22" imgW="1344930" imgH="405765" progId="Equation.3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23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810000" y="3429000"/>
                        <a:ext cx="13462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60" name="对象 129059"/>
          <p:cNvGraphicFramePr/>
          <p:nvPr/>
        </p:nvGraphicFramePr>
        <p:xfrm>
          <a:off x="228600" y="3367088"/>
          <a:ext cx="920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6" r:id="rId24" imgW="367665" imgH="203200" progId="Equation.3">
                  <p:embed/>
                </p:oleObj>
              </mc:Choice>
              <mc:Fallback>
                <p:oleObj r:id="rId24" imgW="367665" imgH="203200" progId="Equation.3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25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8600" y="3367088"/>
                        <a:ext cx="92075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61" name="文本框 129060"/>
          <p:cNvSpPr txBox="1"/>
          <p:nvPr/>
        </p:nvSpPr>
        <p:spPr>
          <a:xfrm>
            <a:off x="990600" y="3367088"/>
            <a:ext cx="2286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奇函数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时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endParaRPr lang="en-US" altLang="zh-CN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9062" name="椭圆 129061"/>
          <p:cNvSpPr/>
          <p:nvPr/>
        </p:nvSpPr>
        <p:spPr>
          <a:xfrm>
            <a:off x="7758113" y="2573338"/>
            <a:ext cx="65087" cy="65087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9063" name="文本框 129062"/>
          <p:cNvSpPr txBox="1"/>
          <p:nvPr/>
        </p:nvSpPr>
        <p:spPr>
          <a:xfrm>
            <a:off x="5181600" y="2743200"/>
            <a:ext cx="1219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则当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9064" name="文本框 129063"/>
          <p:cNvSpPr txBox="1"/>
          <p:nvPr/>
        </p:nvSpPr>
        <p:spPr>
          <a:xfrm>
            <a:off x="2971800" y="3367088"/>
            <a:ext cx="1219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必有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9065" name="文本框 129064"/>
          <p:cNvSpPr txBox="1"/>
          <p:nvPr/>
        </p:nvSpPr>
        <p:spPr>
          <a:xfrm>
            <a:off x="533400" y="3908425"/>
            <a:ext cx="9842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例如</a:t>
            </a:r>
            <a:r>
              <a:rPr lang="en-US" altLang="zh-CN" b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129066" name="对象 129065"/>
          <p:cNvGraphicFramePr/>
          <p:nvPr/>
        </p:nvGraphicFramePr>
        <p:xfrm>
          <a:off x="971550" y="4298950"/>
          <a:ext cx="316865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7" r:id="rId26" imgW="1219200" imgH="419100" progId="Equation.DSMT4">
                  <p:embed/>
                </p:oleObj>
              </mc:Choice>
              <mc:Fallback>
                <p:oleObj r:id="rId26" imgW="1219200" imgH="419100" progId="Equation.DSMT4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27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71550" y="4298950"/>
                        <a:ext cx="3168650" cy="1089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67" name="对象 129066"/>
          <p:cNvGraphicFramePr/>
          <p:nvPr/>
        </p:nvGraphicFramePr>
        <p:xfrm>
          <a:off x="1260475" y="5553075"/>
          <a:ext cx="143986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8" r:id="rId28" imgW="545465" imgH="177800" progId="Equation.DSMT4">
                  <p:embed/>
                </p:oleObj>
              </mc:Choice>
              <mc:Fallback>
                <p:oleObj r:id="rId28" imgW="545465" imgH="177800" progId="Equation.DSMT4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29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60475" y="5553075"/>
                        <a:ext cx="1439863" cy="468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68" name="文本框 129067"/>
          <p:cNvSpPr txBox="1"/>
          <p:nvPr/>
        </p:nvSpPr>
        <p:spPr>
          <a:xfrm>
            <a:off x="4006850" y="4652963"/>
            <a:ext cx="14287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b="0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偶函数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29069" name="对象 129068"/>
          <p:cNvGraphicFramePr/>
          <p:nvPr/>
        </p:nvGraphicFramePr>
        <p:xfrm>
          <a:off x="8308975" y="5943600"/>
          <a:ext cx="2254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9" r:id="rId30" imgW="228600" imgH="241300" progId="Equation.3">
                  <p:embed/>
                </p:oleObj>
              </mc:Choice>
              <mc:Fallback>
                <p:oleObj r:id="rId30" imgW="228600" imgH="241300" progId="Equation.3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31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308975" y="5943600"/>
                        <a:ext cx="225425" cy="238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70" name="对象 129069"/>
          <p:cNvGraphicFramePr/>
          <p:nvPr/>
        </p:nvGraphicFramePr>
        <p:xfrm>
          <a:off x="7226300" y="3810000"/>
          <a:ext cx="24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0" r:id="rId32" imgW="241300" imgH="317500" progId="Equation.3">
                  <p:embed/>
                </p:oleObj>
              </mc:Choice>
              <mc:Fallback>
                <p:oleObj r:id="rId32" imgW="241300" imgH="317500" progId="Equation.3">
                  <p:embed/>
                  <p:pic>
                    <p:nvPicPr>
                      <p:cNvPr id="0" name="图片 3207"/>
                      <p:cNvPicPr/>
                      <p:nvPr/>
                    </p:nvPicPr>
                    <p:blipFill>
                      <a:blip r:embed="rId33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226300" y="3810000"/>
                        <a:ext cx="2413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71" name="对象 129070"/>
          <p:cNvGraphicFramePr/>
          <p:nvPr/>
        </p:nvGraphicFramePr>
        <p:xfrm>
          <a:off x="6870700" y="5867400"/>
          <a:ext cx="215900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1" r:id="rId34" imgW="215900" imgH="241300" progId="Equation.3">
                  <p:embed/>
                </p:oleObj>
              </mc:Choice>
              <mc:Fallback>
                <p:oleObj r:id="rId34" imgW="215900" imgH="241300" progId="Equation.3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35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70700" y="5867400"/>
                        <a:ext cx="215900" cy="242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72" name="任意多边形 129071"/>
          <p:cNvSpPr/>
          <p:nvPr/>
        </p:nvSpPr>
        <p:spPr>
          <a:xfrm>
            <a:off x="6840538" y="5357813"/>
            <a:ext cx="650875" cy="111125"/>
          </a:xfrm>
          <a:custGeom>
            <a:avLst/>
            <a:gdLst/>
            <a:ahLst/>
            <a:cxnLst/>
            <a:rect l="0" t="0" r="0" b="0"/>
            <a:pathLst>
              <a:path w="594" h="102">
                <a:moveTo>
                  <a:pt x="0" y="0"/>
                </a:moveTo>
                <a:lnTo>
                  <a:pt x="0" y="0"/>
                </a:lnTo>
                <a:lnTo>
                  <a:pt x="6" y="0"/>
                </a:lnTo>
                <a:lnTo>
                  <a:pt x="6" y="0"/>
                </a:lnTo>
                <a:lnTo>
                  <a:pt x="12" y="6"/>
                </a:lnTo>
                <a:lnTo>
                  <a:pt x="12" y="6"/>
                </a:lnTo>
                <a:lnTo>
                  <a:pt x="12" y="6"/>
                </a:lnTo>
                <a:lnTo>
                  <a:pt x="18" y="12"/>
                </a:lnTo>
                <a:lnTo>
                  <a:pt x="18" y="12"/>
                </a:lnTo>
                <a:lnTo>
                  <a:pt x="18" y="12"/>
                </a:lnTo>
                <a:lnTo>
                  <a:pt x="24" y="12"/>
                </a:lnTo>
                <a:lnTo>
                  <a:pt x="24" y="18"/>
                </a:lnTo>
                <a:lnTo>
                  <a:pt x="30" y="18"/>
                </a:lnTo>
                <a:lnTo>
                  <a:pt x="30" y="18"/>
                </a:lnTo>
                <a:lnTo>
                  <a:pt x="30" y="18"/>
                </a:lnTo>
                <a:lnTo>
                  <a:pt x="36" y="24"/>
                </a:lnTo>
                <a:lnTo>
                  <a:pt x="36" y="24"/>
                </a:lnTo>
                <a:lnTo>
                  <a:pt x="42" y="24"/>
                </a:lnTo>
                <a:lnTo>
                  <a:pt x="42" y="24"/>
                </a:lnTo>
                <a:lnTo>
                  <a:pt x="42" y="30"/>
                </a:lnTo>
                <a:lnTo>
                  <a:pt x="48" y="30"/>
                </a:lnTo>
                <a:lnTo>
                  <a:pt x="48" y="30"/>
                </a:lnTo>
                <a:lnTo>
                  <a:pt x="48" y="30"/>
                </a:lnTo>
                <a:lnTo>
                  <a:pt x="54" y="36"/>
                </a:lnTo>
                <a:lnTo>
                  <a:pt x="54" y="36"/>
                </a:lnTo>
                <a:lnTo>
                  <a:pt x="60" y="36"/>
                </a:lnTo>
                <a:lnTo>
                  <a:pt x="60" y="36"/>
                </a:lnTo>
                <a:lnTo>
                  <a:pt x="60" y="36"/>
                </a:lnTo>
                <a:lnTo>
                  <a:pt x="66" y="42"/>
                </a:lnTo>
                <a:lnTo>
                  <a:pt x="66" y="42"/>
                </a:lnTo>
                <a:lnTo>
                  <a:pt x="72" y="42"/>
                </a:lnTo>
                <a:lnTo>
                  <a:pt x="72" y="42"/>
                </a:lnTo>
                <a:lnTo>
                  <a:pt x="72" y="48"/>
                </a:lnTo>
                <a:lnTo>
                  <a:pt x="78" y="48"/>
                </a:lnTo>
                <a:lnTo>
                  <a:pt x="78" y="48"/>
                </a:lnTo>
                <a:lnTo>
                  <a:pt x="84" y="48"/>
                </a:lnTo>
                <a:lnTo>
                  <a:pt x="84" y="48"/>
                </a:lnTo>
                <a:lnTo>
                  <a:pt x="84" y="54"/>
                </a:lnTo>
                <a:lnTo>
                  <a:pt x="90" y="54"/>
                </a:lnTo>
                <a:lnTo>
                  <a:pt x="90" y="54"/>
                </a:lnTo>
                <a:lnTo>
                  <a:pt x="90" y="54"/>
                </a:lnTo>
                <a:lnTo>
                  <a:pt x="96" y="54"/>
                </a:lnTo>
                <a:lnTo>
                  <a:pt x="96" y="60"/>
                </a:lnTo>
                <a:lnTo>
                  <a:pt x="102" y="60"/>
                </a:lnTo>
                <a:lnTo>
                  <a:pt x="102" y="60"/>
                </a:lnTo>
                <a:lnTo>
                  <a:pt x="102" y="60"/>
                </a:lnTo>
                <a:lnTo>
                  <a:pt x="108" y="60"/>
                </a:lnTo>
                <a:lnTo>
                  <a:pt x="108" y="60"/>
                </a:lnTo>
                <a:lnTo>
                  <a:pt x="114" y="66"/>
                </a:lnTo>
                <a:lnTo>
                  <a:pt x="114" y="66"/>
                </a:lnTo>
                <a:lnTo>
                  <a:pt x="114" y="66"/>
                </a:lnTo>
                <a:lnTo>
                  <a:pt x="120" y="66"/>
                </a:lnTo>
                <a:lnTo>
                  <a:pt x="120" y="66"/>
                </a:lnTo>
                <a:lnTo>
                  <a:pt x="120" y="66"/>
                </a:lnTo>
                <a:lnTo>
                  <a:pt x="126" y="72"/>
                </a:lnTo>
                <a:lnTo>
                  <a:pt x="126" y="72"/>
                </a:lnTo>
                <a:lnTo>
                  <a:pt x="132" y="72"/>
                </a:lnTo>
                <a:lnTo>
                  <a:pt x="132" y="72"/>
                </a:lnTo>
                <a:lnTo>
                  <a:pt x="132" y="72"/>
                </a:lnTo>
                <a:lnTo>
                  <a:pt x="138" y="72"/>
                </a:lnTo>
                <a:lnTo>
                  <a:pt x="138" y="72"/>
                </a:lnTo>
                <a:lnTo>
                  <a:pt x="144" y="78"/>
                </a:lnTo>
                <a:lnTo>
                  <a:pt x="144" y="78"/>
                </a:lnTo>
                <a:lnTo>
                  <a:pt x="144" y="78"/>
                </a:lnTo>
                <a:lnTo>
                  <a:pt x="150" y="78"/>
                </a:lnTo>
                <a:lnTo>
                  <a:pt x="150" y="78"/>
                </a:lnTo>
                <a:lnTo>
                  <a:pt x="156" y="78"/>
                </a:lnTo>
                <a:lnTo>
                  <a:pt x="156" y="78"/>
                </a:lnTo>
                <a:lnTo>
                  <a:pt x="156" y="84"/>
                </a:lnTo>
                <a:lnTo>
                  <a:pt x="162" y="84"/>
                </a:lnTo>
                <a:lnTo>
                  <a:pt x="162" y="84"/>
                </a:lnTo>
                <a:lnTo>
                  <a:pt x="162" y="84"/>
                </a:lnTo>
                <a:lnTo>
                  <a:pt x="168" y="84"/>
                </a:lnTo>
                <a:lnTo>
                  <a:pt x="168" y="84"/>
                </a:lnTo>
                <a:lnTo>
                  <a:pt x="174" y="84"/>
                </a:lnTo>
                <a:lnTo>
                  <a:pt x="174" y="84"/>
                </a:lnTo>
                <a:lnTo>
                  <a:pt x="174" y="90"/>
                </a:lnTo>
                <a:lnTo>
                  <a:pt x="180" y="90"/>
                </a:lnTo>
                <a:lnTo>
                  <a:pt x="180" y="90"/>
                </a:lnTo>
                <a:lnTo>
                  <a:pt x="186" y="90"/>
                </a:lnTo>
                <a:lnTo>
                  <a:pt x="186" y="90"/>
                </a:lnTo>
                <a:lnTo>
                  <a:pt x="186" y="90"/>
                </a:lnTo>
                <a:lnTo>
                  <a:pt x="192" y="90"/>
                </a:lnTo>
                <a:lnTo>
                  <a:pt x="192" y="90"/>
                </a:lnTo>
                <a:lnTo>
                  <a:pt x="192" y="90"/>
                </a:lnTo>
                <a:lnTo>
                  <a:pt x="198" y="90"/>
                </a:lnTo>
                <a:lnTo>
                  <a:pt x="198" y="96"/>
                </a:lnTo>
                <a:lnTo>
                  <a:pt x="204" y="96"/>
                </a:lnTo>
                <a:lnTo>
                  <a:pt x="204" y="96"/>
                </a:lnTo>
                <a:lnTo>
                  <a:pt x="204" y="96"/>
                </a:lnTo>
                <a:lnTo>
                  <a:pt x="210" y="96"/>
                </a:lnTo>
                <a:lnTo>
                  <a:pt x="210" y="96"/>
                </a:lnTo>
                <a:lnTo>
                  <a:pt x="216" y="96"/>
                </a:lnTo>
                <a:lnTo>
                  <a:pt x="216" y="96"/>
                </a:lnTo>
                <a:lnTo>
                  <a:pt x="216" y="96"/>
                </a:lnTo>
                <a:lnTo>
                  <a:pt x="222" y="96"/>
                </a:lnTo>
                <a:lnTo>
                  <a:pt x="222" y="96"/>
                </a:lnTo>
                <a:lnTo>
                  <a:pt x="228" y="96"/>
                </a:lnTo>
                <a:lnTo>
                  <a:pt x="228" y="96"/>
                </a:lnTo>
                <a:lnTo>
                  <a:pt x="228" y="96"/>
                </a:lnTo>
                <a:lnTo>
                  <a:pt x="234" y="102"/>
                </a:lnTo>
                <a:lnTo>
                  <a:pt x="234" y="102"/>
                </a:lnTo>
                <a:lnTo>
                  <a:pt x="234" y="102"/>
                </a:lnTo>
                <a:lnTo>
                  <a:pt x="240" y="102"/>
                </a:lnTo>
                <a:lnTo>
                  <a:pt x="240" y="102"/>
                </a:lnTo>
                <a:lnTo>
                  <a:pt x="246" y="102"/>
                </a:lnTo>
                <a:lnTo>
                  <a:pt x="246" y="102"/>
                </a:lnTo>
                <a:lnTo>
                  <a:pt x="246" y="102"/>
                </a:lnTo>
                <a:lnTo>
                  <a:pt x="252" y="102"/>
                </a:lnTo>
                <a:lnTo>
                  <a:pt x="252" y="102"/>
                </a:lnTo>
                <a:lnTo>
                  <a:pt x="258" y="102"/>
                </a:lnTo>
                <a:lnTo>
                  <a:pt x="258" y="102"/>
                </a:lnTo>
                <a:lnTo>
                  <a:pt x="258" y="102"/>
                </a:lnTo>
                <a:lnTo>
                  <a:pt x="264" y="102"/>
                </a:lnTo>
                <a:lnTo>
                  <a:pt x="264" y="102"/>
                </a:lnTo>
                <a:lnTo>
                  <a:pt x="264" y="102"/>
                </a:lnTo>
                <a:lnTo>
                  <a:pt x="270" y="102"/>
                </a:lnTo>
                <a:lnTo>
                  <a:pt x="270" y="102"/>
                </a:lnTo>
                <a:lnTo>
                  <a:pt x="276" y="102"/>
                </a:lnTo>
                <a:lnTo>
                  <a:pt x="276" y="102"/>
                </a:lnTo>
                <a:lnTo>
                  <a:pt x="276" y="102"/>
                </a:lnTo>
                <a:lnTo>
                  <a:pt x="282" y="102"/>
                </a:lnTo>
                <a:lnTo>
                  <a:pt x="282" y="102"/>
                </a:lnTo>
                <a:lnTo>
                  <a:pt x="288" y="102"/>
                </a:lnTo>
                <a:lnTo>
                  <a:pt x="288" y="102"/>
                </a:lnTo>
                <a:lnTo>
                  <a:pt x="288" y="102"/>
                </a:lnTo>
                <a:lnTo>
                  <a:pt x="294" y="102"/>
                </a:lnTo>
                <a:lnTo>
                  <a:pt x="294" y="102"/>
                </a:lnTo>
                <a:lnTo>
                  <a:pt x="300" y="102"/>
                </a:lnTo>
                <a:lnTo>
                  <a:pt x="300" y="102"/>
                </a:lnTo>
                <a:lnTo>
                  <a:pt x="300" y="102"/>
                </a:lnTo>
                <a:lnTo>
                  <a:pt x="306" y="102"/>
                </a:lnTo>
                <a:lnTo>
                  <a:pt x="306" y="102"/>
                </a:lnTo>
                <a:lnTo>
                  <a:pt x="306" y="102"/>
                </a:lnTo>
                <a:lnTo>
                  <a:pt x="312" y="102"/>
                </a:lnTo>
                <a:lnTo>
                  <a:pt x="312" y="102"/>
                </a:lnTo>
                <a:lnTo>
                  <a:pt x="318" y="102"/>
                </a:lnTo>
                <a:lnTo>
                  <a:pt x="318" y="102"/>
                </a:lnTo>
                <a:lnTo>
                  <a:pt x="318" y="102"/>
                </a:lnTo>
                <a:lnTo>
                  <a:pt x="324" y="102"/>
                </a:lnTo>
                <a:lnTo>
                  <a:pt x="324" y="102"/>
                </a:lnTo>
                <a:lnTo>
                  <a:pt x="330" y="102"/>
                </a:lnTo>
                <a:lnTo>
                  <a:pt x="330" y="102"/>
                </a:lnTo>
                <a:lnTo>
                  <a:pt x="330" y="102"/>
                </a:lnTo>
                <a:lnTo>
                  <a:pt x="336" y="102"/>
                </a:lnTo>
                <a:lnTo>
                  <a:pt x="336" y="102"/>
                </a:lnTo>
                <a:lnTo>
                  <a:pt x="336" y="102"/>
                </a:lnTo>
                <a:lnTo>
                  <a:pt x="342" y="102"/>
                </a:lnTo>
                <a:lnTo>
                  <a:pt x="342" y="102"/>
                </a:lnTo>
                <a:lnTo>
                  <a:pt x="348" y="102"/>
                </a:lnTo>
                <a:lnTo>
                  <a:pt x="348" y="102"/>
                </a:lnTo>
                <a:lnTo>
                  <a:pt x="348" y="102"/>
                </a:lnTo>
                <a:lnTo>
                  <a:pt x="354" y="102"/>
                </a:lnTo>
                <a:lnTo>
                  <a:pt x="354" y="102"/>
                </a:lnTo>
                <a:lnTo>
                  <a:pt x="360" y="102"/>
                </a:lnTo>
                <a:lnTo>
                  <a:pt x="360" y="102"/>
                </a:lnTo>
                <a:lnTo>
                  <a:pt x="360" y="102"/>
                </a:lnTo>
                <a:lnTo>
                  <a:pt x="366" y="96"/>
                </a:lnTo>
                <a:lnTo>
                  <a:pt x="366" y="96"/>
                </a:lnTo>
                <a:lnTo>
                  <a:pt x="366" y="96"/>
                </a:lnTo>
                <a:lnTo>
                  <a:pt x="372" y="96"/>
                </a:lnTo>
                <a:lnTo>
                  <a:pt x="372" y="96"/>
                </a:lnTo>
                <a:lnTo>
                  <a:pt x="378" y="96"/>
                </a:lnTo>
                <a:lnTo>
                  <a:pt x="378" y="96"/>
                </a:lnTo>
                <a:lnTo>
                  <a:pt x="378" y="96"/>
                </a:lnTo>
                <a:lnTo>
                  <a:pt x="384" y="96"/>
                </a:lnTo>
                <a:lnTo>
                  <a:pt x="384" y="96"/>
                </a:lnTo>
                <a:lnTo>
                  <a:pt x="390" y="96"/>
                </a:lnTo>
                <a:lnTo>
                  <a:pt x="390" y="96"/>
                </a:lnTo>
                <a:lnTo>
                  <a:pt x="390" y="96"/>
                </a:lnTo>
                <a:lnTo>
                  <a:pt x="396" y="96"/>
                </a:lnTo>
                <a:lnTo>
                  <a:pt x="396" y="90"/>
                </a:lnTo>
                <a:lnTo>
                  <a:pt x="402" y="90"/>
                </a:lnTo>
                <a:lnTo>
                  <a:pt x="402" y="90"/>
                </a:lnTo>
                <a:lnTo>
                  <a:pt x="402" y="90"/>
                </a:lnTo>
                <a:lnTo>
                  <a:pt x="408" y="90"/>
                </a:lnTo>
                <a:lnTo>
                  <a:pt x="408" y="90"/>
                </a:lnTo>
                <a:lnTo>
                  <a:pt x="408" y="90"/>
                </a:lnTo>
                <a:lnTo>
                  <a:pt x="414" y="90"/>
                </a:lnTo>
                <a:lnTo>
                  <a:pt x="414" y="90"/>
                </a:lnTo>
                <a:lnTo>
                  <a:pt x="420" y="90"/>
                </a:lnTo>
                <a:lnTo>
                  <a:pt x="420" y="84"/>
                </a:lnTo>
                <a:lnTo>
                  <a:pt x="420" y="84"/>
                </a:lnTo>
                <a:lnTo>
                  <a:pt x="426" y="84"/>
                </a:lnTo>
                <a:lnTo>
                  <a:pt x="426" y="84"/>
                </a:lnTo>
                <a:lnTo>
                  <a:pt x="432" y="84"/>
                </a:lnTo>
                <a:lnTo>
                  <a:pt x="432" y="84"/>
                </a:lnTo>
                <a:lnTo>
                  <a:pt x="432" y="84"/>
                </a:lnTo>
                <a:lnTo>
                  <a:pt x="438" y="84"/>
                </a:lnTo>
                <a:lnTo>
                  <a:pt x="438" y="78"/>
                </a:lnTo>
                <a:lnTo>
                  <a:pt x="438" y="78"/>
                </a:lnTo>
                <a:lnTo>
                  <a:pt x="444" y="78"/>
                </a:lnTo>
                <a:lnTo>
                  <a:pt x="444" y="78"/>
                </a:lnTo>
                <a:lnTo>
                  <a:pt x="450" y="78"/>
                </a:lnTo>
                <a:lnTo>
                  <a:pt x="450" y="78"/>
                </a:lnTo>
                <a:lnTo>
                  <a:pt x="450" y="78"/>
                </a:lnTo>
                <a:lnTo>
                  <a:pt x="456" y="72"/>
                </a:lnTo>
                <a:lnTo>
                  <a:pt x="456" y="72"/>
                </a:lnTo>
                <a:lnTo>
                  <a:pt x="462" y="72"/>
                </a:lnTo>
                <a:lnTo>
                  <a:pt x="462" y="72"/>
                </a:lnTo>
                <a:lnTo>
                  <a:pt x="462" y="72"/>
                </a:lnTo>
                <a:lnTo>
                  <a:pt x="468" y="72"/>
                </a:lnTo>
                <a:lnTo>
                  <a:pt x="468" y="72"/>
                </a:lnTo>
                <a:lnTo>
                  <a:pt x="474" y="66"/>
                </a:lnTo>
                <a:lnTo>
                  <a:pt x="474" y="66"/>
                </a:lnTo>
                <a:lnTo>
                  <a:pt x="474" y="66"/>
                </a:lnTo>
                <a:lnTo>
                  <a:pt x="480" y="66"/>
                </a:lnTo>
                <a:lnTo>
                  <a:pt x="480" y="66"/>
                </a:lnTo>
                <a:lnTo>
                  <a:pt x="480" y="66"/>
                </a:lnTo>
                <a:lnTo>
                  <a:pt x="486" y="60"/>
                </a:lnTo>
                <a:lnTo>
                  <a:pt x="486" y="60"/>
                </a:lnTo>
                <a:lnTo>
                  <a:pt x="492" y="60"/>
                </a:lnTo>
                <a:lnTo>
                  <a:pt x="492" y="60"/>
                </a:lnTo>
                <a:lnTo>
                  <a:pt x="492" y="60"/>
                </a:lnTo>
                <a:lnTo>
                  <a:pt x="498" y="60"/>
                </a:lnTo>
                <a:lnTo>
                  <a:pt x="498" y="54"/>
                </a:lnTo>
                <a:lnTo>
                  <a:pt x="504" y="54"/>
                </a:lnTo>
                <a:lnTo>
                  <a:pt x="504" y="54"/>
                </a:lnTo>
                <a:lnTo>
                  <a:pt x="504" y="54"/>
                </a:lnTo>
                <a:lnTo>
                  <a:pt x="510" y="54"/>
                </a:lnTo>
                <a:lnTo>
                  <a:pt x="510" y="48"/>
                </a:lnTo>
                <a:lnTo>
                  <a:pt x="510" y="48"/>
                </a:lnTo>
                <a:lnTo>
                  <a:pt x="516" y="48"/>
                </a:lnTo>
                <a:lnTo>
                  <a:pt x="516" y="48"/>
                </a:lnTo>
                <a:lnTo>
                  <a:pt x="522" y="48"/>
                </a:lnTo>
                <a:lnTo>
                  <a:pt x="522" y="42"/>
                </a:lnTo>
                <a:lnTo>
                  <a:pt x="522" y="42"/>
                </a:lnTo>
                <a:lnTo>
                  <a:pt x="528" y="42"/>
                </a:lnTo>
                <a:lnTo>
                  <a:pt x="528" y="42"/>
                </a:lnTo>
                <a:lnTo>
                  <a:pt x="534" y="36"/>
                </a:lnTo>
                <a:lnTo>
                  <a:pt x="534" y="36"/>
                </a:lnTo>
                <a:lnTo>
                  <a:pt x="534" y="36"/>
                </a:lnTo>
                <a:lnTo>
                  <a:pt x="540" y="36"/>
                </a:lnTo>
                <a:lnTo>
                  <a:pt x="540" y="36"/>
                </a:lnTo>
                <a:lnTo>
                  <a:pt x="546" y="30"/>
                </a:lnTo>
                <a:lnTo>
                  <a:pt x="546" y="30"/>
                </a:lnTo>
                <a:lnTo>
                  <a:pt x="546" y="30"/>
                </a:lnTo>
                <a:lnTo>
                  <a:pt x="552" y="30"/>
                </a:lnTo>
                <a:lnTo>
                  <a:pt x="552" y="24"/>
                </a:lnTo>
                <a:lnTo>
                  <a:pt x="552" y="24"/>
                </a:lnTo>
                <a:lnTo>
                  <a:pt x="558" y="24"/>
                </a:lnTo>
                <a:lnTo>
                  <a:pt x="558" y="24"/>
                </a:lnTo>
                <a:lnTo>
                  <a:pt x="564" y="18"/>
                </a:lnTo>
                <a:lnTo>
                  <a:pt x="564" y="18"/>
                </a:lnTo>
                <a:lnTo>
                  <a:pt x="564" y="18"/>
                </a:lnTo>
                <a:lnTo>
                  <a:pt x="570" y="18"/>
                </a:lnTo>
                <a:lnTo>
                  <a:pt x="570" y="12"/>
                </a:lnTo>
                <a:lnTo>
                  <a:pt x="576" y="12"/>
                </a:lnTo>
                <a:lnTo>
                  <a:pt x="576" y="12"/>
                </a:lnTo>
                <a:lnTo>
                  <a:pt x="576" y="12"/>
                </a:lnTo>
                <a:lnTo>
                  <a:pt x="582" y="6"/>
                </a:lnTo>
                <a:lnTo>
                  <a:pt x="582" y="6"/>
                </a:lnTo>
                <a:lnTo>
                  <a:pt x="582" y="6"/>
                </a:lnTo>
                <a:lnTo>
                  <a:pt x="588" y="0"/>
                </a:lnTo>
                <a:lnTo>
                  <a:pt x="588" y="0"/>
                </a:lnTo>
                <a:lnTo>
                  <a:pt x="594" y="0"/>
                </a:lnTo>
              </a:path>
            </a:pathLst>
          </a:custGeom>
          <a:noFill/>
          <a:ln w="952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9073" name="直接连接符 129072"/>
          <p:cNvSpPr/>
          <p:nvPr/>
        </p:nvSpPr>
        <p:spPr>
          <a:xfrm>
            <a:off x="5807075" y="5849938"/>
            <a:ext cx="2727325" cy="1587"/>
          </a:xfrm>
          <a:prstGeom prst="line">
            <a:avLst/>
          </a:prstGeom>
          <a:ln w="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9074" name="直接连接符 129073"/>
          <p:cNvSpPr/>
          <p:nvPr/>
        </p:nvSpPr>
        <p:spPr>
          <a:xfrm>
            <a:off x="7150100" y="3840163"/>
            <a:ext cx="1588" cy="2255837"/>
          </a:xfrm>
          <a:prstGeom prst="line">
            <a:avLst/>
          </a:prstGeom>
          <a:ln w="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29075" name="任意多边形 129074"/>
          <p:cNvSpPr/>
          <p:nvPr/>
        </p:nvSpPr>
        <p:spPr>
          <a:xfrm>
            <a:off x="6178550" y="3954463"/>
            <a:ext cx="649288" cy="1403350"/>
          </a:xfrm>
          <a:custGeom>
            <a:avLst/>
            <a:gdLst/>
            <a:ahLst/>
            <a:cxnLst/>
            <a:rect l="0" t="0" r="0" b="0"/>
            <a:pathLst>
              <a:path w="594" h="1284">
                <a:moveTo>
                  <a:pt x="0" y="0"/>
                </a:moveTo>
                <a:lnTo>
                  <a:pt x="6" y="12"/>
                </a:lnTo>
                <a:lnTo>
                  <a:pt x="6" y="24"/>
                </a:lnTo>
                <a:lnTo>
                  <a:pt x="6" y="30"/>
                </a:lnTo>
                <a:lnTo>
                  <a:pt x="12" y="42"/>
                </a:lnTo>
                <a:lnTo>
                  <a:pt x="12" y="54"/>
                </a:lnTo>
                <a:lnTo>
                  <a:pt x="18" y="60"/>
                </a:lnTo>
                <a:lnTo>
                  <a:pt x="18" y="72"/>
                </a:lnTo>
                <a:lnTo>
                  <a:pt x="18" y="84"/>
                </a:lnTo>
                <a:lnTo>
                  <a:pt x="24" y="90"/>
                </a:lnTo>
                <a:lnTo>
                  <a:pt x="24" y="102"/>
                </a:lnTo>
                <a:lnTo>
                  <a:pt x="30" y="108"/>
                </a:lnTo>
                <a:lnTo>
                  <a:pt x="30" y="120"/>
                </a:lnTo>
                <a:lnTo>
                  <a:pt x="30" y="132"/>
                </a:lnTo>
                <a:lnTo>
                  <a:pt x="36" y="138"/>
                </a:lnTo>
                <a:lnTo>
                  <a:pt x="36" y="150"/>
                </a:lnTo>
                <a:lnTo>
                  <a:pt x="36" y="156"/>
                </a:lnTo>
                <a:lnTo>
                  <a:pt x="42" y="168"/>
                </a:lnTo>
                <a:lnTo>
                  <a:pt x="42" y="174"/>
                </a:lnTo>
                <a:lnTo>
                  <a:pt x="48" y="186"/>
                </a:lnTo>
                <a:lnTo>
                  <a:pt x="48" y="192"/>
                </a:lnTo>
                <a:lnTo>
                  <a:pt x="48" y="204"/>
                </a:lnTo>
                <a:lnTo>
                  <a:pt x="54" y="210"/>
                </a:lnTo>
                <a:lnTo>
                  <a:pt x="54" y="222"/>
                </a:lnTo>
                <a:lnTo>
                  <a:pt x="60" y="228"/>
                </a:lnTo>
                <a:lnTo>
                  <a:pt x="60" y="240"/>
                </a:lnTo>
                <a:lnTo>
                  <a:pt x="60" y="246"/>
                </a:lnTo>
                <a:lnTo>
                  <a:pt x="66" y="258"/>
                </a:lnTo>
                <a:lnTo>
                  <a:pt x="66" y="264"/>
                </a:lnTo>
                <a:lnTo>
                  <a:pt x="72" y="270"/>
                </a:lnTo>
                <a:lnTo>
                  <a:pt x="72" y="282"/>
                </a:lnTo>
                <a:lnTo>
                  <a:pt x="72" y="288"/>
                </a:lnTo>
                <a:lnTo>
                  <a:pt x="78" y="300"/>
                </a:lnTo>
                <a:lnTo>
                  <a:pt x="78" y="306"/>
                </a:lnTo>
                <a:lnTo>
                  <a:pt x="78" y="312"/>
                </a:lnTo>
                <a:lnTo>
                  <a:pt x="84" y="324"/>
                </a:lnTo>
                <a:lnTo>
                  <a:pt x="84" y="330"/>
                </a:lnTo>
                <a:lnTo>
                  <a:pt x="90" y="342"/>
                </a:lnTo>
                <a:lnTo>
                  <a:pt x="90" y="348"/>
                </a:lnTo>
                <a:lnTo>
                  <a:pt x="90" y="354"/>
                </a:lnTo>
                <a:lnTo>
                  <a:pt x="96" y="366"/>
                </a:lnTo>
                <a:lnTo>
                  <a:pt x="96" y="372"/>
                </a:lnTo>
                <a:lnTo>
                  <a:pt x="102" y="378"/>
                </a:lnTo>
                <a:lnTo>
                  <a:pt x="102" y="384"/>
                </a:lnTo>
                <a:lnTo>
                  <a:pt x="102" y="396"/>
                </a:lnTo>
                <a:lnTo>
                  <a:pt x="108" y="402"/>
                </a:lnTo>
                <a:lnTo>
                  <a:pt x="108" y="408"/>
                </a:lnTo>
                <a:lnTo>
                  <a:pt x="108" y="420"/>
                </a:lnTo>
                <a:lnTo>
                  <a:pt x="114" y="426"/>
                </a:lnTo>
                <a:lnTo>
                  <a:pt x="114" y="432"/>
                </a:lnTo>
                <a:lnTo>
                  <a:pt x="120" y="438"/>
                </a:lnTo>
                <a:lnTo>
                  <a:pt x="120" y="450"/>
                </a:lnTo>
                <a:lnTo>
                  <a:pt x="120" y="456"/>
                </a:lnTo>
                <a:lnTo>
                  <a:pt x="126" y="462"/>
                </a:lnTo>
                <a:lnTo>
                  <a:pt x="126" y="468"/>
                </a:lnTo>
                <a:lnTo>
                  <a:pt x="132" y="480"/>
                </a:lnTo>
                <a:lnTo>
                  <a:pt x="132" y="486"/>
                </a:lnTo>
                <a:lnTo>
                  <a:pt x="132" y="492"/>
                </a:lnTo>
                <a:lnTo>
                  <a:pt x="138" y="498"/>
                </a:lnTo>
                <a:lnTo>
                  <a:pt x="138" y="504"/>
                </a:lnTo>
                <a:lnTo>
                  <a:pt x="138" y="510"/>
                </a:lnTo>
                <a:lnTo>
                  <a:pt x="144" y="522"/>
                </a:lnTo>
                <a:lnTo>
                  <a:pt x="144" y="528"/>
                </a:lnTo>
                <a:lnTo>
                  <a:pt x="150" y="534"/>
                </a:lnTo>
                <a:lnTo>
                  <a:pt x="150" y="540"/>
                </a:lnTo>
                <a:lnTo>
                  <a:pt x="150" y="546"/>
                </a:lnTo>
                <a:lnTo>
                  <a:pt x="156" y="552"/>
                </a:lnTo>
                <a:lnTo>
                  <a:pt x="156" y="558"/>
                </a:lnTo>
                <a:lnTo>
                  <a:pt x="162" y="570"/>
                </a:lnTo>
                <a:lnTo>
                  <a:pt x="162" y="576"/>
                </a:lnTo>
                <a:lnTo>
                  <a:pt x="162" y="582"/>
                </a:lnTo>
                <a:lnTo>
                  <a:pt x="168" y="588"/>
                </a:lnTo>
                <a:lnTo>
                  <a:pt x="168" y="594"/>
                </a:lnTo>
                <a:lnTo>
                  <a:pt x="174" y="600"/>
                </a:lnTo>
                <a:lnTo>
                  <a:pt x="174" y="606"/>
                </a:lnTo>
                <a:lnTo>
                  <a:pt x="174" y="612"/>
                </a:lnTo>
                <a:lnTo>
                  <a:pt x="180" y="618"/>
                </a:lnTo>
                <a:lnTo>
                  <a:pt x="180" y="624"/>
                </a:lnTo>
                <a:lnTo>
                  <a:pt x="180" y="630"/>
                </a:lnTo>
                <a:lnTo>
                  <a:pt x="186" y="636"/>
                </a:lnTo>
                <a:lnTo>
                  <a:pt x="186" y="642"/>
                </a:lnTo>
                <a:lnTo>
                  <a:pt x="192" y="648"/>
                </a:lnTo>
                <a:lnTo>
                  <a:pt x="192" y="654"/>
                </a:lnTo>
                <a:lnTo>
                  <a:pt x="192" y="666"/>
                </a:lnTo>
                <a:lnTo>
                  <a:pt x="198" y="672"/>
                </a:lnTo>
                <a:lnTo>
                  <a:pt x="198" y="678"/>
                </a:lnTo>
                <a:lnTo>
                  <a:pt x="204" y="684"/>
                </a:lnTo>
                <a:lnTo>
                  <a:pt x="204" y="690"/>
                </a:lnTo>
                <a:lnTo>
                  <a:pt x="204" y="690"/>
                </a:lnTo>
                <a:lnTo>
                  <a:pt x="210" y="696"/>
                </a:lnTo>
                <a:lnTo>
                  <a:pt x="210" y="702"/>
                </a:lnTo>
                <a:lnTo>
                  <a:pt x="210" y="708"/>
                </a:lnTo>
                <a:lnTo>
                  <a:pt x="216" y="714"/>
                </a:lnTo>
                <a:lnTo>
                  <a:pt x="216" y="720"/>
                </a:lnTo>
                <a:lnTo>
                  <a:pt x="222" y="726"/>
                </a:lnTo>
                <a:lnTo>
                  <a:pt x="222" y="732"/>
                </a:lnTo>
                <a:lnTo>
                  <a:pt x="222" y="738"/>
                </a:lnTo>
                <a:lnTo>
                  <a:pt x="228" y="744"/>
                </a:lnTo>
                <a:lnTo>
                  <a:pt x="228" y="750"/>
                </a:lnTo>
                <a:lnTo>
                  <a:pt x="234" y="756"/>
                </a:lnTo>
                <a:lnTo>
                  <a:pt x="234" y="762"/>
                </a:lnTo>
                <a:lnTo>
                  <a:pt x="234" y="768"/>
                </a:lnTo>
                <a:lnTo>
                  <a:pt x="240" y="774"/>
                </a:lnTo>
                <a:lnTo>
                  <a:pt x="240" y="780"/>
                </a:lnTo>
                <a:lnTo>
                  <a:pt x="246" y="780"/>
                </a:lnTo>
                <a:lnTo>
                  <a:pt x="246" y="786"/>
                </a:lnTo>
                <a:lnTo>
                  <a:pt x="246" y="792"/>
                </a:lnTo>
                <a:lnTo>
                  <a:pt x="252" y="798"/>
                </a:lnTo>
                <a:lnTo>
                  <a:pt x="252" y="804"/>
                </a:lnTo>
                <a:lnTo>
                  <a:pt x="252" y="810"/>
                </a:lnTo>
                <a:lnTo>
                  <a:pt x="258" y="816"/>
                </a:lnTo>
                <a:lnTo>
                  <a:pt x="258" y="816"/>
                </a:lnTo>
                <a:lnTo>
                  <a:pt x="264" y="822"/>
                </a:lnTo>
                <a:lnTo>
                  <a:pt x="264" y="828"/>
                </a:lnTo>
                <a:lnTo>
                  <a:pt x="264" y="834"/>
                </a:lnTo>
                <a:lnTo>
                  <a:pt x="270" y="840"/>
                </a:lnTo>
                <a:lnTo>
                  <a:pt x="270" y="846"/>
                </a:lnTo>
                <a:lnTo>
                  <a:pt x="276" y="846"/>
                </a:lnTo>
                <a:lnTo>
                  <a:pt x="276" y="852"/>
                </a:lnTo>
                <a:lnTo>
                  <a:pt x="276" y="858"/>
                </a:lnTo>
                <a:lnTo>
                  <a:pt x="282" y="864"/>
                </a:lnTo>
                <a:lnTo>
                  <a:pt x="282" y="870"/>
                </a:lnTo>
                <a:lnTo>
                  <a:pt x="282" y="870"/>
                </a:lnTo>
                <a:lnTo>
                  <a:pt x="288" y="876"/>
                </a:lnTo>
                <a:lnTo>
                  <a:pt x="288" y="882"/>
                </a:lnTo>
                <a:lnTo>
                  <a:pt x="294" y="888"/>
                </a:lnTo>
                <a:lnTo>
                  <a:pt x="294" y="894"/>
                </a:lnTo>
                <a:lnTo>
                  <a:pt x="294" y="894"/>
                </a:lnTo>
                <a:lnTo>
                  <a:pt x="300" y="900"/>
                </a:lnTo>
                <a:lnTo>
                  <a:pt x="300" y="906"/>
                </a:lnTo>
                <a:lnTo>
                  <a:pt x="306" y="912"/>
                </a:lnTo>
                <a:lnTo>
                  <a:pt x="306" y="912"/>
                </a:lnTo>
                <a:lnTo>
                  <a:pt x="306" y="918"/>
                </a:lnTo>
                <a:lnTo>
                  <a:pt x="312" y="924"/>
                </a:lnTo>
                <a:lnTo>
                  <a:pt x="312" y="930"/>
                </a:lnTo>
                <a:lnTo>
                  <a:pt x="318" y="930"/>
                </a:lnTo>
                <a:lnTo>
                  <a:pt x="318" y="936"/>
                </a:lnTo>
                <a:lnTo>
                  <a:pt x="318" y="942"/>
                </a:lnTo>
                <a:lnTo>
                  <a:pt x="324" y="942"/>
                </a:lnTo>
                <a:lnTo>
                  <a:pt x="324" y="948"/>
                </a:lnTo>
                <a:lnTo>
                  <a:pt x="324" y="954"/>
                </a:lnTo>
                <a:lnTo>
                  <a:pt x="330" y="960"/>
                </a:lnTo>
                <a:lnTo>
                  <a:pt x="330" y="960"/>
                </a:lnTo>
                <a:lnTo>
                  <a:pt x="336" y="966"/>
                </a:lnTo>
                <a:lnTo>
                  <a:pt x="336" y="972"/>
                </a:lnTo>
                <a:lnTo>
                  <a:pt x="336" y="972"/>
                </a:lnTo>
                <a:lnTo>
                  <a:pt x="342" y="978"/>
                </a:lnTo>
                <a:lnTo>
                  <a:pt x="342" y="984"/>
                </a:lnTo>
                <a:lnTo>
                  <a:pt x="348" y="984"/>
                </a:lnTo>
                <a:lnTo>
                  <a:pt x="348" y="990"/>
                </a:lnTo>
                <a:lnTo>
                  <a:pt x="348" y="996"/>
                </a:lnTo>
                <a:lnTo>
                  <a:pt x="354" y="996"/>
                </a:lnTo>
                <a:lnTo>
                  <a:pt x="354" y="1002"/>
                </a:lnTo>
                <a:lnTo>
                  <a:pt x="354" y="1008"/>
                </a:lnTo>
                <a:lnTo>
                  <a:pt x="360" y="1008"/>
                </a:lnTo>
                <a:lnTo>
                  <a:pt x="360" y="1014"/>
                </a:lnTo>
                <a:lnTo>
                  <a:pt x="366" y="1014"/>
                </a:lnTo>
                <a:lnTo>
                  <a:pt x="366" y="1020"/>
                </a:lnTo>
                <a:lnTo>
                  <a:pt x="366" y="1026"/>
                </a:lnTo>
                <a:lnTo>
                  <a:pt x="372" y="1026"/>
                </a:lnTo>
                <a:lnTo>
                  <a:pt x="372" y="1032"/>
                </a:lnTo>
                <a:lnTo>
                  <a:pt x="378" y="1032"/>
                </a:lnTo>
                <a:lnTo>
                  <a:pt x="378" y="1038"/>
                </a:lnTo>
                <a:lnTo>
                  <a:pt x="378" y="1044"/>
                </a:lnTo>
                <a:lnTo>
                  <a:pt x="384" y="1044"/>
                </a:lnTo>
                <a:lnTo>
                  <a:pt x="384" y="1050"/>
                </a:lnTo>
                <a:lnTo>
                  <a:pt x="390" y="1050"/>
                </a:lnTo>
                <a:lnTo>
                  <a:pt x="390" y="1056"/>
                </a:lnTo>
                <a:lnTo>
                  <a:pt x="390" y="1062"/>
                </a:lnTo>
                <a:lnTo>
                  <a:pt x="396" y="1062"/>
                </a:lnTo>
                <a:lnTo>
                  <a:pt x="396" y="1068"/>
                </a:lnTo>
                <a:lnTo>
                  <a:pt x="396" y="1068"/>
                </a:lnTo>
                <a:lnTo>
                  <a:pt x="402" y="1074"/>
                </a:lnTo>
                <a:lnTo>
                  <a:pt x="402" y="1074"/>
                </a:lnTo>
                <a:lnTo>
                  <a:pt x="408" y="1080"/>
                </a:lnTo>
                <a:lnTo>
                  <a:pt x="408" y="1086"/>
                </a:lnTo>
                <a:lnTo>
                  <a:pt x="408" y="1086"/>
                </a:lnTo>
                <a:lnTo>
                  <a:pt x="414" y="1092"/>
                </a:lnTo>
                <a:lnTo>
                  <a:pt x="414" y="1092"/>
                </a:lnTo>
                <a:lnTo>
                  <a:pt x="420" y="1098"/>
                </a:lnTo>
                <a:lnTo>
                  <a:pt x="420" y="1098"/>
                </a:lnTo>
                <a:lnTo>
                  <a:pt x="420" y="1104"/>
                </a:lnTo>
                <a:lnTo>
                  <a:pt x="426" y="1104"/>
                </a:lnTo>
                <a:lnTo>
                  <a:pt x="426" y="1110"/>
                </a:lnTo>
                <a:lnTo>
                  <a:pt x="426" y="1110"/>
                </a:lnTo>
                <a:lnTo>
                  <a:pt x="432" y="1116"/>
                </a:lnTo>
                <a:lnTo>
                  <a:pt x="432" y="1116"/>
                </a:lnTo>
                <a:lnTo>
                  <a:pt x="438" y="1122"/>
                </a:lnTo>
                <a:lnTo>
                  <a:pt x="438" y="1122"/>
                </a:lnTo>
                <a:lnTo>
                  <a:pt x="438" y="1128"/>
                </a:lnTo>
                <a:lnTo>
                  <a:pt x="444" y="1128"/>
                </a:lnTo>
                <a:lnTo>
                  <a:pt x="444" y="1134"/>
                </a:lnTo>
                <a:lnTo>
                  <a:pt x="450" y="1134"/>
                </a:lnTo>
                <a:lnTo>
                  <a:pt x="450" y="1140"/>
                </a:lnTo>
                <a:lnTo>
                  <a:pt x="450" y="1140"/>
                </a:lnTo>
                <a:lnTo>
                  <a:pt x="456" y="1146"/>
                </a:lnTo>
                <a:lnTo>
                  <a:pt x="456" y="1146"/>
                </a:lnTo>
                <a:lnTo>
                  <a:pt x="462" y="1152"/>
                </a:lnTo>
                <a:lnTo>
                  <a:pt x="462" y="1152"/>
                </a:lnTo>
                <a:lnTo>
                  <a:pt x="462" y="1158"/>
                </a:lnTo>
                <a:lnTo>
                  <a:pt x="468" y="1158"/>
                </a:lnTo>
                <a:lnTo>
                  <a:pt x="468" y="1164"/>
                </a:lnTo>
                <a:lnTo>
                  <a:pt x="468" y="1164"/>
                </a:lnTo>
                <a:lnTo>
                  <a:pt x="474" y="1170"/>
                </a:lnTo>
                <a:lnTo>
                  <a:pt x="474" y="1170"/>
                </a:lnTo>
                <a:lnTo>
                  <a:pt x="480" y="1170"/>
                </a:lnTo>
                <a:lnTo>
                  <a:pt x="480" y="1176"/>
                </a:lnTo>
                <a:lnTo>
                  <a:pt x="480" y="1176"/>
                </a:lnTo>
                <a:lnTo>
                  <a:pt x="486" y="1182"/>
                </a:lnTo>
                <a:lnTo>
                  <a:pt x="486" y="1182"/>
                </a:lnTo>
                <a:lnTo>
                  <a:pt x="492" y="1188"/>
                </a:lnTo>
                <a:lnTo>
                  <a:pt x="492" y="1188"/>
                </a:lnTo>
                <a:lnTo>
                  <a:pt x="492" y="1188"/>
                </a:lnTo>
                <a:lnTo>
                  <a:pt x="498" y="1194"/>
                </a:lnTo>
                <a:lnTo>
                  <a:pt x="498" y="1194"/>
                </a:lnTo>
                <a:lnTo>
                  <a:pt x="498" y="1200"/>
                </a:lnTo>
                <a:lnTo>
                  <a:pt x="504" y="1200"/>
                </a:lnTo>
                <a:lnTo>
                  <a:pt x="504" y="1200"/>
                </a:lnTo>
                <a:lnTo>
                  <a:pt x="510" y="1206"/>
                </a:lnTo>
                <a:lnTo>
                  <a:pt x="510" y="1206"/>
                </a:lnTo>
                <a:lnTo>
                  <a:pt x="510" y="1212"/>
                </a:lnTo>
                <a:lnTo>
                  <a:pt x="516" y="1212"/>
                </a:lnTo>
                <a:lnTo>
                  <a:pt x="516" y="1212"/>
                </a:lnTo>
                <a:lnTo>
                  <a:pt x="522" y="1218"/>
                </a:lnTo>
                <a:lnTo>
                  <a:pt x="522" y="1218"/>
                </a:lnTo>
                <a:lnTo>
                  <a:pt x="522" y="1224"/>
                </a:lnTo>
                <a:lnTo>
                  <a:pt x="528" y="1224"/>
                </a:lnTo>
                <a:lnTo>
                  <a:pt x="528" y="1224"/>
                </a:lnTo>
                <a:lnTo>
                  <a:pt x="534" y="1230"/>
                </a:lnTo>
                <a:lnTo>
                  <a:pt x="534" y="1230"/>
                </a:lnTo>
                <a:lnTo>
                  <a:pt x="534" y="1230"/>
                </a:lnTo>
                <a:lnTo>
                  <a:pt x="540" y="1236"/>
                </a:lnTo>
                <a:lnTo>
                  <a:pt x="540" y="1236"/>
                </a:lnTo>
                <a:lnTo>
                  <a:pt x="540" y="1242"/>
                </a:lnTo>
                <a:lnTo>
                  <a:pt x="546" y="1242"/>
                </a:lnTo>
                <a:lnTo>
                  <a:pt x="546" y="1242"/>
                </a:lnTo>
                <a:lnTo>
                  <a:pt x="552" y="1248"/>
                </a:lnTo>
                <a:lnTo>
                  <a:pt x="552" y="1248"/>
                </a:lnTo>
                <a:lnTo>
                  <a:pt x="552" y="1248"/>
                </a:lnTo>
                <a:lnTo>
                  <a:pt x="558" y="1254"/>
                </a:lnTo>
                <a:lnTo>
                  <a:pt x="558" y="1254"/>
                </a:lnTo>
                <a:lnTo>
                  <a:pt x="564" y="1254"/>
                </a:lnTo>
                <a:lnTo>
                  <a:pt x="564" y="1260"/>
                </a:lnTo>
                <a:lnTo>
                  <a:pt x="564" y="1260"/>
                </a:lnTo>
                <a:lnTo>
                  <a:pt x="570" y="1260"/>
                </a:lnTo>
                <a:lnTo>
                  <a:pt x="570" y="1266"/>
                </a:lnTo>
                <a:lnTo>
                  <a:pt x="570" y="1266"/>
                </a:lnTo>
                <a:lnTo>
                  <a:pt x="576" y="1266"/>
                </a:lnTo>
                <a:lnTo>
                  <a:pt x="576" y="1266"/>
                </a:lnTo>
                <a:lnTo>
                  <a:pt x="582" y="1272"/>
                </a:lnTo>
                <a:lnTo>
                  <a:pt x="582" y="1272"/>
                </a:lnTo>
                <a:lnTo>
                  <a:pt x="582" y="1272"/>
                </a:lnTo>
                <a:lnTo>
                  <a:pt x="588" y="1278"/>
                </a:lnTo>
                <a:lnTo>
                  <a:pt x="588" y="1278"/>
                </a:lnTo>
                <a:lnTo>
                  <a:pt x="594" y="1278"/>
                </a:lnTo>
                <a:lnTo>
                  <a:pt x="594" y="1284"/>
                </a:lnTo>
              </a:path>
            </a:pathLst>
          </a:custGeom>
          <a:noFill/>
          <a:ln w="952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29076" name="组合 129075"/>
          <p:cNvGrpSpPr/>
          <p:nvPr/>
        </p:nvGrpSpPr>
        <p:grpSpPr>
          <a:xfrm>
            <a:off x="7478713" y="3954463"/>
            <a:ext cx="649287" cy="1403350"/>
            <a:chOff x="4746" y="2265"/>
            <a:chExt cx="594" cy="1284"/>
          </a:xfrm>
        </p:grpSpPr>
        <p:sp>
          <p:nvSpPr>
            <p:cNvPr id="129077" name="任意多边形 129076"/>
            <p:cNvSpPr/>
            <p:nvPr/>
          </p:nvSpPr>
          <p:spPr>
            <a:xfrm>
              <a:off x="4746" y="2277"/>
              <a:ext cx="588" cy="1272"/>
            </a:xfrm>
            <a:custGeom>
              <a:avLst/>
              <a:gdLst/>
              <a:ahLst/>
              <a:cxnLst/>
              <a:rect l="0" t="0" r="0" b="0"/>
              <a:pathLst>
                <a:path w="588" h="1272">
                  <a:moveTo>
                    <a:pt x="0" y="1272"/>
                  </a:moveTo>
                  <a:lnTo>
                    <a:pt x="0" y="1272"/>
                  </a:lnTo>
                  <a:lnTo>
                    <a:pt x="0" y="1266"/>
                  </a:lnTo>
                  <a:lnTo>
                    <a:pt x="6" y="1266"/>
                  </a:lnTo>
                  <a:lnTo>
                    <a:pt x="6" y="1266"/>
                  </a:lnTo>
                  <a:lnTo>
                    <a:pt x="12" y="1260"/>
                  </a:lnTo>
                  <a:lnTo>
                    <a:pt x="12" y="1260"/>
                  </a:lnTo>
                  <a:lnTo>
                    <a:pt x="12" y="1260"/>
                  </a:lnTo>
                  <a:lnTo>
                    <a:pt x="18" y="1254"/>
                  </a:lnTo>
                  <a:lnTo>
                    <a:pt x="18" y="1254"/>
                  </a:lnTo>
                  <a:lnTo>
                    <a:pt x="24" y="1254"/>
                  </a:lnTo>
                  <a:lnTo>
                    <a:pt x="24" y="1254"/>
                  </a:lnTo>
                  <a:lnTo>
                    <a:pt x="24" y="1248"/>
                  </a:lnTo>
                  <a:lnTo>
                    <a:pt x="30" y="1248"/>
                  </a:lnTo>
                  <a:lnTo>
                    <a:pt x="30" y="1248"/>
                  </a:lnTo>
                  <a:lnTo>
                    <a:pt x="30" y="1242"/>
                  </a:lnTo>
                  <a:lnTo>
                    <a:pt x="36" y="1242"/>
                  </a:lnTo>
                  <a:lnTo>
                    <a:pt x="36" y="1242"/>
                  </a:lnTo>
                  <a:lnTo>
                    <a:pt x="42" y="1236"/>
                  </a:lnTo>
                  <a:lnTo>
                    <a:pt x="42" y="1236"/>
                  </a:lnTo>
                  <a:lnTo>
                    <a:pt x="42" y="1236"/>
                  </a:lnTo>
                  <a:lnTo>
                    <a:pt x="48" y="1230"/>
                  </a:lnTo>
                  <a:lnTo>
                    <a:pt x="48" y="1230"/>
                  </a:lnTo>
                  <a:lnTo>
                    <a:pt x="54" y="1230"/>
                  </a:lnTo>
                  <a:lnTo>
                    <a:pt x="54" y="1224"/>
                  </a:lnTo>
                  <a:lnTo>
                    <a:pt x="54" y="1224"/>
                  </a:lnTo>
                  <a:lnTo>
                    <a:pt x="60" y="1218"/>
                  </a:lnTo>
                  <a:lnTo>
                    <a:pt x="60" y="1218"/>
                  </a:lnTo>
                  <a:lnTo>
                    <a:pt x="60" y="1218"/>
                  </a:lnTo>
                  <a:lnTo>
                    <a:pt x="66" y="1212"/>
                  </a:lnTo>
                  <a:lnTo>
                    <a:pt x="66" y="1212"/>
                  </a:lnTo>
                  <a:lnTo>
                    <a:pt x="72" y="1212"/>
                  </a:lnTo>
                  <a:lnTo>
                    <a:pt x="72" y="1206"/>
                  </a:lnTo>
                  <a:lnTo>
                    <a:pt x="72" y="1206"/>
                  </a:lnTo>
                  <a:lnTo>
                    <a:pt x="78" y="1200"/>
                  </a:lnTo>
                  <a:lnTo>
                    <a:pt x="78" y="1200"/>
                  </a:lnTo>
                  <a:lnTo>
                    <a:pt x="84" y="1200"/>
                  </a:lnTo>
                  <a:lnTo>
                    <a:pt x="84" y="1194"/>
                  </a:lnTo>
                  <a:lnTo>
                    <a:pt x="84" y="1194"/>
                  </a:lnTo>
                  <a:lnTo>
                    <a:pt x="90" y="1188"/>
                  </a:lnTo>
                  <a:lnTo>
                    <a:pt x="90" y="1188"/>
                  </a:lnTo>
                  <a:lnTo>
                    <a:pt x="96" y="1188"/>
                  </a:lnTo>
                  <a:lnTo>
                    <a:pt x="96" y="1182"/>
                  </a:lnTo>
                  <a:lnTo>
                    <a:pt x="96" y="1182"/>
                  </a:lnTo>
                  <a:lnTo>
                    <a:pt x="102" y="1176"/>
                  </a:lnTo>
                  <a:lnTo>
                    <a:pt x="102" y="1176"/>
                  </a:lnTo>
                  <a:lnTo>
                    <a:pt x="102" y="1176"/>
                  </a:lnTo>
                  <a:lnTo>
                    <a:pt x="108" y="1170"/>
                  </a:lnTo>
                  <a:lnTo>
                    <a:pt x="108" y="1170"/>
                  </a:lnTo>
                  <a:lnTo>
                    <a:pt x="114" y="1164"/>
                  </a:lnTo>
                  <a:lnTo>
                    <a:pt x="114" y="1164"/>
                  </a:lnTo>
                  <a:lnTo>
                    <a:pt x="114" y="1158"/>
                  </a:lnTo>
                  <a:lnTo>
                    <a:pt x="120" y="1158"/>
                  </a:lnTo>
                  <a:lnTo>
                    <a:pt x="120" y="1158"/>
                  </a:lnTo>
                  <a:lnTo>
                    <a:pt x="126" y="1152"/>
                  </a:lnTo>
                  <a:lnTo>
                    <a:pt x="126" y="1152"/>
                  </a:lnTo>
                  <a:lnTo>
                    <a:pt x="126" y="1146"/>
                  </a:lnTo>
                  <a:lnTo>
                    <a:pt x="132" y="1146"/>
                  </a:lnTo>
                  <a:lnTo>
                    <a:pt x="132" y="1140"/>
                  </a:lnTo>
                  <a:lnTo>
                    <a:pt x="132" y="1140"/>
                  </a:lnTo>
                  <a:lnTo>
                    <a:pt x="138" y="1134"/>
                  </a:lnTo>
                  <a:lnTo>
                    <a:pt x="138" y="1134"/>
                  </a:lnTo>
                  <a:lnTo>
                    <a:pt x="144" y="1128"/>
                  </a:lnTo>
                  <a:lnTo>
                    <a:pt x="144" y="1128"/>
                  </a:lnTo>
                  <a:lnTo>
                    <a:pt x="144" y="1122"/>
                  </a:lnTo>
                  <a:lnTo>
                    <a:pt x="150" y="1122"/>
                  </a:lnTo>
                  <a:lnTo>
                    <a:pt x="150" y="1116"/>
                  </a:lnTo>
                  <a:lnTo>
                    <a:pt x="156" y="1116"/>
                  </a:lnTo>
                  <a:lnTo>
                    <a:pt x="156" y="1110"/>
                  </a:lnTo>
                  <a:lnTo>
                    <a:pt x="156" y="1110"/>
                  </a:lnTo>
                  <a:lnTo>
                    <a:pt x="162" y="1104"/>
                  </a:lnTo>
                  <a:lnTo>
                    <a:pt x="162" y="1104"/>
                  </a:lnTo>
                  <a:lnTo>
                    <a:pt x="168" y="1098"/>
                  </a:lnTo>
                  <a:lnTo>
                    <a:pt x="168" y="1098"/>
                  </a:lnTo>
                  <a:lnTo>
                    <a:pt x="168" y="1092"/>
                  </a:lnTo>
                  <a:lnTo>
                    <a:pt x="174" y="1092"/>
                  </a:lnTo>
                  <a:lnTo>
                    <a:pt x="174" y="1086"/>
                  </a:lnTo>
                  <a:lnTo>
                    <a:pt x="174" y="1086"/>
                  </a:lnTo>
                  <a:lnTo>
                    <a:pt x="180" y="1080"/>
                  </a:lnTo>
                  <a:lnTo>
                    <a:pt x="180" y="1080"/>
                  </a:lnTo>
                  <a:lnTo>
                    <a:pt x="186" y="1074"/>
                  </a:lnTo>
                  <a:lnTo>
                    <a:pt x="186" y="1074"/>
                  </a:lnTo>
                  <a:lnTo>
                    <a:pt x="186" y="1068"/>
                  </a:lnTo>
                  <a:lnTo>
                    <a:pt x="192" y="1062"/>
                  </a:lnTo>
                  <a:lnTo>
                    <a:pt x="192" y="1062"/>
                  </a:lnTo>
                  <a:lnTo>
                    <a:pt x="198" y="1056"/>
                  </a:lnTo>
                  <a:lnTo>
                    <a:pt x="198" y="1056"/>
                  </a:lnTo>
                  <a:lnTo>
                    <a:pt x="198" y="1050"/>
                  </a:lnTo>
                  <a:lnTo>
                    <a:pt x="204" y="1050"/>
                  </a:lnTo>
                  <a:lnTo>
                    <a:pt x="204" y="1044"/>
                  </a:lnTo>
                  <a:lnTo>
                    <a:pt x="204" y="1038"/>
                  </a:lnTo>
                  <a:lnTo>
                    <a:pt x="210" y="1038"/>
                  </a:lnTo>
                  <a:lnTo>
                    <a:pt x="210" y="1032"/>
                  </a:lnTo>
                  <a:lnTo>
                    <a:pt x="216" y="1032"/>
                  </a:lnTo>
                  <a:lnTo>
                    <a:pt x="216" y="1026"/>
                  </a:lnTo>
                  <a:lnTo>
                    <a:pt x="216" y="1020"/>
                  </a:lnTo>
                  <a:lnTo>
                    <a:pt x="222" y="1020"/>
                  </a:lnTo>
                  <a:lnTo>
                    <a:pt x="222" y="1014"/>
                  </a:lnTo>
                  <a:lnTo>
                    <a:pt x="228" y="1014"/>
                  </a:lnTo>
                  <a:lnTo>
                    <a:pt x="228" y="1008"/>
                  </a:lnTo>
                  <a:lnTo>
                    <a:pt x="228" y="1002"/>
                  </a:lnTo>
                  <a:lnTo>
                    <a:pt x="234" y="1002"/>
                  </a:lnTo>
                  <a:lnTo>
                    <a:pt x="234" y="996"/>
                  </a:lnTo>
                  <a:lnTo>
                    <a:pt x="240" y="996"/>
                  </a:lnTo>
                  <a:lnTo>
                    <a:pt x="240" y="990"/>
                  </a:lnTo>
                  <a:lnTo>
                    <a:pt x="240" y="984"/>
                  </a:lnTo>
                  <a:lnTo>
                    <a:pt x="246" y="984"/>
                  </a:lnTo>
                  <a:lnTo>
                    <a:pt x="246" y="978"/>
                  </a:lnTo>
                  <a:lnTo>
                    <a:pt x="246" y="972"/>
                  </a:lnTo>
                  <a:lnTo>
                    <a:pt x="252" y="972"/>
                  </a:lnTo>
                  <a:lnTo>
                    <a:pt x="252" y="966"/>
                  </a:lnTo>
                  <a:lnTo>
                    <a:pt x="258" y="960"/>
                  </a:lnTo>
                  <a:lnTo>
                    <a:pt x="258" y="960"/>
                  </a:lnTo>
                  <a:lnTo>
                    <a:pt x="258" y="954"/>
                  </a:lnTo>
                  <a:lnTo>
                    <a:pt x="264" y="948"/>
                  </a:lnTo>
                  <a:lnTo>
                    <a:pt x="264" y="948"/>
                  </a:lnTo>
                  <a:lnTo>
                    <a:pt x="270" y="942"/>
                  </a:lnTo>
                  <a:lnTo>
                    <a:pt x="270" y="936"/>
                  </a:lnTo>
                  <a:lnTo>
                    <a:pt x="270" y="930"/>
                  </a:lnTo>
                  <a:lnTo>
                    <a:pt x="276" y="930"/>
                  </a:lnTo>
                  <a:lnTo>
                    <a:pt x="276" y="924"/>
                  </a:lnTo>
                  <a:lnTo>
                    <a:pt x="276" y="918"/>
                  </a:lnTo>
                  <a:lnTo>
                    <a:pt x="282" y="918"/>
                  </a:lnTo>
                  <a:lnTo>
                    <a:pt x="282" y="912"/>
                  </a:lnTo>
                  <a:lnTo>
                    <a:pt x="288" y="906"/>
                  </a:lnTo>
                  <a:lnTo>
                    <a:pt x="288" y="900"/>
                  </a:lnTo>
                  <a:lnTo>
                    <a:pt x="288" y="900"/>
                  </a:lnTo>
                  <a:lnTo>
                    <a:pt x="294" y="894"/>
                  </a:lnTo>
                  <a:lnTo>
                    <a:pt x="294" y="888"/>
                  </a:lnTo>
                  <a:lnTo>
                    <a:pt x="300" y="882"/>
                  </a:lnTo>
                  <a:lnTo>
                    <a:pt x="300" y="882"/>
                  </a:lnTo>
                  <a:lnTo>
                    <a:pt x="300" y="876"/>
                  </a:lnTo>
                  <a:lnTo>
                    <a:pt x="306" y="870"/>
                  </a:lnTo>
                  <a:lnTo>
                    <a:pt x="306" y="864"/>
                  </a:lnTo>
                  <a:lnTo>
                    <a:pt x="312" y="858"/>
                  </a:lnTo>
                  <a:lnTo>
                    <a:pt x="312" y="858"/>
                  </a:lnTo>
                  <a:lnTo>
                    <a:pt x="312" y="852"/>
                  </a:lnTo>
                  <a:lnTo>
                    <a:pt x="318" y="846"/>
                  </a:lnTo>
                  <a:lnTo>
                    <a:pt x="318" y="840"/>
                  </a:lnTo>
                  <a:lnTo>
                    <a:pt x="318" y="834"/>
                  </a:lnTo>
                  <a:lnTo>
                    <a:pt x="324" y="834"/>
                  </a:lnTo>
                  <a:lnTo>
                    <a:pt x="324" y="828"/>
                  </a:lnTo>
                  <a:lnTo>
                    <a:pt x="330" y="822"/>
                  </a:lnTo>
                  <a:lnTo>
                    <a:pt x="330" y="816"/>
                  </a:lnTo>
                  <a:lnTo>
                    <a:pt x="330" y="810"/>
                  </a:lnTo>
                  <a:lnTo>
                    <a:pt x="336" y="804"/>
                  </a:lnTo>
                  <a:lnTo>
                    <a:pt x="336" y="804"/>
                  </a:lnTo>
                  <a:lnTo>
                    <a:pt x="342" y="798"/>
                  </a:lnTo>
                  <a:lnTo>
                    <a:pt x="342" y="792"/>
                  </a:lnTo>
                  <a:lnTo>
                    <a:pt x="342" y="786"/>
                  </a:lnTo>
                  <a:lnTo>
                    <a:pt x="348" y="780"/>
                  </a:lnTo>
                  <a:lnTo>
                    <a:pt x="348" y="774"/>
                  </a:lnTo>
                  <a:lnTo>
                    <a:pt x="348" y="768"/>
                  </a:lnTo>
                  <a:lnTo>
                    <a:pt x="354" y="768"/>
                  </a:lnTo>
                  <a:lnTo>
                    <a:pt x="354" y="762"/>
                  </a:lnTo>
                  <a:lnTo>
                    <a:pt x="360" y="756"/>
                  </a:lnTo>
                  <a:lnTo>
                    <a:pt x="360" y="750"/>
                  </a:lnTo>
                  <a:lnTo>
                    <a:pt x="360" y="744"/>
                  </a:lnTo>
                  <a:lnTo>
                    <a:pt x="366" y="738"/>
                  </a:lnTo>
                  <a:lnTo>
                    <a:pt x="366" y="732"/>
                  </a:lnTo>
                  <a:lnTo>
                    <a:pt x="372" y="726"/>
                  </a:lnTo>
                  <a:lnTo>
                    <a:pt x="372" y="720"/>
                  </a:lnTo>
                  <a:lnTo>
                    <a:pt x="372" y="714"/>
                  </a:lnTo>
                  <a:lnTo>
                    <a:pt x="378" y="708"/>
                  </a:lnTo>
                  <a:lnTo>
                    <a:pt x="378" y="702"/>
                  </a:lnTo>
                  <a:lnTo>
                    <a:pt x="384" y="696"/>
                  </a:lnTo>
                  <a:lnTo>
                    <a:pt x="384" y="690"/>
                  </a:lnTo>
                  <a:lnTo>
                    <a:pt x="384" y="684"/>
                  </a:lnTo>
                  <a:lnTo>
                    <a:pt x="390" y="678"/>
                  </a:lnTo>
                  <a:lnTo>
                    <a:pt x="390" y="678"/>
                  </a:lnTo>
                  <a:lnTo>
                    <a:pt x="390" y="672"/>
                  </a:lnTo>
                  <a:lnTo>
                    <a:pt x="396" y="666"/>
                  </a:lnTo>
                  <a:lnTo>
                    <a:pt x="396" y="660"/>
                  </a:lnTo>
                  <a:lnTo>
                    <a:pt x="402" y="654"/>
                  </a:lnTo>
                  <a:lnTo>
                    <a:pt x="402" y="642"/>
                  </a:lnTo>
                  <a:lnTo>
                    <a:pt x="402" y="636"/>
                  </a:lnTo>
                  <a:lnTo>
                    <a:pt x="408" y="630"/>
                  </a:lnTo>
                  <a:lnTo>
                    <a:pt x="408" y="624"/>
                  </a:lnTo>
                  <a:lnTo>
                    <a:pt x="414" y="618"/>
                  </a:lnTo>
                  <a:lnTo>
                    <a:pt x="414" y="612"/>
                  </a:lnTo>
                  <a:lnTo>
                    <a:pt x="414" y="606"/>
                  </a:lnTo>
                  <a:lnTo>
                    <a:pt x="420" y="600"/>
                  </a:lnTo>
                  <a:lnTo>
                    <a:pt x="420" y="594"/>
                  </a:lnTo>
                  <a:lnTo>
                    <a:pt x="420" y="588"/>
                  </a:lnTo>
                  <a:lnTo>
                    <a:pt x="426" y="582"/>
                  </a:lnTo>
                  <a:lnTo>
                    <a:pt x="426" y="576"/>
                  </a:lnTo>
                  <a:lnTo>
                    <a:pt x="432" y="570"/>
                  </a:lnTo>
                  <a:lnTo>
                    <a:pt x="432" y="564"/>
                  </a:lnTo>
                  <a:lnTo>
                    <a:pt x="432" y="558"/>
                  </a:lnTo>
                  <a:lnTo>
                    <a:pt x="438" y="546"/>
                  </a:lnTo>
                  <a:lnTo>
                    <a:pt x="438" y="540"/>
                  </a:lnTo>
                  <a:lnTo>
                    <a:pt x="444" y="534"/>
                  </a:lnTo>
                  <a:lnTo>
                    <a:pt x="444" y="528"/>
                  </a:lnTo>
                  <a:lnTo>
                    <a:pt x="444" y="522"/>
                  </a:lnTo>
                  <a:lnTo>
                    <a:pt x="450" y="516"/>
                  </a:lnTo>
                  <a:lnTo>
                    <a:pt x="450" y="510"/>
                  </a:lnTo>
                  <a:lnTo>
                    <a:pt x="456" y="498"/>
                  </a:lnTo>
                  <a:lnTo>
                    <a:pt x="456" y="492"/>
                  </a:lnTo>
                  <a:lnTo>
                    <a:pt x="456" y="486"/>
                  </a:lnTo>
                  <a:lnTo>
                    <a:pt x="462" y="480"/>
                  </a:lnTo>
                  <a:lnTo>
                    <a:pt x="462" y="474"/>
                  </a:lnTo>
                  <a:lnTo>
                    <a:pt x="462" y="468"/>
                  </a:lnTo>
                  <a:lnTo>
                    <a:pt x="468" y="456"/>
                  </a:lnTo>
                  <a:lnTo>
                    <a:pt x="468" y="450"/>
                  </a:lnTo>
                  <a:lnTo>
                    <a:pt x="474" y="444"/>
                  </a:lnTo>
                  <a:lnTo>
                    <a:pt x="474" y="438"/>
                  </a:lnTo>
                  <a:lnTo>
                    <a:pt x="474" y="426"/>
                  </a:lnTo>
                  <a:lnTo>
                    <a:pt x="480" y="420"/>
                  </a:lnTo>
                  <a:lnTo>
                    <a:pt x="480" y="414"/>
                  </a:lnTo>
                  <a:lnTo>
                    <a:pt x="486" y="408"/>
                  </a:lnTo>
                  <a:lnTo>
                    <a:pt x="486" y="396"/>
                  </a:lnTo>
                  <a:lnTo>
                    <a:pt x="486" y="390"/>
                  </a:lnTo>
                  <a:lnTo>
                    <a:pt x="492" y="384"/>
                  </a:lnTo>
                  <a:lnTo>
                    <a:pt x="492" y="372"/>
                  </a:lnTo>
                  <a:lnTo>
                    <a:pt x="492" y="366"/>
                  </a:lnTo>
                  <a:lnTo>
                    <a:pt x="498" y="360"/>
                  </a:lnTo>
                  <a:lnTo>
                    <a:pt x="498" y="354"/>
                  </a:lnTo>
                  <a:lnTo>
                    <a:pt x="504" y="342"/>
                  </a:lnTo>
                  <a:lnTo>
                    <a:pt x="504" y="336"/>
                  </a:lnTo>
                  <a:lnTo>
                    <a:pt x="504" y="330"/>
                  </a:lnTo>
                  <a:lnTo>
                    <a:pt x="510" y="318"/>
                  </a:lnTo>
                  <a:lnTo>
                    <a:pt x="510" y="312"/>
                  </a:lnTo>
                  <a:lnTo>
                    <a:pt x="516" y="300"/>
                  </a:lnTo>
                  <a:lnTo>
                    <a:pt x="516" y="294"/>
                  </a:lnTo>
                  <a:lnTo>
                    <a:pt x="516" y="288"/>
                  </a:lnTo>
                  <a:lnTo>
                    <a:pt x="522" y="276"/>
                  </a:lnTo>
                  <a:lnTo>
                    <a:pt x="522" y="270"/>
                  </a:lnTo>
                  <a:lnTo>
                    <a:pt x="522" y="258"/>
                  </a:lnTo>
                  <a:lnTo>
                    <a:pt x="528" y="252"/>
                  </a:lnTo>
                  <a:lnTo>
                    <a:pt x="528" y="246"/>
                  </a:lnTo>
                  <a:lnTo>
                    <a:pt x="534" y="234"/>
                  </a:lnTo>
                  <a:lnTo>
                    <a:pt x="534" y="228"/>
                  </a:lnTo>
                  <a:lnTo>
                    <a:pt x="534" y="216"/>
                  </a:lnTo>
                  <a:lnTo>
                    <a:pt x="540" y="210"/>
                  </a:lnTo>
                  <a:lnTo>
                    <a:pt x="540" y="198"/>
                  </a:lnTo>
                  <a:lnTo>
                    <a:pt x="546" y="192"/>
                  </a:lnTo>
                  <a:lnTo>
                    <a:pt x="546" y="180"/>
                  </a:lnTo>
                  <a:lnTo>
                    <a:pt x="546" y="174"/>
                  </a:lnTo>
                  <a:lnTo>
                    <a:pt x="552" y="162"/>
                  </a:lnTo>
                  <a:lnTo>
                    <a:pt x="552" y="156"/>
                  </a:lnTo>
                  <a:lnTo>
                    <a:pt x="558" y="144"/>
                  </a:lnTo>
                  <a:lnTo>
                    <a:pt x="558" y="138"/>
                  </a:lnTo>
                  <a:lnTo>
                    <a:pt x="558" y="126"/>
                  </a:lnTo>
                  <a:lnTo>
                    <a:pt x="564" y="120"/>
                  </a:lnTo>
                  <a:lnTo>
                    <a:pt x="564" y="108"/>
                  </a:lnTo>
                  <a:lnTo>
                    <a:pt x="564" y="96"/>
                  </a:lnTo>
                  <a:lnTo>
                    <a:pt x="570" y="90"/>
                  </a:lnTo>
                  <a:lnTo>
                    <a:pt x="570" y="78"/>
                  </a:lnTo>
                  <a:lnTo>
                    <a:pt x="576" y="72"/>
                  </a:lnTo>
                  <a:lnTo>
                    <a:pt x="576" y="60"/>
                  </a:lnTo>
                  <a:lnTo>
                    <a:pt x="576" y="48"/>
                  </a:lnTo>
                  <a:lnTo>
                    <a:pt x="582" y="42"/>
                  </a:lnTo>
                  <a:lnTo>
                    <a:pt x="582" y="30"/>
                  </a:lnTo>
                  <a:lnTo>
                    <a:pt x="588" y="18"/>
                  </a:lnTo>
                  <a:lnTo>
                    <a:pt x="588" y="12"/>
                  </a:lnTo>
                  <a:lnTo>
                    <a:pt x="588" y="0"/>
                  </a:lnTo>
                </a:path>
              </a:pathLst>
            </a:custGeom>
            <a:noFill/>
            <a:ln w="952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78" name="直接连接符 129077"/>
            <p:cNvSpPr/>
            <p:nvPr/>
          </p:nvSpPr>
          <p:spPr>
            <a:xfrm flipV="1">
              <a:off x="5334" y="2265"/>
              <a:ext cx="6" cy="12"/>
            </a:xfrm>
            <a:prstGeom prst="line">
              <a:avLst/>
            </a:prstGeom>
            <a:ln w="952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29079" name="任意多边形 129078"/>
          <p:cNvSpPr/>
          <p:nvPr/>
        </p:nvSpPr>
        <p:spPr>
          <a:xfrm>
            <a:off x="5884863" y="5757863"/>
            <a:ext cx="647700" cy="71437"/>
          </a:xfrm>
          <a:custGeom>
            <a:avLst/>
            <a:gdLst/>
            <a:ahLst/>
            <a:cxnLst/>
            <a:rect l="0" t="0" r="0" b="0"/>
            <a:pathLst>
              <a:path w="594" h="66">
                <a:moveTo>
                  <a:pt x="0" y="66"/>
                </a:moveTo>
                <a:lnTo>
                  <a:pt x="0" y="66"/>
                </a:lnTo>
                <a:lnTo>
                  <a:pt x="6" y="66"/>
                </a:lnTo>
                <a:lnTo>
                  <a:pt x="6" y="66"/>
                </a:lnTo>
                <a:lnTo>
                  <a:pt x="12" y="66"/>
                </a:lnTo>
                <a:lnTo>
                  <a:pt x="12" y="66"/>
                </a:lnTo>
                <a:lnTo>
                  <a:pt x="12" y="66"/>
                </a:lnTo>
                <a:lnTo>
                  <a:pt x="18" y="66"/>
                </a:lnTo>
                <a:lnTo>
                  <a:pt x="18" y="66"/>
                </a:lnTo>
                <a:lnTo>
                  <a:pt x="18" y="66"/>
                </a:lnTo>
                <a:lnTo>
                  <a:pt x="24" y="66"/>
                </a:lnTo>
                <a:lnTo>
                  <a:pt x="24" y="66"/>
                </a:lnTo>
                <a:lnTo>
                  <a:pt x="30" y="66"/>
                </a:lnTo>
                <a:lnTo>
                  <a:pt x="30" y="66"/>
                </a:lnTo>
                <a:lnTo>
                  <a:pt x="30" y="66"/>
                </a:lnTo>
                <a:lnTo>
                  <a:pt x="36" y="66"/>
                </a:lnTo>
                <a:lnTo>
                  <a:pt x="36" y="66"/>
                </a:lnTo>
                <a:lnTo>
                  <a:pt x="42" y="66"/>
                </a:lnTo>
                <a:lnTo>
                  <a:pt x="42" y="60"/>
                </a:lnTo>
                <a:lnTo>
                  <a:pt x="42" y="60"/>
                </a:lnTo>
                <a:lnTo>
                  <a:pt x="48" y="60"/>
                </a:lnTo>
                <a:lnTo>
                  <a:pt x="48" y="60"/>
                </a:lnTo>
                <a:lnTo>
                  <a:pt x="54" y="60"/>
                </a:lnTo>
                <a:lnTo>
                  <a:pt x="54" y="60"/>
                </a:lnTo>
                <a:lnTo>
                  <a:pt x="54" y="60"/>
                </a:lnTo>
                <a:lnTo>
                  <a:pt x="60" y="60"/>
                </a:lnTo>
                <a:lnTo>
                  <a:pt x="60" y="60"/>
                </a:lnTo>
                <a:lnTo>
                  <a:pt x="60" y="60"/>
                </a:lnTo>
                <a:lnTo>
                  <a:pt x="66" y="60"/>
                </a:lnTo>
                <a:lnTo>
                  <a:pt x="66" y="60"/>
                </a:lnTo>
                <a:lnTo>
                  <a:pt x="72" y="60"/>
                </a:lnTo>
                <a:lnTo>
                  <a:pt x="72" y="60"/>
                </a:lnTo>
                <a:lnTo>
                  <a:pt x="72" y="60"/>
                </a:lnTo>
                <a:lnTo>
                  <a:pt x="78" y="60"/>
                </a:lnTo>
                <a:lnTo>
                  <a:pt x="78" y="60"/>
                </a:lnTo>
                <a:lnTo>
                  <a:pt x="84" y="60"/>
                </a:lnTo>
                <a:lnTo>
                  <a:pt x="84" y="60"/>
                </a:lnTo>
                <a:lnTo>
                  <a:pt x="84" y="60"/>
                </a:lnTo>
                <a:lnTo>
                  <a:pt x="90" y="60"/>
                </a:lnTo>
                <a:lnTo>
                  <a:pt x="90" y="60"/>
                </a:lnTo>
                <a:lnTo>
                  <a:pt x="90" y="60"/>
                </a:lnTo>
                <a:lnTo>
                  <a:pt x="96" y="60"/>
                </a:lnTo>
                <a:lnTo>
                  <a:pt x="96" y="60"/>
                </a:lnTo>
                <a:lnTo>
                  <a:pt x="102" y="60"/>
                </a:lnTo>
                <a:lnTo>
                  <a:pt x="102" y="60"/>
                </a:lnTo>
                <a:lnTo>
                  <a:pt x="102" y="60"/>
                </a:lnTo>
                <a:lnTo>
                  <a:pt x="108" y="60"/>
                </a:lnTo>
                <a:lnTo>
                  <a:pt x="108" y="60"/>
                </a:lnTo>
                <a:lnTo>
                  <a:pt x="114" y="60"/>
                </a:lnTo>
                <a:lnTo>
                  <a:pt x="114" y="60"/>
                </a:lnTo>
                <a:lnTo>
                  <a:pt x="114" y="60"/>
                </a:lnTo>
                <a:lnTo>
                  <a:pt x="120" y="60"/>
                </a:lnTo>
                <a:lnTo>
                  <a:pt x="120" y="60"/>
                </a:lnTo>
                <a:lnTo>
                  <a:pt x="126" y="60"/>
                </a:lnTo>
                <a:lnTo>
                  <a:pt x="126" y="60"/>
                </a:lnTo>
                <a:lnTo>
                  <a:pt x="126" y="60"/>
                </a:lnTo>
                <a:lnTo>
                  <a:pt x="132" y="60"/>
                </a:lnTo>
                <a:lnTo>
                  <a:pt x="132" y="60"/>
                </a:lnTo>
                <a:lnTo>
                  <a:pt x="132" y="60"/>
                </a:lnTo>
                <a:lnTo>
                  <a:pt x="138" y="60"/>
                </a:lnTo>
                <a:lnTo>
                  <a:pt x="138" y="60"/>
                </a:lnTo>
                <a:lnTo>
                  <a:pt x="144" y="60"/>
                </a:lnTo>
                <a:lnTo>
                  <a:pt x="144" y="60"/>
                </a:lnTo>
                <a:lnTo>
                  <a:pt x="144" y="60"/>
                </a:lnTo>
                <a:lnTo>
                  <a:pt x="150" y="54"/>
                </a:lnTo>
                <a:lnTo>
                  <a:pt x="150" y="54"/>
                </a:lnTo>
                <a:lnTo>
                  <a:pt x="156" y="54"/>
                </a:lnTo>
                <a:lnTo>
                  <a:pt x="156" y="54"/>
                </a:lnTo>
                <a:lnTo>
                  <a:pt x="156" y="54"/>
                </a:lnTo>
                <a:lnTo>
                  <a:pt x="162" y="54"/>
                </a:lnTo>
                <a:lnTo>
                  <a:pt x="162" y="54"/>
                </a:lnTo>
                <a:lnTo>
                  <a:pt x="162" y="54"/>
                </a:lnTo>
                <a:lnTo>
                  <a:pt x="168" y="54"/>
                </a:lnTo>
                <a:lnTo>
                  <a:pt x="168" y="54"/>
                </a:lnTo>
                <a:lnTo>
                  <a:pt x="174" y="54"/>
                </a:lnTo>
                <a:lnTo>
                  <a:pt x="174" y="54"/>
                </a:lnTo>
                <a:lnTo>
                  <a:pt x="174" y="54"/>
                </a:lnTo>
                <a:lnTo>
                  <a:pt x="180" y="54"/>
                </a:lnTo>
                <a:lnTo>
                  <a:pt x="180" y="54"/>
                </a:lnTo>
                <a:lnTo>
                  <a:pt x="186" y="54"/>
                </a:lnTo>
                <a:lnTo>
                  <a:pt x="186" y="54"/>
                </a:lnTo>
                <a:lnTo>
                  <a:pt x="186" y="54"/>
                </a:lnTo>
                <a:lnTo>
                  <a:pt x="192" y="54"/>
                </a:lnTo>
                <a:lnTo>
                  <a:pt x="192" y="54"/>
                </a:lnTo>
                <a:lnTo>
                  <a:pt x="198" y="54"/>
                </a:lnTo>
                <a:lnTo>
                  <a:pt x="198" y="54"/>
                </a:lnTo>
                <a:lnTo>
                  <a:pt x="198" y="54"/>
                </a:lnTo>
                <a:lnTo>
                  <a:pt x="204" y="54"/>
                </a:lnTo>
                <a:lnTo>
                  <a:pt x="204" y="54"/>
                </a:lnTo>
                <a:lnTo>
                  <a:pt x="204" y="54"/>
                </a:lnTo>
                <a:lnTo>
                  <a:pt x="210" y="54"/>
                </a:lnTo>
                <a:lnTo>
                  <a:pt x="210" y="54"/>
                </a:lnTo>
                <a:lnTo>
                  <a:pt x="216" y="54"/>
                </a:lnTo>
                <a:lnTo>
                  <a:pt x="216" y="54"/>
                </a:lnTo>
                <a:lnTo>
                  <a:pt x="216" y="54"/>
                </a:lnTo>
                <a:lnTo>
                  <a:pt x="222" y="54"/>
                </a:lnTo>
                <a:lnTo>
                  <a:pt x="222" y="54"/>
                </a:lnTo>
                <a:lnTo>
                  <a:pt x="228" y="54"/>
                </a:lnTo>
                <a:lnTo>
                  <a:pt x="228" y="54"/>
                </a:lnTo>
                <a:lnTo>
                  <a:pt x="228" y="48"/>
                </a:lnTo>
                <a:lnTo>
                  <a:pt x="234" y="48"/>
                </a:lnTo>
                <a:lnTo>
                  <a:pt x="234" y="48"/>
                </a:lnTo>
                <a:lnTo>
                  <a:pt x="234" y="48"/>
                </a:lnTo>
                <a:lnTo>
                  <a:pt x="240" y="48"/>
                </a:lnTo>
                <a:lnTo>
                  <a:pt x="240" y="48"/>
                </a:lnTo>
                <a:lnTo>
                  <a:pt x="246" y="48"/>
                </a:lnTo>
                <a:lnTo>
                  <a:pt x="246" y="48"/>
                </a:lnTo>
                <a:lnTo>
                  <a:pt x="246" y="48"/>
                </a:lnTo>
                <a:lnTo>
                  <a:pt x="252" y="48"/>
                </a:lnTo>
                <a:lnTo>
                  <a:pt x="252" y="48"/>
                </a:lnTo>
                <a:lnTo>
                  <a:pt x="258" y="48"/>
                </a:lnTo>
                <a:lnTo>
                  <a:pt x="258" y="48"/>
                </a:lnTo>
                <a:lnTo>
                  <a:pt x="258" y="48"/>
                </a:lnTo>
                <a:lnTo>
                  <a:pt x="264" y="48"/>
                </a:lnTo>
                <a:lnTo>
                  <a:pt x="264" y="48"/>
                </a:lnTo>
                <a:lnTo>
                  <a:pt x="270" y="48"/>
                </a:lnTo>
                <a:lnTo>
                  <a:pt x="270" y="48"/>
                </a:lnTo>
                <a:lnTo>
                  <a:pt x="270" y="48"/>
                </a:lnTo>
                <a:lnTo>
                  <a:pt x="276" y="48"/>
                </a:lnTo>
                <a:lnTo>
                  <a:pt x="276" y="48"/>
                </a:lnTo>
                <a:lnTo>
                  <a:pt x="276" y="48"/>
                </a:lnTo>
                <a:lnTo>
                  <a:pt x="282" y="48"/>
                </a:lnTo>
                <a:lnTo>
                  <a:pt x="282" y="48"/>
                </a:lnTo>
                <a:lnTo>
                  <a:pt x="288" y="48"/>
                </a:lnTo>
                <a:lnTo>
                  <a:pt x="288" y="48"/>
                </a:lnTo>
                <a:lnTo>
                  <a:pt x="288" y="48"/>
                </a:lnTo>
                <a:lnTo>
                  <a:pt x="294" y="48"/>
                </a:lnTo>
                <a:lnTo>
                  <a:pt x="294" y="48"/>
                </a:lnTo>
                <a:lnTo>
                  <a:pt x="300" y="48"/>
                </a:lnTo>
                <a:lnTo>
                  <a:pt x="300" y="42"/>
                </a:lnTo>
                <a:lnTo>
                  <a:pt x="300" y="42"/>
                </a:lnTo>
                <a:lnTo>
                  <a:pt x="306" y="42"/>
                </a:lnTo>
                <a:lnTo>
                  <a:pt x="306" y="42"/>
                </a:lnTo>
                <a:lnTo>
                  <a:pt x="306" y="42"/>
                </a:lnTo>
                <a:lnTo>
                  <a:pt x="312" y="42"/>
                </a:lnTo>
                <a:lnTo>
                  <a:pt x="312" y="42"/>
                </a:lnTo>
                <a:lnTo>
                  <a:pt x="318" y="42"/>
                </a:lnTo>
                <a:lnTo>
                  <a:pt x="318" y="42"/>
                </a:lnTo>
                <a:lnTo>
                  <a:pt x="318" y="42"/>
                </a:lnTo>
                <a:lnTo>
                  <a:pt x="324" y="42"/>
                </a:lnTo>
                <a:lnTo>
                  <a:pt x="324" y="42"/>
                </a:lnTo>
                <a:lnTo>
                  <a:pt x="330" y="42"/>
                </a:lnTo>
                <a:lnTo>
                  <a:pt x="330" y="42"/>
                </a:lnTo>
                <a:lnTo>
                  <a:pt x="330" y="42"/>
                </a:lnTo>
                <a:lnTo>
                  <a:pt x="336" y="42"/>
                </a:lnTo>
                <a:lnTo>
                  <a:pt x="336" y="42"/>
                </a:lnTo>
                <a:lnTo>
                  <a:pt x="342" y="42"/>
                </a:lnTo>
                <a:lnTo>
                  <a:pt x="342" y="42"/>
                </a:lnTo>
                <a:lnTo>
                  <a:pt x="342" y="42"/>
                </a:lnTo>
                <a:lnTo>
                  <a:pt x="348" y="42"/>
                </a:lnTo>
                <a:lnTo>
                  <a:pt x="348" y="42"/>
                </a:lnTo>
                <a:lnTo>
                  <a:pt x="348" y="42"/>
                </a:lnTo>
                <a:lnTo>
                  <a:pt x="354" y="42"/>
                </a:lnTo>
                <a:lnTo>
                  <a:pt x="354" y="42"/>
                </a:lnTo>
                <a:lnTo>
                  <a:pt x="360" y="36"/>
                </a:lnTo>
                <a:lnTo>
                  <a:pt x="360" y="36"/>
                </a:lnTo>
                <a:lnTo>
                  <a:pt x="360" y="36"/>
                </a:lnTo>
                <a:lnTo>
                  <a:pt x="366" y="36"/>
                </a:lnTo>
                <a:lnTo>
                  <a:pt x="366" y="36"/>
                </a:lnTo>
                <a:lnTo>
                  <a:pt x="372" y="36"/>
                </a:lnTo>
                <a:lnTo>
                  <a:pt x="372" y="36"/>
                </a:lnTo>
                <a:lnTo>
                  <a:pt x="372" y="36"/>
                </a:lnTo>
                <a:lnTo>
                  <a:pt x="378" y="36"/>
                </a:lnTo>
                <a:lnTo>
                  <a:pt x="378" y="36"/>
                </a:lnTo>
                <a:lnTo>
                  <a:pt x="378" y="36"/>
                </a:lnTo>
                <a:lnTo>
                  <a:pt x="384" y="36"/>
                </a:lnTo>
                <a:lnTo>
                  <a:pt x="384" y="36"/>
                </a:lnTo>
                <a:lnTo>
                  <a:pt x="390" y="36"/>
                </a:lnTo>
                <a:lnTo>
                  <a:pt x="390" y="36"/>
                </a:lnTo>
                <a:lnTo>
                  <a:pt x="390" y="36"/>
                </a:lnTo>
                <a:lnTo>
                  <a:pt x="396" y="36"/>
                </a:lnTo>
                <a:lnTo>
                  <a:pt x="396" y="36"/>
                </a:lnTo>
                <a:lnTo>
                  <a:pt x="402" y="36"/>
                </a:lnTo>
                <a:lnTo>
                  <a:pt x="402" y="36"/>
                </a:lnTo>
                <a:lnTo>
                  <a:pt x="402" y="36"/>
                </a:lnTo>
                <a:lnTo>
                  <a:pt x="408" y="36"/>
                </a:lnTo>
                <a:lnTo>
                  <a:pt x="408" y="30"/>
                </a:lnTo>
                <a:lnTo>
                  <a:pt x="408" y="30"/>
                </a:lnTo>
                <a:lnTo>
                  <a:pt x="414" y="30"/>
                </a:lnTo>
                <a:lnTo>
                  <a:pt x="414" y="30"/>
                </a:lnTo>
                <a:lnTo>
                  <a:pt x="420" y="30"/>
                </a:lnTo>
                <a:lnTo>
                  <a:pt x="420" y="30"/>
                </a:lnTo>
                <a:lnTo>
                  <a:pt x="420" y="30"/>
                </a:lnTo>
                <a:lnTo>
                  <a:pt x="426" y="30"/>
                </a:lnTo>
                <a:lnTo>
                  <a:pt x="426" y="30"/>
                </a:lnTo>
                <a:lnTo>
                  <a:pt x="432" y="30"/>
                </a:lnTo>
                <a:lnTo>
                  <a:pt x="432" y="30"/>
                </a:lnTo>
                <a:lnTo>
                  <a:pt x="432" y="30"/>
                </a:lnTo>
                <a:lnTo>
                  <a:pt x="438" y="30"/>
                </a:lnTo>
                <a:lnTo>
                  <a:pt x="438" y="30"/>
                </a:lnTo>
                <a:lnTo>
                  <a:pt x="444" y="30"/>
                </a:lnTo>
                <a:lnTo>
                  <a:pt x="444" y="30"/>
                </a:lnTo>
                <a:lnTo>
                  <a:pt x="444" y="30"/>
                </a:lnTo>
                <a:lnTo>
                  <a:pt x="450" y="30"/>
                </a:lnTo>
                <a:lnTo>
                  <a:pt x="450" y="30"/>
                </a:lnTo>
                <a:lnTo>
                  <a:pt x="450" y="24"/>
                </a:lnTo>
                <a:lnTo>
                  <a:pt x="456" y="24"/>
                </a:lnTo>
                <a:lnTo>
                  <a:pt x="456" y="24"/>
                </a:lnTo>
                <a:lnTo>
                  <a:pt x="462" y="24"/>
                </a:lnTo>
                <a:lnTo>
                  <a:pt x="462" y="24"/>
                </a:lnTo>
                <a:lnTo>
                  <a:pt x="462" y="24"/>
                </a:lnTo>
                <a:lnTo>
                  <a:pt x="468" y="24"/>
                </a:lnTo>
                <a:lnTo>
                  <a:pt x="468" y="24"/>
                </a:lnTo>
                <a:lnTo>
                  <a:pt x="474" y="24"/>
                </a:lnTo>
                <a:lnTo>
                  <a:pt x="474" y="24"/>
                </a:lnTo>
                <a:lnTo>
                  <a:pt x="474" y="24"/>
                </a:lnTo>
                <a:lnTo>
                  <a:pt x="480" y="24"/>
                </a:lnTo>
                <a:lnTo>
                  <a:pt x="480" y="24"/>
                </a:lnTo>
                <a:lnTo>
                  <a:pt x="480" y="24"/>
                </a:lnTo>
                <a:lnTo>
                  <a:pt x="486" y="24"/>
                </a:lnTo>
                <a:lnTo>
                  <a:pt x="486" y="24"/>
                </a:lnTo>
                <a:lnTo>
                  <a:pt x="492" y="24"/>
                </a:lnTo>
                <a:lnTo>
                  <a:pt x="492" y="18"/>
                </a:lnTo>
                <a:lnTo>
                  <a:pt x="492" y="18"/>
                </a:lnTo>
                <a:lnTo>
                  <a:pt x="498" y="18"/>
                </a:lnTo>
                <a:lnTo>
                  <a:pt x="498" y="18"/>
                </a:lnTo>
                <a:lnTo>
                  <a:pt x="504" y="18"/>
                </a:lnTo>
                <a:lnTo>
                  <a:pt x="504" y="18"/>
                </a:lnTo>
                <a:lnTo>
                  <a:pt x="504" y="18"/>
                </a:lnTo>
                <a:lnTo>
                  <a:pt x="510" y="18"/>
                </a:lnTo>
                <a:lnTo>
                  <a:pt x="510" y="18"/>
                </a:lnTo>
                <a:lnTo>
                  <a:pt x="516" y="18"/>
                </a:lnTo>
                <a:lnTo>
                  <a:pt x="516" y="18"/>
                </a:lnTo>
                <a:lnTo>
                  <a:pt x="516" y="18"/>
                </a:lnTo>
                <a:lnTo>
                  <a:pt x="522" y="18"/>
                </a:lnTo>
                <a:lnTo>
                  <a:pt x="522" y="18"/>
                </a:lnTo>
                <a:lnTo>
                  <a:pt x="522" y="18"/>
                </a:lnTo>
                <a:lnTo>
                  <a:pt x="528" y="18"/>
                </a:lnTo>
                <a:lnTo>
                  <a:pt x="528" y="12"/>
                </a:lnTo>
                <a:lnTo>
                  <a:pt x="534" y="12"/>
                </a:lnTo>
                <a:lnTo>
                  <a:pt x="534" y="12"/>
                </a:lnTo>
                <a:lnTo>
                  <a:pt x="534" y="12"/>
                </a:lnTo>
                <a:lnTo>
                  <a:pt x="540" y="12"/>
                </a:lnTo>
                <a:lnTo>
                  <a:pt x="540" y="12"/>
                </a:lnTo>
                <a:lnTo>
                  <a:pt x="546" y="12"/>
                </a:lnTo>
                <a:lnTo>
                  <a:pt x="546" y="12"/>
                </a:lnTo>
                <a:lnTo>
                  <a:pt x="546" y="12"/>
                </a:lnTo>
                <a:lnTo>
                  <a:pt x="552" y="12"/>
                </a:lnTo>
                <a:lnTo>
                  <a:pt x="552" y="12"/>
                </a:lnTo>
                <a:lnTo>
                  <a:pt x="552" y="12"/>
                </a:lnTo>
                <a:lnTo>
                  <a:pt x="558" y="12"/>
                </a:lnTo>
                <a:lnTo>
                  <a:pt x="558" y="12"/>
                </a:lnTo>
                <a:lnTo>
                  <a:pt x="564" y="6"/>
                </a:lnTo>
                <a:lnTo>
                  <a:pt x="564" y="6"/>
                </a:lnTo>
                <a:lnTo>
                  <a:pt x="564" y="6"/>
                </a:lnTo>
                <a:lnTo>
                  <a:pt x="570" y="6"/>
                </a:lnTo>
                <a:lnTo>
                  <a:pt x="570" y="6"/>
                </a:lnTo>
                <a:lnTo>
                  <a:pt x="576" y="6"/>
                </a:lnTo>
                <a:lnTo>
                  <a:pt x="576" y="6"/>
                </a:lnTo>
                <a:lnTo>
                  <a:pt x="576" y="6"/>
                </a:lnTo>
                <a:lnTo>
                  <a:pt x="582" y="6"/>
                </a:lnTo>
                <a:lnTo>
                  <a:pt x="582" y="6"/>
                </a:lnTo>
                <a:lnTo>
                  <a:pt x="588" y="6"/>
                </a:lnTo>
                <a:lnTo>
                  <a:pt x="588" y="6"/>
                </a:lnTo>
                <a:lnTo>
                  <a:pt x="588" y="6"/>
                </a:lnTo>
                <a:lnTo>
                  <a:pt x="594" y="0"/>
                </a:lnTo>
              </a:path>
            </a:pathLst>
          </a:custGeom>
          <a:noFill/>
          <a:ln w="9525" cap="flat" cmpd="sng">
            <a:solidFill>
              <a:schemeClr val="tx2">
                <a:alpha val="100000"/>
              </a:schemeClr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9080" name="任意多边形 129079"/>
          <p:cNvSpPr/>
          <p:nvPr/>
        </p:nvSpPr>
        <p:spPr>
          <a:xfrm>
            <a:off x="6532563" y="5449888"/>
            <a:ext cx="642937" cy="307975"/>
          </a:xfrm>
          <a:custGeom>
            <a:avLst/>
            <a:gdLst/>
            <a:ahLst/>
            <a:cxnLst/>
            <a:rect l="0" t="0" r="0" b="0"/>
            <a:pathLst>
              <a:path w="588" h="282">
                <a:moveTo>
                  <a:pt x="0" y="282"/>
                </a:moveTo>
                <a:lnTo>
                  <a:pt x="0" y="282"/>
                </a:lnTo>
                <a:lnTo>
                  <a:pt x="0" y="282"/>
                </a:lnTo>
                <a:lnTo>
                  <a:pt x="6" y="282"/>
                </a:lnTo>
                <a:lnTo>
                  <a:pt x="6" y="282"/>
                </a:lnTo>
                <a:lnTo>
                  <a:pt x="12" y="282"/>
                </a:lnTo>
                <a:lnTo>
                  <a:pt x="12" y="282"/>
                </a:lnTo>
                <a:lnTo>
                  <a:pt x="12" y="282"/>
                </a:lnTo>
                <a:lnTo>
                  <a:pt x="18" y="282"/>
                </a:lnTo>
                <a:lnTo>
                  <a:pt x="18" y="282"/>
                </a:lnTo>
                <a:lnTo>
                  <a:pt x="24" y="282"/>
                </a:lnTo>
                <a:lnTo>
                  <a:pt x="24" y="282"/>
                </a:lnTo>
                <a:lnTo>
                  <a:pt x="24" y="282"/>
                </a:lnTo>
                <a:lnTo>
                  <a:pt x="30" y="276"/>
                </a:lnTo>
                <a:lnTo>
                  <a:pt x="30" y="276"/>
                </a:lnTo>
                <a:lnTo>
                  <a:pt x="30" y="276"/>
                </a:lnTo>
                <a:lnTo>
                  <a:pt x="36" y="276"/>
                </a:lnTo>
                <a:lnTo>
                  <a:pt x="36" y="276"/>
                </a:lnTo>
                <a:lnTo>
                  <a:pt x="42" y="276"/>
                </a:lnTo>
                <a:lnTo>
                  <a:pt x="42" y="276"/>
                </a:lnTo>
                <a:lnTo>
                  <a:pt x="42" y="276"/>
                </a:lnTo>
                <a:lnTo>
                  <a:pt x="48" y="276"/>
                </a:lnTo>
                <a:lnTo>
                  <a:pt x="48" y="276"/>
                </a:lnTo>
                <a:lnTo>
                  <a:pt x="54" y="276"/>
                </a:lnTo>
                <a:lnTo>
                  <a:pt x="54" y="270"/>
                </a:lnTo>
                <a:lnTo>
                  <a:pt x="54" y="270"/>
                </a:lnTo>
                <a:lnTo>
                  <a:pt x="60" y="270"/>
                </a:lnTo>
                <a:lnTo>
                  <a:pt x="60" y="270"/>
                </a:lnTo>
                <a:lnTo>
                  <a:pt x="66" y="270"/>
                </a:lnTo>
                <a:lnTo>
                  <a:pt x="66" y="270"/>
                </a:lnTo>
                <a:lnTo>
                  <a:pt x="66" y="270"/>
                </a:lnTo>
                <a:lnTo>
                  <a:pt x="72" y="270"/>
                </a:lnTo>
                <a:lnTo>
                  <a:pt x="72" y="270"/>
                </a:lnTo>
                <a:lnTo>
                  <a:pt x="72" y="270"/>
                </a:lnTo>
                <a:lnTo>
                  <a:pt x="78" y="270"/>
                </a:lnTo>
                <a:lnTo>
                  <a:pt x="78" y="264"/>
                </a:lnTo>
                <a:lnTo>
                  <a:pt x="84" y="264"/>
                </a:lnTo>
                <a:lnTo>
                  <a:pt x="84" y="264"/>
                </a:lnTo>
                <a:lnTo>
                  <a:pt x="84" y="264"/>
                </a:lnTo>
                <a:lnTo>
                  <a:pt x="90" y="264"/>
                </a:lnTo>
                <a:lnTo>
                  <a:pt x="90" y="264"/>
                </a:lnTo>
                <a:lnTo>
                  <a:pt x="96" y="264"/>
                </a:lnTo>
                <a:lnTo>
                  <a:pt x="96" y="264"/>
                </a:lnTo>
                <a:lnTo>
                  <a:pt x="96" y="264"/>
                </a:lnTo>
                <a:lnTo>
                  <a:pt x="102" y="264"/>
                </a:lnTo>
                <a:lnTo>
                  <a:pt x="102" y="258"/>
                </a:lnTo>
                <a:lnTo>
                  <a:pt x="102" y="258"/>
                </a:lnTo>
                <a:lnTo>
                  <a:pt x="108" y="258"/>
                </a:lnTo>
                <a:lnTo>
                  <a:pt x="108" y="258"/>
                </a:lnTo>
                <a:lnTo>
                  <a:pt x="114" y="258"/>
                </a:lnTo>
                <a:lnTo>
                  <a:pt x="114" y="258"/>
                </a:lnTo>
                <a:lnTo>
                  <a:pt x="114" y="258"/>
                </a:lnTo>
                <a:lnTo>
                  <a:pt x="120" y="258"/>
                </a:lnTo>
                <a:lnTo>
                  <a:pt x="120" y="258"/>
                </a:lnTo>
                <a:lnTo>
                  <a:pt x="126" y="252"/>
                </a:lnTo>
                <a:lnTo>
                  <a:pt x="126" y="252"/>
                </a:lnTo>
                <a:lnTo>
                  <a:pt x="126" y="252"/>
                </a:lnTo>
                <a:lnTo>
                  <a:pt x="132" y="252"/>
                </a:lnTo>
                <a:lnTo>
                  <a:pt x="132" y="252"/>
                </a:lnTo>
                <a:lnTo>
                  <a:pt x="138" y="252"/>
                </a:lnTo>
                <a:lnTo>
                  <a:pt x="138" y="252"/>
                </a:lnTo>
                <a:lnTo>
                  <a:pt x="138" y="252"/>
                </a:lnTo>
                <a:lnTo>
                  <a:pt x="144" y="252"/>
                </a:lnTo>
                <a:lnTo>
                  <a:pt x="144" y="246"/>
                </a:lnTo>
                <a:lnTo>
                  <a:pt x="144" y="246"/>
                </a:lnTo>
                <a:lnTo>
                  <a:pt x="150" y="246"/>
                </a:lnTo>
                <a:lnTo>
                  <a:pt x="150" y="246"/>
                </a:lnTo>
                <a:lnTo>
                  <a:pt x="156" y="246"/>
                </a:lnTo>
                <a:lnTo>
                  <a:pt x="156" y="246"/>
                </a:lnTo>
                <a:lnTo>
                  <a:pt x="156" y="246"/>
                </a:lnTo>
                <a:lnTo>
                  <a:pt x="162" y="246"/>
                </a:lnTo>
                <a:lnTo>
                  <a:pt x="162" y="240"/>
                </a:lnTo>
                <a:lnTo>
                  <a:pt x="168" y="240"/>
                </a:lnTo>
                <a:lnTo>
                  <a:pt x="168" y="240"/>
                </a:lnTo>
                <a:lnTo>
                  <a:pt x="168" y="240"/>
                </a:lnTo>
                <a:lnTo>
                  <a:pt x="174" y="240"/>
                </a:lnTo>
                <a:lnTo>
                  <a:pt x="174" y="240"/>
                </a:lnTo>
                <a:lnTo>
                  <a:pt x="174" y="240"/>
                </a:lnTo>
                <a:lnTo>
                  <a:pt x="180" y="240"/>
                </a:lnTo>
                <a:lnTo>
                  <a:pt x="180" y="234"/>
                </a:lnTo>
                <a:lnTo>
                  <a:pt x="186" y="234"/>
                </a:lnTo>
                <a:lnTo>
                  <a:pt x="186" y="234"/>
                </a:lnTo>
                <a:lnTo>
                  <a:pt x="186" y="234"/>
                </a:lnTo>
                <a:lnTo>
                  <a:pt x="192" y="234"/>
                </a:lnTo>
                <a:lnTo>
                  <a:pt x="192" y="234"/>
                </a:lnTo>
                <a:lnTo>
                  <a:pt x="198" y="234"/>
                </a:lnTo>
                <a:lnTo>
                  <a:pt x="198" y="234"/>
                </a:lnTo>
                <a:lnTo>
                  <a:pt x="198" y="228"/>
                </a:lnTo>
                <a:lnTo>
                  <a:pt x="204" y="228"/>
                </a:lnTo>
                <a:lnTo>
                  <a:pt x="204" y="228"/>
                </a:lnTo>
                <a:lnTo>
                  <a:pt x="210" y="228"/>
                </a:lnTo>
                <a:lnTo>
                  <a:pt x="210" y="228"/>
                </a:lnTo>
                <a:lnTo>
                  <a:pt x="210" y="228"/>
                </a:lnTo>
                <a:lnTo>
                  <a:pt x="216" y="228"/>
                </a:lnTo>
                <a:lnTo>
                  <a:pt x="216" y="222"/>
                </a:lnTo>
                <a:lnTo>
                  <a:pt x="216" y="222"/>
                </a:lnTo>
                <a:lnTo>
                  <a:pt x="222" y="222"/>
                </a:lnTo>
                <a:lnTo>
                  <a:pt x="222" y="222"/>
                </a:lnTo>
                <a:lnTo>
                  <a:pt x="228" y="222"/>
                </a:lnTo>
                <a:lnTo>
                  <a:pt x="228" y="222"/>
                </a:lnTo>
                <a:lnTo>
                  <a:pt x="228" y="222"/>
                </a:lnTo>
                <a:lnTo>
                  <a:pt x="234" y="222"/>
                </a:lnTo>
                <a:lnTo>
                  <a:pt x="234" y="216"/>
                </a:lnTo>
                <a:lnTo>
                  <a:pt x="240" y="216"/>
                </a:lnTo>
                <a:lnTo>
                  <a:pt x="240" y="216"/>
                </a:lnTo>
                <a:lnTo>
                  <a:pt x="240" y="216"/>
                </a:lnTo>
                <a:lnTo>
                  <a:pt x="246" y="216"/>
                </a:lnTo>
                <a:lnTo>
                  <a:pt x="246" y="216"/>
                </a:lnTo>
                <a:lnTo>
                  <a:pt x="246" y="210"/>
                </a:lnTo>
                <a:lnTo>
                  <a:pt x="252" y="210"/>
                </a:lnTo>
                <a:lnTo>
                  <a:pt x="252" y="210"/>
                </a:lnTo>
                <a:lnTo>
                  <a:pt x="258" y="210"/>
                </a:lnTo>
                <a:lnTo>
                  <a:pt x="258" y="210"/>
                </a:lnTo>
                <a:lnTo>
                  <a:pt x="258" y="210"/>
                </a:lnTo>
                <a:lnTo>
                  <a:pt x="264" y="210"/>
                </a:lnTo>
                <a:lnTo>
                  <a:pt x="264" y="204"/>
                </a:lnTo>
                <a:lnTo>
                  <a:pt x="270" y="204"/>
                </a:lnTo>
                <a:lnTo>
                  <a:pt x="270" y="204"/>
                </a:lnTo>
                <a:lnTo>
                  <a:pt x="270" y="204"/>
                </a:lnTo>
                <a:lnTo>
                  <a:pt x="276" y="204"/>
                </a:lnTo>
                <a:lnTo>
                  <a:pt x="276" y="204"/>
                </a:lnTo>
                <a:lnTo>
                  <a:pt x="282" y="198"/>
                </a:lnTo>
                <a:lnTo>
                  <a:pt x="282" y="198"/>
                </a:lnTo>
                <a:lnTo>
                  <a:pt x="282" y="198"/>
                </a:lnTo>
                <a:lnTo>
                  <a:pt x="288" y="198"/>
                </a:lnTo>
                <a:lnTo>
                  <a:pt x="288" y="198"/>
                </a:lnTo>
                <a:lnTo>
                  <a:pt x="288" y="198"/>
                </a:lnTo>
                <a:lnTo>
                  <a:pt x="294" y="192"/>
                </a:lnTo>
                <a:lnTo>
                  <a:pt x="294" y="192"/>
                </a:lnTo>
                <a:lnTo>
                  <a:pt x="300" y="192"/>
                </a:lnTo>
                <a:lnTo>
                  <a:pt x="300" y="192"/>
                </a:lnTo>
                <a:lnTo>
                  <a:pt x="300" y="192"/>
                </a:lnTo>
                <a:lnTo>
                  <a:pt x="306" y="192"/>
                </a:lnTo>
                <a:lnTo>
                  <a:pt x="306" y="186"/>
                </a:lnTo>
                <a:lnTo>
                  <a:pt x="312" y="186"/>
                </a:lnTo>
                <a:lnTo>
                  <a:pt x="312" y="186"/>
                </a:lnTo>
                <a:lnTo>
                  <a:pt x="312" y="186"/>
                </a:lnTo>
                <a:lnTo>
                  <a:pt x="318" y="186"/>
                </a:lnTo>
                <a:lnTo>
                  <a:pt x="318" y="180"/>
                </a:lnTo>
                <a:lnTo>
                  <a:pt x="318" y="180"/>
                </a:lnTo>
                <a:lnTo>
                  <a:pt x="324" y="180"/>
                </a:lnTo>
                <a:lnTo>
                  <a:pt x="324" y="180"/>
                </a:lnTo>
                <a:lnTo>
                  <a:pt x="330" y="180"/>
                </a:lnTo>
                <a:lnTo>
                  <a:pt x="330" y="180"/>
                </a:lnTo>
                <a:lnTo>
                  <a:pt x="330" y="174"/>
                </a:lnTo>
                <a:lnTo>
                  <a:pt x="336" y="174"/>
                </a:lnTo>
                <a:lnTo>
                  <a:pt x="336" y="174"/>
                </a:lnTo>
                <a:lnTo>
                  <a:pt x="342" y="174"/>
                </a:lnTo>
                <a:lnTo>
                  <a:pt x="342" y="174"/>
                </a:lnTo>
                <a:lnTo>
                  <a:pt x="342" y="168"/>
                </a:lnTo>
                <a:lnTo>
                  <a:pt x="348" y="168"/>
                </a:lnTo>
                <a:lnTo>
                  <a:pt x="348" y="168"/>
                </a:lnTo>
                <a:lnTo>
                  <a:pt x="354" y="168"/>
                </a:lnTo>
                <a:lnTo>
                  <a:pt x="354" y="168"/>
                </a:lnTo>
                <a:lnTo>
                  <a:pt x="354" y="162"/>
                </a:lnTo>
                <a:lnTo>
                  <a:pt x="360" y="162"/>
                </a:lnTo>
                <a:lnTo>
                  <a:pt x="360" y="162"/>
                </a:lnTo>
                <a:lnTo>
                  <a:pt x="360" y="162"/>
                </a:lnTo>
                <a:lnTo>
                  <a:pt x="366" y="162"/>
                </a:lnTo>
                <a:lnTo>
                  <a:pt x="366" y="156"/>
                </a:lnTo>
                <a:lnTo>
                  <a:pt x="372" y="156"/>
                </a:lnTo>
                <a:lnTo>
                  <a:pt x="372" y="156"/>
                </a:lnTo>
                <a:lnTo>
                  <a:pt x="372" y="156"/>
                </a:lnTo>
                <a:lnTo>
                  <a:pt x="378" y="156"/>
                </a:lnTo>
                <a:lnTo>
                  <a:pt x="378" y="150"/>
                </a:lnTo>
                <a:lnTo>
                  <a:pt x="384" y="150"/>
                </a:lnTo>
                <a:lnTo>
                  <a:pt x="384" y="150"/>
                </a:lnTo>
                <a:lnTo>
                  <a:pt x="384" y="150"/>
                </a:lnTo>
                <a:lnTo>
                  <a:pt x="390" y="150"/>
                </a:lnTo>
                <a:lnTo>
                  <a:pt x="390" y="144"/>
                </a:lnTo>
                <a:lnTo>
                  <a:pt x="390" y="144"/>
                </a:lnTo>
                <a:lnTo>
                  <a:pt x="396" y="144"/>
                </a:lnTo>
                <a:lnTo>
                  <a:pt x="396" y="144"/>
                </a:lnTo>
                <a:lnTo>
                  <a:pt x="402" y="138"/>
                </a:lnTo>
                <a:lnTo>
                  <a:pt x="402" y="138"/>
                </a:lnTo>
                <a:lnTo>
                  <a:pt x="402" y="138"/>
                </a:lnTo>
                <a:lnTo>
                  <a:pt x="408" y="138"/>
                </a:lnTo>
                <a:lnTo>
                  <a:pt x="408" y="138"/>
                </a:lnTo>
                <a:lnTo>
                  <a:pt x="414" y="132"/>
                </a:lnTo>
                <a:lnTo>
                  <a:pt x="414" y="132"/>
                </a:lnTo>
                <a:lnTo>
                  <a:pt x="414" y="132"/>
                </a:lnTo>
                <a:lnTo>
                  <a:pt x="420" y="132"/>
                </a:lnTo>
                <a:lnTo>
                  <a:pt x="420" y="126"/>
                </a:lnTo>
                <a:lnTo>
                  <a:pt x="426" y="126"/>
                </a:lnTo>
                <a:lnTo>
                  <a:pt x="426" y="126"/>
                </a:lnTo>
                <a:lnTo>
                  <a:pt x="426" y="126"/>
                </a:lnTo>
                <a:lnTo>
                  <a:pt x="432" y="120"/>
                </a:lnTo>
                <a:lnTo>
                  <a:pt x="432" y="120"/>
                </a:lnTo>
                <a:lnTo>
                  <a:pt x="432" y="120"/>
                </a:lnTo>
                <a:lnTo>
                  <a:pt x="438" y="120"/>
                </a:lnTo>
                <a:lnTo>
                  <a:pt x="438" y="114"/>
                </a:lnTo>
                <a:lnTo>
                  <a:pt x="444" y="114"/>
                </a:lnTo>
                <a:lnTo>
                  <a:pt x="444" y="114"/>
                </a:lnTo>
                <a:lnTo>
                  <a:pt x="444" y="114"/>
                </a:lnTo>
                <a:lnTo>
                  <a:pt x="450" y="108"/>
                </a:lnTo>
                <a:lnTo>
                  <a:pt x="450" y="108"/>
                </a:lnTo>
                <a:lnTo>
                  <a:pt x="456" y="108"/>
                </a:lnTo>
                <a:lnTo>
                  <a:pt x="456" y="108"/>
                </a:lnTo>
                <a:lnTo>
                  <a:pt x="456" y="102"/>
                </a:lnTo>
                <a:lnTo>
                  <a:pt x="462" y="102"/>
                </a:lnTo>
                <a:lnTo>
                  <a:pt x="462" y="102"/>
                </a:lnTo>
                <a:lnTo>
                  <a:pt x="462" y="102"/>
                </a:lnTo>
                <a:lnTo>
                  <a:pt x="468" y="96"/>
                </a:lnTo>
                <a:lnTo>
                  <a:pt x="468" y="96"/>
                </a:lnTo>
                <a:lnTo>
                  <a:pt x="474" y="96"/>
                </a:lnTo>
                <a:lnTo>
                  <a:pt x="474" y="96"/>
                </a:lnTo>
                <a:lnTo>
                  <a:pt x="474" y="90"/>
                </a:lnTo>
                <a:lnTo>
                  <a:pt x="480" y="90"/>
                </a:lnTo>
                <a:lnTo>
                  <a:pt x="480" y="90"/>
                </a:lnTo>
                <a:lnTo>
                  <a:pt x="486" y="84"/>
                </a:lnTo>
                <a:lnTo>
                  <a:pt x="486" y="84"/>
                </a:lnTo>
                <a:lnTo>
                  <a:pt x="486" y="84"/>
                </a:lnTo>
                <a:lnTo>
                  <a:pt x="492" y="84"/>
                </a:lnTo>
                <a:lnTo>
                  <a:pt x="492" y="78"/>
                </a:lnTo>
                <a:lnTo>
                  <a:pt x="498" y="78"/>
                </a:lnTo>
                <a:lnTo>
                  <a:pt x="498" y="78"/>
                </a:lnTo>
                <a:lnTo>
                  <a:pt x="498" y="72"/>
                </a:lnTo>
                <a:lnTo>
                  <a:pt x="504" y="72"/>
                </a:lnTo>
                <a:lnTo>
                  <a:pt x="504" y="72"/>
                </a:lnTo>
                <a:lnTo>
                  <a:pt x="504" y="72"/>
                </a:lnTo>
                <a:lnTo>
                  <a:pt x="510" y="66"/>
                </a:lnTo>
                <a:lnTo>
                  <a:pt x="510" y="66"/>
                </a:lnTo>
                <a:lnTo>
                  <a:pt x="516" y="66"/>
                </a:lnTo>
                <a:lnTo>
                  <a:pt x="516" y="60"/>
                </a:lnTo>
                <a:lnTo>
                  <a:pt x="516" y="60"/>
                </a:lnTo>
                <a:lnTo>
                  <a:pt x="522" y="60"/>
                </a:lnTo>
                <a:lnTo>
                  <a:pt x="522" y="60"/>
                </a:lnTo>
                <a:lnTo>
                  <a:pt x="528" y="54"/>
                </a:lnTo>
                <a:lnTo>
                  <a:pt x="528" y="54"/>
                </a:lnTo>
                <a:lnTo>
                  <a:pt x="528" y="54"/>
                </a:lnTo>
                <a:lnTo>
                  <a:pt x="534" y="48"/>
                </a:lnTo>
                <a:lnTo>
                  <a:pt x="534" y="48"/>
                </a:lnTo>
                <a:lnTo>
                  <a:pt x="534" y="48"/>
                </a:lnTo>
                <a:lnTo>
                  <a:pt x="540" y="42"/>
                </a:lnTo>
                <a:lnTo>
                  <a:pt x="540" y="42"/>
                </a:lnTo>
                <a:lnTo>
                  <a:pt x="546" y="42"/>
                </a:lnTo>
                <a:lnTo>
                  <a:pt x="546" y="36"/>
                </a:lnTo>
                <a:lnTo>
                  <a:pt x="546" y="36"/>
                </a:lnTo>
                <a:lnTo>
                  <a:pt x="552" y="36"/>
                </a:lnTo>
                <a:lnTo>
                  <a:pt x="552" y="30"/>
                </a:lnTo>
                <a:lnTo>
                  <a:pt x="558" y="30"/>
                </a:lnTo>
                <a:lnTo>
                  <a:pt x="558" y="30"/>
                </a:lnTo>
                <a:lnTo>
                  <a:pt x="558" y="24"/>
                </a:lnTo>
                <a:lnTo>
                  <a:pt x="564" y="24"/>
                </a:lnTo>
                <a:lnTo>
                  <a:pt x="564" y="24"/>
                </a:lnTo>
                <a:lnTo>
                  <a:pt x="570" y="18"/>
                </a:lnTo>
                <a:lnTo>
                  <a:pt x="570" y="18"/>
                </a:lnTo>
                <a:lnTo>
                  <a:pt x="570" y="18"/>
                </a:lnTo>
                <a:lnTo>
                  <a:pt x="576" y="12"/>
                </a:lnTo>
                <a:lnTo>
                  <a:pt x="576" y="12"/>
                </a:lnTo>
                <a:lnTo>
                  <a:pt x="576" y="12"/>
                </a:lnTo>
                <a:lnTo>
                  <a:pt x="582" y="6"/>
                </a:lnTo>
                <a:lnTo>
                  <a:pt x="582" y="6"/>
                </a:lnTo>
                <a:lnTo>
                  <a:pt x="588" y="6"/>
                </a:lnTo>
                <a:lnTo>
                  <a:pt x="588" y="0"/>
                </a:lnTo>
                <a:lnTo>
                  <a:pt x="588" y="0"/>
                </a:lnTo>
              </a:path>
            </a:pathLst>
          </a:custGeom>
          <a:noFill/>
          <a:ln w="9525" cap="flat" cmpd="sng">
            <a:solidFill>
              <a:schemeClr val="tx2">
                <a:alpha val="100000"/>
              </a:schemeClr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29081" name="组合 129080"/>
          <p:cNvGrpSpPr/>
          <p:nvPr/>
        </p:nvGrpSpPr>
        <p:grpSpPr>
          <a:xfrm>
            <a:off x="7175500" y="3960813"/>
            <a:ext cx="663575" cy="1489075"/>
            <a:chOff x="4470" y="2271"/>
            <a:chExt cx="606" cy="1362"/>
          </a:xfrm>
        </p:grpSpPr>
        <p:sp>
          <p:nvSpPr>
            <p:cNvPr id="129082" name="任意多边形 129081"/>
            <p:cNvSpPr/>
            <p:nvPr/>
          </p:nvSpPr>
          <p:spPr>
            <a:xfrm>
              <a:off x="4470" y="2313"/>
              <a:ext cx="594" cy="1320"/>
            </a:xfrm>
            <a:custGeom>
              <a:avLst/>
              <a:gdLst/>
              <a:ahLst/>
              <a:cxnLst/>
              <a:rect l="0" t="0" r="0" b="0"/>
              <a:pathLst>
                <a:path w="594" h="1320">
                  <a:moveTo>
                    <a:pt x="0" y="1320"/>
                  </a:moveTo>
                  <a:lnTo>
                    <a:pt x="6" y="1314"/>
                  </a:lnTo>
                  <a:lnTo>
                    <a:pt x="6" y="1314"/>
                  </a:lnTo>
                  <a:lnTo>
                    <a:pt x="12" y="1314"/>
                  </a:lnTo>
                  <a:lnTo>
                    <a:pt x="12" y="1308"/>
                  </a:lnTo>
                  <a:lnTo>
                    <a:pt x="12" y="1308"/>
                  </a:lnTo>
                  <a:lnTo>
                    <a:pt x="18" y="1308"/>
                  </a:lnTo>
                  <a:lnTo>
                    <a:pt x="18" y="1302"/>
                  </a:lnTo>
                  <a:lnTo>
                    <a:pt x="18" y="1302"/>
                  </a:lnTo>
                  <a:lnTo>
                    <a:pt x="24" y="1296"/>
                  </a:lnTo>
                  <a:lnTo>
                    <a:pt x="24" y="1296"/>
                  </a:lnTo>
                  <a:lnTo>
                    <a:pt x="30" y="1296"/>
                  </a:lnTo>
                  <a:lnTo>
                    <a:pt x="30" y="1290"/>
                  </a:lnTo>
                  <a:lnTo>
                    <a:pt x="30" y="1290"/>
                  </a:lnTo>
                  <a:lnTo>
                    <a:pt x="36" y="1284"/>
                  </a:lnTo>
                  <a:lnTo>
                    <a:pt x="36" y="1284"/>
                  </a:lnTo>
                  <a:lnTo>
                    <a:pt x="42" y="1284"/>
                  </a:lnTo>
                  <a:lnTo>
                    <a:pt x="42" y="1278"/>
                  </a:lnTo>
                  <a:lnTo>
                    <a:pt x="42" y="1278"/>
                  </a:lnTo>
                  <a:lnTo>
                    <a:pt x="48" y="1272"/>
                  </a:lnTo>
                  <a:lnTo>
                    <a:pt x="48" y="1272"/>
                  </a:lnTo>
                  <a:lnTo>
                    <a:pt x="48" y="1272"/>
                  </a:lnTo>
                  <a:lnTo>
                    <a:pt x="54" y="1266"/>
                  </a:lnTo>
                  <a:lnTo>
                    <a:pt x="54" y="1266"/>
                  </a:lnTo>
                  <a:lnTo>
                    <a:pt x="60" y="1260"/>
                  </a:lnTo>
                  <a:lnTo>
                    <a:pt x="60" y="1260"/>
                  </a:lnTo>
                  <a:lnTo>
                    <a:pt x="60" y="1260"/>
                  </a:lnTo>
                  <a:lnTo>
                    <a:pt x="66" y="1254"/>
                  </a:lnTo>
                  <a:lnTo>
                    <a:pt x="66" y="1254"/>
                  </a:lnTo>
                  <a:lnTo>
                    <a:pt x="72" y="1248"/>
                  </a:lnTo>
                  <a:lnTo>
                    <a:pt x="72" y="1248"/>
                  </a:lnTo>
                  <a:lnTo>
                    <a:pt x="72" y="1242"/>
                  </a:lnTo>
                  <a:lnTo>
                    <a:pt x="78" y="1242"/>
                  </a:lnTo>
                  <a:lnTo>
                    <a:pt x="78" y="1236"/>
                  </a:lnTo>
                  <a:lnTo>
                    <a:pt x="84" y="1236"/>
                  </a:lnTo>
                  <a:lnTo>
                    <a:pt x="84" y="1236"/>
                  </a:lnTo>
                  <a:lnTo>
                    <a:pt x="84" y="1230"/>
                  </a:lnTo>
                  <a:lnTo>
                    <a:pt x="90" y="1230"/>
                  </a:lnTo>
                  <a:lnTo>
                    <a:pt x="90" y="1224"/>
                  </a:lnTo>
                  <a:lnTo>
                    <a:pt x="90" y="1224"/>
                  </a:lnTo>
                  <a:lnTo>
                    <a:pt x="96" y="1218"/>
                  </a:lnTo>
                  <a:lnTo>
                    <a:pt x="96" y="1218"/>
                  </a:lnTo>
                  <a:lnTo>
                    <a:pt x="102" y="1212"/>
                  </a:lnTo>
                  <a:lnTo>
                    <a:pt x="102" y="1212"/>
                  </a:lnTo>
                  <a:lnTo>
                    <a:pt x="102" y="1206"/>
                  </a:lnTo>
                  <a:lnTo>
                    <a:pt x="108" y="1206"/>
                  </a:lnTo>
                  <a:lnTo>
                    <a:pt x="108" y="1200"/>
                  </a:lnTo>
                  <a:lnTo>
                    <a:pt x="114" y="1200"/>
                  </a:lnTo>
                  <a:lnTo>
                    <a:pt x="114" y="1194"/>
                  </a:lnTo>
                  <a:lnTo>
                    <a:pt x="114" y="1194"/>
                  </a:lnTo>
                  <a:lnTo>
                    <a:pt x="120" y="1188"/>
                  </a:lnTo>
                  <a:lnTo>
                    <a:pt x="120" y="1188"/>
                  </a:lnTo>
                  <a:lnTo>
                    <a:pt x="120" y="1182"/>
                  </a:lnTo>
                  <a:lnTo>
                    <a:pt x="126" y="1182"/>
                  </a:lnTo>
                  <a:lnTo>
                    <a:pt x="126" y="1176"/>
                  </a:lnTo>
                  <a:lnTo>
                    <a:pt x="132" y="1176"/>
                  </a:lnTo>
                  <a:lnTo>
                    <a:pt x="132" y="1170"/>
                  </a:lnTo>
                  <a:lnTo>
                    <a:pt x="132" y="1170"/>
                  </a:lnTo>
                  <a:lnTo>
                    <a:pt x="138" y="1164"/>
                  </a:lnTo>
                  <a:lnTo>
                    <a:pt x="138" y="1164"/>
                  </a:lnTo>
                  <a:lnTo>
                    <a:pt x="144" y="1158"/>
                  </a:lnTo>
                  <a:lnTo>
                    <a:pt x="144" y="1158"/>
                  </a:lnTo>
                  <a:lnTo>
                    <a:pt x="144" y="1152"/>
                  </a:lnTo>
                  <a:lnTo>
                    <a:pt x="150" y="1152"/>
                  </a:lnTo>
                  <a:lnTo>
                    <a:pt x="150" y="1146"/>
                  </a:lnTo>
                  <a:lnTo>
                    <a:pt x="156" y="1146"/>
                  </a:lnTo>
                  <a:lnTo>
                    <a:pt x="156" y="1140"/>
                  </a:lnTo>
                  <a:lnTo>
                    <a:pt x="156" y="1140"/>
                  </a:lnTo>
                  <a:lnTo>
                    <a:pt x="162" y="1134"/>
                  </a:lnTo>
                  <a:lnTo>
                    <a:pt x="162" y="1134"/>
                  </a:lnTo>
                  <a:lnTo>
                    <a:pt x="162" y="1128"/>
                  </a:lnTo>
                  <a:lnTo>
                    <a:pt x="168" y="1122"/>
                  </a:lnTo>
                  <a:lnTo>
                    <a:pt x="168" y="1122"/>
                  </a:lnTo>
                  <a:lnTo>
                    <a:pt x="174" y="1116"/>
                  </a:lnTo>
                  <a:lnTo>
                    <a:pt x="174" y="1116"/>
                  </a:lnTo>
                  <a:lnTo>
                    <a:pt x="174" y="1110"/>
                  </a:lnTo>
                  <a:lnTo>
                    <a:pt x="180" y="1110"/>
                  </a:lnTo>
                  <a:lnTo>
                    <a:pt x="180" y="1104"/>
                  </a:lnTo>
                  <a:lnTo>
                    <a:pt x="186" y="1098"/>
                  </a:lnTo>
                  <a:lnTo>
                    <a:pt x="186" y="1098"/>
                  </a:lnTo>
                  <a:lnTo>
                    <a:pt x="186" y="1092"/>
                  </a:lnTo>
                  <a:lnTo>
                    <a:pt x="192" y="1092"/>
                  </a:lnTo>
                  <a:lnTo>
                    <a:pt x="192" y="1086"/>
                  </a:lnTo>
                  <a:lnTo>
                    <a:pt x="192" y="1080"/>
                  </a:lnTo>
                  <a:lnTo>
                    <a:pt x="198" y="1080"/>
                  </a:lnTo>
                  <a:lnTo>
                    <a:pt x="198" y="1074"/>
                  </a:lnTo>
                  <a:lnTo>
                    <a:pt x="204" y="1074"/>
                  </a:lnTo>
                  <a:lnTo>
                    <a:pt x="204" y="1068"/>
                  </a:lnTo>
                  <a:lnTo>
                    <a:pt x="204" y="1062"/>
                  </a:lnTo>
                  <a:lnTo>
                    <a:pt x="210" y="1062"/>
                  </a:lnTo>
                  <a:lnTo>
                    <a:pt x="210" y="1056"/>
                  </a:lnTo>
                  <a:lnTo>
                    <a:pt x="216" y="1056"/>
                  </a:lnTo>
                  <a:lnTo>
                    <a:pt x="216" y="1050"/>
                  </a:lnTo>
                  <a:lnTo>
                    <a:pt x="216" y="1044"/>
                  </a:lnTo>
                  <a:lnTo>
                    <a:pt x="222" y="1044"/>
                  </a:lnTo>
                  <a:lnTo>
                    <a:pt x="222" y="1038"/>
                  </a:lnTo>
                  <a:lnTo>
                    <a:pt x="228" y="1032"/>
                  </a:lnTo>
                  <a:lnTo>
                    <a:pt x="228" y="1032"/>
                  </a:lnTo>
                  <a:lnTo>
                    <a:pt x="228" y="1026"/>
                  </a:lnTo>
                  <a:lnTo>
                    <a:pt x="234" y="1020"/>
                  </a:lnTo>
                  <a:lnTo>
                    <a:pt x="234" y="1020"/>
                  </a:lnTo>
                  <a:lnTo>
                    <a:pt x="234" y="1014"/>
                  </a:lnTo>
                  <a:lnTo>
                    <a:pt x="240" y="1008"/>
                  </a:lnTo>
                  <a:lnTo>
                    <a:pt x="240" y="1008"/>
                  </a:lnTo>
                  <a:lnTo>
                    <a:pt x="246" y="1002"/>
                  </a:lnTo>
                  <a:lnTo>
                    <a:pt x="246" y="996"/>
                  </a:lnTo>
                  <a:lnTo>
                    <a:pt x="246" y="996"/>
                  </a:lnTo>
                  <a:lnTo>
                    <a:pt x="252" y="990"/>
                  </a:lnTo>
                  <a:lnTo>
                    <a:pt x="252" y="984"/>
                  </a:lnTo>
                  <a:lnTo>
                    <a:pt x="258" y="984"/>
                  </a:lnTo>
                  <a:lnTo>
                    <a:pt x="258" y="978"/>
                  </a:lnTo>
                  <a:lnTo>
                    <a:pt x="258" y="972"/>
                  </a:lnTo>
                  <a:lnTo>
                    <a:pt x="264" y="966"/>
                  </a:lnTo>
                  <a:lnTo>
                    <a:pt x="264" y="966"/>
                  </a:lnTo>
                  <a:lnTo>
                    <a:pt x="264" y="960"/>
                  </a:lnTo>
                  <a:lnTo>
                    <a:pt x="270" y="954"/>
                  </a:lnTo>
                  <a:lnTo>
                    <a:pt x="270" y="954"/>
                  </a:lnTo>
                  <a:lnTo>
                    <a:pt x="276" y="948"/>
                  </a:lnTo>
                  <a:lnTo>
                    <a:pt x="276" y="942"/>
                  </a:lnTo>
                  <a:lnTo>
                    <a:pt x="276" y="936"/>
                  </a:lnTo>
                  <a:lnTo>
                    <a:pt x="282" y="936"/>
                  </a:lnTo>
                  <a:lnTo>
                    <a:pt x="282" y="930"/>
                  </a:lnTo>
                  <a:lnTo>
                    <a:pt x="288" y="924"/>
                  </a:lnTo>
                  <a:lnTo>
                    <a:pt x="288" y="918"/>
                  </a:lnTo>
                  <a:lnTo>
                    <a:pt x="288" y="918"/>
                  </a:lnTo>
                  <a:lnTo>
                    <a:pt x="294" y="912"/>
                  </a:lnTo>
                  <a:lnTo>
                    <a:pt x="294" y="906"/>
                  </a:lnTo>
                  <a:lnTo>
                    <a:pt x="300" y="900"/>
                  </a:lnTo>
                  <a:lnTo>
                    <a:pt x="300" y="894"/>
                  </a:lnTo>
                  <a:lnTo>
                    <a:pt x="300" y="894"/>
                  </a:lnTo>
                  <a:lnTo>
                    <a:pt x="306" y="888"/>
                  </a:lnTo>
                  <a:lnTo>
                    <a:pt x="306" y="882"/>
                  </a:lnTo>
                  <a:lnTo>
                    <a:pt x="306" y="876"/>
                  </a:lnTo>
                  <a:lnTo>
                    <a:pt x="312" y="870"/>
                  </a:lnTo>
                  <a:lnTo>
                    <a:pt x="312" y="870"/>
                  </a:lnTo>
                  <a:lnTo>
                    <a:pt x="318" y="864"/>
                  </a:lnTo>
                  <a:lnTo>
                    <a:pt x="318" y="858"/>
                  </a:lnTo>
                  <a:lnTo>
                    <a:pt x="318" y="852"/>
                  </a:lnTo>
                  <a:lnTo>
                    <a:pt x="324" y="846"/>
                  </a:lnTo>
                  <a:lnTo>
                    <a:pt x="324" y="840"/>
                  </a:lnTo>
                  <a:lnTo>
                    <a:pt x="330" y="840"/>
                  </a:lnTo>
                  <a:lnTo>
                    <a:pt x="330" y="834"/>
                  </a:lnTo>
                  <a:lnTo>
                    <a:pt x="330" y="828"/>
                  </a:lnTo>
                  <a:lnTo>
                    <a:pt x="336" y="822"/>
                  </a:lnTo>
                  <a:lnTo>
                    <a:pt x="336" y="816"/>
                  </a:lnTo>
                  <a:lnTo>
                    <a:pt x="336" y="810"/>
                  </a:lnTo>
                  <a:lnTo>
                    <a:pt x="342" y="804"/>
                  </a:lnTo>
                  <a:lnTo>
                    <a:pt x="342" y="804"/>
                  </a:lnTo>
                  <a:lnTo>
                    <a:pt x="348" y="798"/>
                  </a:lnTo>
                  <a:lnTo>
                    <a:pt x="348" y="792"/>
                  </a:lnTo>
                  <a:lnTo>
                    <a:pt x="348" y="786"/>
                  </a:lnTo>
                  <a:lnTo>
                    <a:pt x="354" y="780"/>
                  </a:lnTo>
                  <a:lnTo>
                    <a:pt x="354" y="774"/>
                  </a:lnTo>
                  <a:lnTo>
                    <a:pt x="360" y="768"/>
                  </a:lnTo>
                  <a:lnTo>
                    <a:pt x="360" y="762"/>
                  </a:lnTo>
                  <a:lnTo>
                    <a:pt x="360" y="756"/>
                  </a:lnTo>
                  <a:lnTo>
                    <a:pt x="366" y="750"/>
                  </a:lnTo>
                  <a:lnTo>
                    <a:pt x="366" y="750"/>
                  </a:lnTo>
                  <a:lnTo>
                    <a:pt x="372" y="744"/>
                  </a:lnTo>
                  <a:lnTo>
                    <a:pt x="372" y="738"/>
                  </a:lnTo>
                  <a:lnTo>
                    <a:pt x="372" y="732"/>
                  </a:lnTo>
                  <a:lnTo>
                    <a:pt x="378" y="726"/>
                  </a:lnTo>
                  <a:lnTo>
                    <a:pt x="378" y="720"/>
                  </a:lnTo>
                  <a:lnTo>
                    <a:pt x="378" y="714"/>
                  </a:lnTo>
                  <a:lnTo>
                    <a:pt x="384" y="708"/>
                  </a:lnTo>
                  <a:lnTo>
                    <a:pt x="384" y="702"/>
                  </a:lnTo>
                  <a:lnTo>
                    <a:pt x="390" y="696"/>
                  </a:lnTo>
                  <a:lnTo>
                    <a:pt x="390" y="690"/>
                  </a:lnTo>
                  <a:lnTo>
                    <a:pt x="390" y="684"/>
                  </a:lnTo>
                  <a:lnTo>
                    <a:pt x="396" y="678"/>
                  </a:lnTo>
                  <a:lnTo>
                    <a:pt x="396" y="672"/>
                  </a:lnTo>
                  <a:lnTo>
                    <a:pt x="402" y="666"/>
                  </a:lnTo>
                  <a:lnTo>
                    <a:pt x="402" y="660"/>
                  </a:lnTo>
                  <a:lnTo>
                    <a:pt x="402" y="654"/>
                  </a:lnTo>
                  <a:lnTo>
                    <a:pt x="408" y="648"/>
                  </a:lnTo>
                  <a:lnTo>
                    <a:pt x="408" y="642"/>
                  </a:lnTo>
                  <a:lnTo>
                    <a:pt x="408" y="636"/>
                  </a:lnTo>
                  <a:lnTo>
                    <a:pt x="414" y="630"/>
                  </a:lnTo>
                  <a:lnTo>
                    <a:pt x="414" y="624"/>
                  </a:lnTo>
                  <a:lnTo>
                    <a:pt x="420" y="612"/>
                  </a:lnTo>
                  <a:lnTo>
                    <a:pt x="420" y="606"/>
                  </a:lnTo>
                  <a:lnTo>
                    <a:pt x="420" y="600"/>
                  </a:lnTo>
                  <a:lnTo>
                    <a:pt x="426" y="594"/>
                  </a:lnTo>
                  <a:lnTo>
                    <a:pt x="426" y="588"/>
                  </a:lnTo>
                  <a:lnTo>
                    <a:pt x="432" y="582"/>
                  </a:lnTo>
                  <a:lnTo>
                    <a:pt x="432" y="576"/>
                  </a:lnTo>
                  <a:lnTo>
                    <a:pt x="432" y="570"/>
                  </a:lnTo>
                  <a:lnTo>
                    <a:pt x="438" y="564"/>
                  </a:lnTo>
                  <a:lnTo>
                    <a:pt x="438" y="558"/>
                  </a:lnTo>
                  <a:lnTo>
                    <a:pt x="444" y="546"/>
                  </a:lnTo>
                  <a:lnTo>
                    <a:pt x="444" y="540"/>
                  </a:lnTo>
                  <a:lnTo>
                    <a:pt x="444" y="534"/>
                  </a:lnTo>
                  <a:lnTo>
                    <a:pt x="450" y="528"/>
                  </a:lnTo>
                  <a:lnTo>
                    <a:pt x="450" y="522"/>
                  </a:lnTo>
                  <a:lnTo>
                    <a:pt x="450" y="516"/>
                  </a:lnTo>
                  <a:lnTo>
                    <a:pt x="456" y="510"/>
                  </a:lnTo>
                  <a:lnTo>
                    <a:pt x="456" y="498"/>
                  </a:lnTo>
                  <a:lnTo>
                    <a:pt x="462" y="492"/>
                  </a:lnTo>
                  <a:lnTo>
                    <a:pt x="462" y="486"/>
                  </a:lnTo>
                  <a:lnTo>
                    <a:pt x="462" y="480"/>
                  </a:lnTo>
                  <a:lnTo>
                    <a:pt x="468" y="474"/>
                  </a:lnTo>
                  <a:lnTo>
                    <a:pt x="468" y="462"/>
                  </a:lnTo>
                  <a:lnTo>
                    <a:pt x="474" y="456"/>
                  </a:lnTo>
                  <a:lnTo>
                    <a:pt x="474" y="450"/>
                  </a:lnTo>
                  <a:lnTo>
                    <a:pt x="474" y="444"/>
                  </a:lnTo>
                  <a:lnTo>
                    <a:pt x="480" y="432"/>
                  </a:lnTo>
                  <a:lnTo>
                    <a:pt x="480" y="426"/>
                  </a:lnTo>
                  <a:lnTo>
                    <a:pt x="480" y="420"/>
                  </a:lnTo>
                  <a:lnTo>
                    <a:pt x="486" y="414"/>
                  </a:lnTo>
                  <a:lnTo>
                    <a:pt x="486" y="402"/>
                  </a:lnTo>
                  <a:lnTo>
                    <a:pt x="492" y="396"/>
                  </a:lnTo>
                  <a:lnTo>
                    <a:pt x="492" y="390"/>
                  </a:lnTo>
                  <a:lnTo>
                    <a:pt x="492" y="378"/>
                  </a:lnTo>
                  <a:lnTo>
                    <a:pt x="498" y="372"/>
                  </a:lnTo>
                  <a:lnTo>
                    <a:pt x="498" y="366"/>
                  </a:lnTo>
                  <a:lnTo>
                    <a:pt x="504" y="360"/>
                  </a:lnTo>
                  <a:lnTo>
                    <a:pt x="504" y="348"/>
                  </a:lnTo>
                  <a:lnTo>
                    <a:pt x="504" y="342"/>
                  </a:lnTo>
                  <a:lnTo>
                    <a:pt x="510" y="330"/>
                  </a:lnTo>
                  <a:lnTo>
                    <a:pt x="510" y="324"/>
                  </a:lnTo>
                  <a:lnTo>
                    <a:pt x="516" y="318"/>
                  </a:lnTo>
                  <a:lnTo>
                    <a:pt x="516" y="306"/>
                  </a:lnTo>
                  <a:lnTo>
                    <a:pt x="516" y="300"/>
                  </a:lnTo>
                  <a:lnTo>
                    <a:pt x="522" y="294"/>
                  </a:lnTo>
                  <a:lnTo>
                    <a:pt x="522" y="282"/>
                  </a:lnTo>
                  <a:lnTo>
                    <a:pt x="522" y="276"/>
                  </a:lnTo>
                  <a:lnTo>
                    <a:pt x="528" y="264"/>
                  </a:lnTo>
                  <a:lnTo>
                    <a:pt x="528" y="258"/>
                  </a:lnTo>
                  <a:lnTo>
                    <a:pt x="534" y="252"/>
                  </a:lnTo>
                  <a:lnTo>
                    <a:pt x="534" y="240"/>
                  </a:lnTo>
                  <a:lnTo>
                    <a:pt x="534" y="234"/>
                  </a:lnTo>
                  <a:lnTo>
                    <a:pt x="540" y="222"/>
                  </a:lnTo>
                  <a:lnTo>
                    <a:pt x="540" y="216"/>
                  </a:lnTo>
                  <a:lnTo>
                    <a:pt x="546" y="204"/>
                  </a:lnTo>
                  <a:lnTo>
                    <a:pt x="546" y="198"/>
                  </a:lnTo>
                  <a:lnTo>
                    <a:pt x="546" y="186"/>
                  </a:lnTo>
                  <a:lnTo>
                    <a:pt x="552" y="180"/>
                  </a:lnTo>
                  <a:lnTo>
                    <a:pt x="552" y="168"/>
                  </a:lnTo>
                  <a:lnTo>
                    <a:pt x="552" y="162"/>
                  </a:lnTo>
                  <a:lnTo>
                    <a:pt x="558" y="150"/>
                  </a:lnTo>
                  <a:lnTo>
                    <a:pt x="558" y="144"/>
                  </a:lnTo>
                  <a:lnTo>
                    <a:pt x="564" y="132"/>
                  </a:lnTo>
                  <a:lnTo>
                    <a:pt x="564" y="126"/>
                  </a:lnTo>
                  <a:lnTo>
                    <a:pt x="564" y="114"/>
                  </a:lnTo>
                  <a:lnTo>
                    <a:pt x="570" y="102"/>
                  </a:lnTo>
                  <a:lnTo>
                    <a:pt x="570" y="96"/>
                  </a:lnTo>
                  <a:lnTo>
                    <a:pt x="576" y="84"/>
                  </a:lnTo>
                  <a:lnTo>
                    <a:pt x="576" y="78"/>
                  </a:lnTo>
                  <a:lnTo>
                    <a:pt x="576" y="66"/>
                  </a:lnTo>
                  <a:lnTo>
                    <a:pt x="582" y="54"/>
                  </a:lnTo>
                  <a:lnTo>
                    <a:pt x="582" y="48"/>
                  </a:lnTo>
                  <a:lnTo>
                    <a:pt x="588" y="36"/>
                  </a:lnTo>
                  <a:lnTo>
                    <a:pt x="588" y="30"/>
                  </a:lnTo>
                  <a:lnTo>
                    <a:pt x="588" y="18"/>
                  </a:lnTo>
                  <a:lnTo>
                    <a:pt x="594" y="6"/>
                  </a:lnTo>
                  <a:lnTo>
                    <a:pt x="594" y="0"/>
                  </a:lnTo>
                </a:path>
              </a:pathLst>
            </a:custGeom>
            <a:noFill/>
            <a:ln w="9525" cap="flat" cmpd="sng">
              <a:solidFill>
                <a:schemeClr val="tx2">
                  <a:alpha val="100000"/>
                </a:schemeClr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83" name="任意多边形 129082"/>
            <p:cNvSpPr/>
            <p:nvPr/>
          </p:nvSpPr>
          <p:spPr>
            <a:xfrm>
              <a:off x="5064" y="2271"/>
              <a:ext cx="12" cy="42"/>
            </a:xfrm>
            <a:custGeom>
              <a:avLst/>
              <a:gdLst/>
              <a:ahLst/>
              <a:cxnLst/>
              <a:rect l="0" t="0" r="0" b="0"/>
              <a:pathLst>
                <a:path w="12" h="42">
                  <a:moveTo>
                    <a:pt x="0" y="42"/>
                  </a:moveTo>
                  <a:lnTo>
                    <a:pt x="0" y="30"/>
                  </a:lnTo>
                  <a:lnTo>
                    <a:pt x="6" y="18"/>
                  </a:lnTo>
                  <a:lnTo>
                    <a:pt x="6" y="6"/>
                  </a:lnTo>
                  <a:lnTo>
                    <a:pt x="12" y="0"/>
                  </a:lnTo>
                </a:path>
              </a:pathLst>
            </a:custGeom>
            <a:noFill/>
            <a:ln w="9525" cap="flat" cmpd="sng">
              <a:solidFill>
                <a:schemeClr val="tx2">
                  <a:alpha val="100000"/>
                </a:schemeClr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9084" name="任意多边形 129083"/>
          <p:cNvSpPr/>
          <p:nvPr/>
        </p:nvSpPr>
        <p:spPr>
          <a:xfrm>
            <a:off x="6467475" y="3960813"/>
            <a:ext cx="649288" cy="1476375"/>
          </a:xfrm>
          <a:custGeom>
            <a:avLst/>
            <a:gdLst/>
            <a:ahLst/>
            <a:cxnLst/>
            <a:rect l="0" t="0" r="0" b="0"/>
            <a:pathLst>
              <a:path w="594" h="1350">
                <a:moveTo>
                  <a:pt x="0" y="0"/>
                </a:moveTo>
                <a:lnTo>
                  <a:pt x="6" y="6"/>
                </a:lnTo>
                <a:lnTo>
                  <a:pt x="6" y="18"/>
                </a:lnTo>
                <a:lnTo>
                  <a:pt x="12" y="30"/>
                </a:lnTo>
                <a:lnTo>
                  <a:pt x="12" y="42"/>
                </a:lnTo>
                <a:lnTo>
                  <a:pt x="12" y="48"/>
                </a:lnTo>
                <a:lnTo>
                  <a:pt x="18" y="60"/>
                </a:lnTo>
                <a:lnTo>
                  <a:pt x="18" y="72"/>
                </a:lnTo>
                <a:lnTo>
                  <a:pt x="18" y="78"/>
                </a:lnTo>
                <a:lnTo>
                  <a:pt x="24" y="90"/>
                </a:lnTo>
                <a:lnTo>
                  <a:pt x="24" y="96"/>
                </a:lnTo>
                <a:lnTo>
                  <a:pt x="30" y="108"/>
                </a:lnTo>
                <a:lnTo>
                  <a:pt x="30" y="120"/>
                </a:lnTo>
                <a:lnTo>
                  <a:pt x="30" y="126"/>
                </a:lnTo>
                <a:lnTo>
                  <a:pt x="36" y="138"/>
                </a:lnTo>
                <a:lnTo>
                  <a:pt x="36" y="144"/>
                </a:lnTo>
                <a:lnTo>
                  <a:pt x="42" y="156"/>
                </a:lnTo>
                <a:lnTo>
                  <a:pt x="42" y="168"/>
                </a:lnTo>
                <a:lnTo>
                  <a:pt x="42" y="174"/>
                </a:lnTo>
                <a:lnTo>
                  <a:pt x="48" y="186"/>
                </a:lnTo>
                <a:lnTo>
                  <a:pt x="48" y="192"/>
                </a:lnTo>
                <a:lnTo>
                  <a:pt x="54" y="204"/>
                </a:lnTo>
                <a:lnTo>
                  <a:pt x="54" y="210"/>
                </a:lnTo>
                <a:lnTo>
                  <a:pt x="54" y="222"/>
                </a:lnTo>
                <a:lnTo>
                  <a:pt x="60" y="228"/>
                </a:lnTo>
                <a:lnTo>
                  <a:pt x="60" y="240"/>
                </a:lnTo>
                <a:lnTo>
                  <a:pt x="60" y="246"/>
                </a:lnTo>
                <a:lnTo>
                  <a:pt x="66" y="258"/>
                </a:lnTo>
                <a:lnTo>
                  <a:pt x="66" y="264"/>
                </a:lnTo>
                <a:lnTo>
                  <a:pt x="72" y="276"/>
                </a:lnTo>
                <a:lnTo>
                  <a:pt x="72" y="282"/>
                </a:lnTo>
                <a:lnTo>
                  <a:pt x="72" y="294"/>
                </a:lnTo>
                <a:lnTo>
                  <a:pt x="78" y="300"/>
                </a:lnTo>
                <a:lnTo>
                  <a:pt x="78" y="306"/>
                </a:lnTo>
                <a:lnTo>
                  <a:pt x="84" y="318"/>
                </a:lnTo>
                <a:lnTo>
                  <a:pt x="84" y="324"/>
                </a:lnTo>
                <a:lnTo>
                  <a:pt x="84" y="336"/>
                </a:lnTo>
                <a:lnTo>
                  <a:pt x="90" y="342"/>
                </a:lnTo>
                <a:lnTo>
                  <a:pt x="90" y="348"/>
                </a:lnTo>
                <a:lnTo>
                  <a:pt x="90" y="360"/>
                </a:lnTo>
                <a:lnTo>
                  <a:pt x="96" y="366"/>
                </a:lnTo>
                <a:lnTo>
                  <a:pt x="96" y="372"/>
                </a:lnTo>
                <a:lnTo>
                  <a:pt x="102" y="384"/>
                </a:lnTo>
                <a:lnTo>
                  <a:pt x="102" y="390"/>
                </a:lnTo>
                <a:lnTo>
                  <a:pt x="102" y="402"/>
                </a:lnTo>
                <a:lnTo>
                  <a:pt x="108" y="408"/>
                </a:lnTo>
                <a:lnTo>
                  <a:pt x="108" y="414"/>
                </a:lnTo>
                <a:lnTo>
                  <a:pt x="114" y="420"/>
                </a:lnTo>
                <a:lnTo>
                  <a:pt x="114" y="432"/>
                </a:lnTo>
                <a:lnTo>
                  <a:pt x="114" y="438"/>
                </a:lnTo>
                <a:lnTo>
                  <a:pt x="120" y="444"/>
                </a:lnTo>
                <a:lnTo>
                  <a:pt x="120" y="456"/>
                </a:lnTo>
                <a:lnTo>
                  <a:pt x="126" y="462"/>
                </a:lnTo>
                <a:lnTo>
                  <a:pt x="126" y="468"/>
                </a:lnTo>
                <a:lnTo>
                  <a:pt x="126" y="474"/>
                </a:lnTo>
                <a:lnTo>
                  <a:pt x="132" y="486"/>
                </a:lnTo>
                <a:lnTo>
                  <a:pt x="132" y="492"/>
                </a:lnTo>
                <a:lnTo>
                  <a:pt x="132" y="498"/>
                </a:lnTo>
                <a:lnTo>
                  <a:pt x="138" y="504"/>
                </a:lnTo>
                <a:lnTo>
                  <a:pt x="138" y="516"/>
                </a:lnTo>
                <a:lnTo>
                  <a:pt x="144" y="522"/>
                </a:lnTo>
                <a:lnTo>
                  <a:pt x="144" y="528"/>
                </a:lnTo>
                <a:lnTo>
                  <a:pt x="144" y="534"/>
                </a:lnTo>
                <a:lnTo>
                  <a:pt x="150" y="540"/>
                </a:lnTo>
                <a:lnTo>
                  <a:pt x="150" y="552"/>
                </a:lnTo>
                <a:lnTo>
                  <a:pt x="156" y="558"/>
                </a:lnTo>
                <a:lnTo>
                  <a:pt x="156" y="564"/>
                </a:lnTo>
                <a:lnTo>
                  <a:pt x="156" y="570"/>
                </a:lnTo>
                <a:lnTo>
                  <a:pt x="162" y="576"/>
                </a:lnTo>
                <a:lnTo>
                  <a:pt x="162" y="582"/>
                </a:lnTo>
                <a:lnTo>
                  <a:pt x="162" y="588"/>
                </a:lnTo>
                <a:lnTo>
                  <a:pt x="168" y="600"/>
                </a:lnTo>
                <a:lnTo>
                  <a:pt x="168" y="606"/>
                </a:lnTo>
                <a:lnTo>
                  <a:pt x="174" y="612"/>
                </a:lnTo>
                <a:lnTo>
                  <a:pt x="174" y="618"/>
                </a:lnTo>
                <a:lnTo>
                  <a:pt x="174" y="624"/>
                </a:lnTo>
                <a:lnTo>
                  <a:pt x="180" y="630"/>
                </a:lnTo>
                <a:lnTo>
                  <a:pt x="180" y="636"/>
                </a:lnTo>
                <a:lnTo>
                  <a:pt x="186" y="642"/>
                </a:lnTo>
                <a:lnTo>
                  <a:pt x="186" y="648"/>
                </a:lnTo>
                <a:lnTo>
                  <a:pt x="186" y="654"/>
                </a:lnTo>
                <a:lnTo>
                  <a:pt x="192" y="666"/>
                </a:lnTo>
                <a:lnTo>
                  <a:pt x="192" y="672"/>
                </a:lnTo>
                <a:lnTo>
                  <a:pt x="198" y="678"/>
                </a:lnTo>
                <a:lnTo>
                  <a:pt x="198" y="684"/>
                </a:lnTo>
                <a:lnTo>
                  <a:pt x="198" y="690"/>
                </a:lnTo>
                <a:lnTo>
                  <a:pt x="204" y="696"/>
                </a:lnTo>
                <a:lnTo>
                  <a:pt x="204" y="702"/>
                </a:lnTo>
                <a:lnTo>
                  <a:pt x="204" y="708"/>
                </a:lnTo>
                <a:lnTo>
                  <a:pt x="210" y="714"/>
                </a:lnTo>
                <a:lnTo>
                  <a:pt x="210" y="720"/>
                </a:lnTo>
                <a:lnTo>
                  <a:pt x="216" y="726"/>
                </a:lnTo>
                <a:lnTo>
                  <a:pt x="216" y="732"/>
                </a:lnTo>
                <a:lnTo>
                  <a:pt x="216" y="738"/>
                </a:lnTo>
                <a:lnTo>
                  <a:pt x="222" y="744"/>
                </a:lnTo>
                <a:lnTo>
                  <a:pt x="222" y="750"/>
                </a:lnTo>
                <a:lnTo>
                  <a:pt x="228" y="756"/>
                </a:lnTo>
                <a:lnTo>
                  <a:pt x="228" y="762"/>
                </a:lnTo>
                <a:lnTo>
                  <a:pt x="228" y="768"/>
                </a:lnTo>
                <a:lnTo>
                  <a:pt x="234" y="774"/>
                </a:lnTo>
                <a:lnTo>
                  <a:pt x="234" y="780"/>
                </a:lnTo>
                <a:lnTo>
                  <a:pt x="234" y="786"/>
                </a:lnTo>
                <a:lnTo>
                  <a:pt x="240" y="792"/>
                </a:lnTo>
                <a:lnTo>
                  <a:pt x="240" y="792"/>
                </a:lnTo>
                <a:lnTo>
                  <a:pt x="246" y="798"/>
                </a:lnTo>
                <a:lnTo>
                  <a:pt x="246" y="804"/>
                </a:lnTo>
                <a:lnTo>
                  <a:pt x="246" y="810"/>
                </a:lnTo>
                <a:lnTo>
                  <a:pt x="252" y="816"/>
                </a:lnTo>
                <a:lnTo>
                  <a:pt x="252" y="822"/>
                </a:lnTo>
                <a:lnTo>
                  <a:pt x="258" y="828"/>
                </a:lnTo>
                <a:lnTo>
                  <a:pt x="258" y="834"/>
                </a:lnTo>
                <a:lnTo>
                  <a:pt x="258" y="840"/>
                </a:lnTo>
                <a:lnTo>
                  <a:pt x="264" y="846"/>
                </a:lnTo>
                <a:lnTo>
                  <a:pt x="264" y="846"/>
                </a:lnTo>
                <a:lnTo>
                  <a:pt x="270" y="852"/>
                </a:lnTo>
                <a:lnTo>
                  <a:pt x="270" y="858"/>
                </a:lnTo>
                <a:lnTo>
                  <a:pt x="270" y="864"/>
                </a:lnTo>
                <a:lnTo>
                  <a:pt x="276" y="870"/>
                </a:lnTo>
                <a:lnTo>
                  <a:pt x="276" y="876"/>
                </a:lnTo>
                <a:lnTo>
                  <a:pt x="276" y="882"/>
                </a:lnTo>
                <a:lnTo>
                  <a:pt x="282" y="882"/>
                </a:lnTo>
                <a:lnTo>
                  <a:pt x="282" y="888"/>
                </a:lnTo>
                <a:lnTo>
                  <a:pt x="288" y="894"/>
                </a:lnTo>
                <a:lnTo>
                  <a:pt x="288" y="900"/>
                </a:lnTo>
                <a:lnTo>
                  <a:pt x="288" y="906"/>
                </a:lnTo>
                <a:lnTo>
                  <a:pt x="294" y="912"/>
                </a:lnTo>
                <a:lnTo>
                  <a:pt x="294" y="912"/>
                </a:lnTo>
                <a:lnTo>
                  <a:pt x="300" y="918"/>
                </a:lnTo>
                <a:lnTo>
                  <a:pt x="300" y="924"/>
                </a:lnTo>
                <a:lnTo>
                  <a:pt x="300" y="930"/>
                </a:lnTo>
                <a:lnTo>
                  <a:pt x="306" y="936"/>
                </a:lnTo>
                <a:lnTo>
                  <a:pt x="306" y="936"/>
                </a:lnTo>
                <a:lnTo>
                  <a:pt x="306" y="942"/>
                </a:lnTo>
                <a:lnTo>
                  <a:pt x="312" y="948"/>
                </a:lnTo>
                <a:lnTo>
                  <a:pt x="312" y="954"/>
                </a:lnTo>
                <a:lnTo>
                  <a:pt x="318" y="960"/>
                </a:lnTo>
                <a:lnTo>
                  <a:pt x="318" y="960"/>
                </a:lnTo>
                <a:lnTo>
                  <a:pt x="318" y="966"/>
                </a:lnTo>
                <a:lnTo>
                  <a:pt x="324" y="972"/>
                </a:lnTo>
                <a:lnTo>
                  <a:pt x="324" y="978"/>
                </a:lnTo>
                <a:lnTo>
                  <a:pt x="330" y="978"/>
                </a:lnTo>
                <a:lnTo>
                  <a:pt x="330" y="984"/>
                </a:lnTo>
                <a:lnTo>
                  <a:pt x="330" y="990"/>
                </a:lnTo>
                <a:lnTo>
                  <a:pt x="336" y="996"/>
                </a:lnTo>
                <a:lnTo>
                  <a:pt x="336" y="996"/>
                </a:lnTo>
                <a:lnTo>
                  <a:pt x="342" y="1002"/>
                </a:lnTo>
                <a:lnTo>
                  <a:pt x="342" y="1008"/>
                </a:lnTo>
                <a:lnTo>
                  <a:pt x="342" y="1008"/>
                </a:lnTo>
                <a:lnTo>
                  <a:pt x="348" y="1014"/>
                </a:lnTo>
                <a:lnTo>
                  <a:pt x="348" y="1020"/>
                </a:lnTo>
                <a:lnTo>
                  <a:pt x="348" y="1026"/>
                </a:lnTo>
                <a:lnTo>
                  <a:pt x="354" y="1026"/>
                </a:lnTo>
                <a:lnTo>
                  <a:pt x="354" y="1032"/>
                </a:lnTo>
                <a:lnTo>
                  <a:pt x="360" y="1038"/>
                </a:lnTo>
                <a:lnTo>
                  <a:pt x="360" y="1038"/>
                </a:lnTo>
                <a:lnTo>
                  <a:pt x="360" y="1044"/>
                </a:lnTo>
                <a:lnTo>
                  <a:pt x="366" y="1050"/>
                </a:lnTo>
                <a:lnTo>
                  <a:pt x="366" y="1050"/>
                </a:lnTo>
                <a:lnTo>
                  <a:pt x="372" y="1056"/>
                </a:lnTo>
                <a:lnTo>
                  <a:pt x="372" y="1062"/>
                </a:lnTo>
                <a:lnTo>
                  <a:pt x="372" y="1062"/>
                </a:lnTo>
                <a:lnTo>
                  <a:pt x="378" y="1068"/>
                </a:lnTo>
                <a:lnTo>
                  <a:pt x="378" y="1074"/>
                </a:lnTo>
                <a:lnTo>
                  <a:pt x="378" y="1074"/>
                </a:lnTo>
                <a:lnTo>
                  <a:pt x="384" y="1080"/>
                </a:lnTo>
                <a:lnTo>
                  <a:pt x="384" y="1086"/>
                </a:lnTo>
                <a:lnTo>
                  <a:pt x="390" y="1086"/>
                </a:lnTo>
                <a:lnTo>
                  <a:pt x="390" y="1092"/>
                </a:lnTo>
                <a:lnTo>
                  <a:pt x="390" y="1098"/>
                </a:lnTo>
                <a:lnTo>
                  <a:pt x="396" y="1098"/>
                </a:lnTo>
                <a:lnTo>
                  <a:pt x="396" y="1104"/>
                </a:lnTo>
                <a:lnTo>
                  <a:pt x="402" y="1104"/>
                </a:lnTo>
                <a:lnTo>
                  <a:pt x="402" y="1110"/>
                </a:lnTo>
                <a:lnTo>
                  <a:pt x="402" y="1116"/>
                </a:lnTo>
                <a:lnTo>
                  <a:pt x="408" y="1116"/>
                </a:lnTo>
                <a:lnTo>
                  <a:pt x="408" y="1122"/>
                </a:lnTo>
                <a:lnTo>
                  <a:pt x="414" y="1122"/>
                </a:lnTo>
                <a:lnTo>
                  <a:pt x="414" y="1128"/>
                </a:lnTo>
                <a:lnTo>
                  <a:pt x="414" y="1134"/>
                </a:lnTo>
                <a:lnTo>
                  <a:pt x="420" y="1134"/>
                </a:lnTo>
                <a:lnTo>
                  <a:pt x="420" y="1140"/>
                </a:lnTo>
                <a:lnTo>
                  <a:pt x="420" y="1140"/>
                </a:lnTo>
                <a:lnTo>
                  <a:pt x="426" y="1146"/>
                </a:lnTo>
                <a:lnTo>
                  <a:pt x="426" y="1152"/>
                </a:lnTo>
                <a:lnTo>
                  <a:pt x="432" y="1152"/>
                </a:lnTo>
                <a:lnTo>
                  <a:pt x="432" y="1158"/>
                </a:lnTo>
                <a:lnTo>
                  <a:pt x="432" y="1158"/>
                </a:lnTo>
                <a:lnTo>
                  <a:pt x="438" y="1164"/>
                </a:lnTo>
                <a:lnTo>
                  <a:pt x="438" y="1164"/>
                </a:lnTo>
                <a:lnTo>
                  <a:pt x="444" y="1170"/>
                </a:lnTo>
                <a:lnTo>
                  <a:pt x="444" y="1176"/>
                </a:lnTo>
                <a:lnTo>
                  <a:pt x="444" y="1176"/>
                </a:lnTo>
                <a:lnTo>
                  <a:pt x="450" y="1182"/>
                </a:lnTo>
                <a:lnTo>
                  <a:pt x="450" y="1182"/>
                </a:lnTo>
                <a:lnTo>
                  <a:pt x="450" y="1188"/>
                </a:lnTo>
                <a:lnTo>
                  <a:pt x="456" y="1188"/>
                </a:lnTo>
                <a:lnTo>
                  <a:pt x="456" y="1194"/>
                </a:lnTo>
                <a:lnTo>
                  <a:pt x="462" y="1194"/>
                </a:lnTo>
                <a:lnTo>
                  <a:pt x="462" y="1200"/>
                </a:lnTo>
                <a:lnTo>
                  <a:pt x="462" y="1200"/>
                </a:lnTo>
                <a:lnTo>
                  <a:pt x="468" y="1206"/>
                </a:lnTo>
                <a:lnTo>
                  <a:pt x="468" y="1206"/>
                </a:lnTo>
                <a:lnTo>
                  <a:pt x="474" y="1212"/>
                </a:lnTo>
                <a:lnTo>
                  <a:pt x="474" y="1212"/>
                </a:lnTo>
                <a:lnTo>
                  <a:pt x="474" y="1218"/>
                </a:lnTo>
                <a:lnTo>
                  <a:pt x="480" y="1218"/>
                </a:lnTo>
                <a:lnTo>
                  <a:pt x="480" y="1224"/>
                </a:lnTo>
                <a:lnTo>
                  <a:pt x="486" y="1224"/>
                </a:lnTo>
                <a:lnTo>
                  <a:pt x="486" y="1230"/>
                </a:lnTo>
                <a:lnTo>
                  <a:pt x="486" y="1230"/>
                </a:lnTo>
                <a:lnTo>
                  <a:pt x="492" y="1236"/>
                </a:lnTo>
                <a:lnTo>
                  <a:pt x="492" y="1236"/>
                </a:lnTo>
                <a:lnTo>
                  <a:pt x="492" y="1242"/>
                </a:lnTo>
                <a:lnTo>
                  <a:pt x="498" y="1242"/>
                </a:lnTo>
                <a:lnTo>
                  <a:pt x="498" y="1248"/>
                </a:lnTo>
                <a:lnTo>
                  <a:pt x="504" y="1248"/>
                </a:lnTo>
                <a:lnTo>
                  <a:pt x="504" y="1254"/>
                </a:lnTo>
                <a:lnTo>
                  <a:pt x="504" y="1254"/>
                </a:lnTo>
                <a:lnTo>
                  <a:pt x="510" y="1260"/>
                </a:lnTo>
                <a:lnTo>
                  <a:pt x="510" y="1260"/>
                </a:lnTo>
                <a:lnTo>
                  <a:pt x="516" y="1266"/>
                </a:lnTo>
                <a:lnTo>
                  <a:pt x="516" y="1266"/>
                </a:lnTo>
                <a:lnTo>
                  <a:pt x="516" y="1272"/>
                </a:lnTo>
                <a:lnTo>
                  <a:pt x="522" y="1272"/>
                </a:lnTo>
                <a:lnTo>
                  <a:pt x="522" y="1278"/>
                </a:lnTo>
                <a:lnTo>
                  <a:pt x="522" y="1278"/>
                </a:lnTo>
                <a:lnTo>
                  <a:pt x="528" y="1278"/>
                </a:lnTo>
                <a:lnTo>
                  <a:pt x="528" y="1284"/>
                </a:lnTo>
                <a:lnTo>
                  <a:pt x="534" y="1284"/>
                </a:lnTo>
                <a:lnTo>
                  <a:pt x="534" y="1290"/>
                </a:lnTo>
                <a:lnTo>
                  <a:pt x="534" y="1290"/>
                </a:lnTo>
                <a:lnTo>
                  <a:pt x="540" y="1296"/>
                </a:lnTo>
                <a:lnTo>
                  <a:pt x="540" y="1296"/>
                </a:lnTo>
                <a:lnTo>
                  <a:pt x="546" y="1302"/>
                </a:lnTo>
                <a:lnTo>
                  <a:pt x="546" y="1302"/>
                </a:lnTo>
                <a:lnTo>
                  <a:pt x="546" y="1302"/>
                </a:lnTo>
                <a:lnTo>
                  <a:pt x="552" y="1308"/>
                </a:lnTo>
                <a:lnTo>
                  <a:pt x="552" y="1308"/>
                </a:lnTo>
                <a:lnTo>
                  <a:pt x="558" y="1314"/>
                </a:lnTo>
                <a:lnTo>
                  <a:pt x="558" y="1314"/>
                </a:lnTo>
                <a:lnTo>
                  <a:pt x="558" y="1314"/>
                </a:lnTo>
                <a:lnTo>
                  <a:pt x="564" y="1320"/>
                </a:lnTo>
                <a:lnTo>
                  <a:pt x="564" y="1320"/>
                </a:lnTo>
                <a:lnTo>
                  <a:pt x="564" y="1326"/>
                </a:lnTo>
                <a:lnTo>
                  <a:pt x="570" y="1326"/>
                </a:lnTo>
                <a:lnTo>
                  <a:pt x="570" y="1326"/>
                </a:lnTo>
                <a:lnTo>
                  <a:pt x="576" y="1332"/>
                </a:lnTo>
                <a:lnTo>
                  <a:pt x="576" y="1332"/>
                </a:lnTo>
                <a:lnTo>
                  <a:pt x="576" y="1338"/>
                </a:lnTo>
                <a:lnTo>
                  <a:pt x="582" y="1338"/>
                </a:lnTo>
                <a:lnTo>
                  <a:pt x="582" y="1338"/>
                </a:lnTo>
                <a:lnTo>
                  <a:pt x="588" y="1344"/>
                </a:lnTo>
                <a:lnTo>
                  <a:pt x="588" y="1344"/>
                </a:lnTo>
                <a:lnTo>
                  <a:pt x="588" y="1350"/>
                </a:lnTo>
                <a:lnTo>
                  <a:pt x="594" y="1350"/>
                </a:lnTo>
                <a:lnTo>
                  <a:pt x="594" y="1350"/>
                </a:lnTo>
              </a:path>
            </a:pathLst>
          </a:custGeom>
          <a:noFill/>
          <a:ln w="9525" cap="flat" cmpd="sng">
            <a:solidFill>
              <a:srgbClr val="00FFFF">
                <a:alpha val="100000"/>
              </a:srgbClr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9085" name="任意多边形 129084"/>
          <p:cNvSpPr/>
          <p:nvPr/>
        </p:nvSpPr>
        <p:spPr>
          <a:xfrm>
            <a:off x="7116763" y="5437188"/>
            <a:ext cx="649287" cy="320675"/>
          </a:xfrm>
          <a:custGeom>
            <a:avLst/>
            <a:gdLst/>
            <a:ahLst/>
            <a:cxnLst/>
            <a:rect l="0" t="0" r="0" b="0"/>
            <a:pathLst>
              <a:path w="594" h="294">
                <a:moveTo>
                  <a:pt x="0" y="0"/>
                </a:moveTo>
                <a:lnTo>
                  <a:pt x="0" y="6"/>
                </a:lnTo>
                <a:lnTo>
                  <a:pt x="6" y="6"/>
                </a:lnTo>
                <a:lnTo>
                  <a:pt x="6" y="6"/>
                </a:lnTo>
                <a:lnTo>
                  <a:pt x="12" y="12"/>
                </a:lnTo>
                <a:lnTo>
                  <a:pt x="12" y="12"/>
                </a:lnTo>
                <a:lnTo>
                  <a:pt x="12" y="18"/>
                </a:lnTo>
                <a:lnTo>
                  <a:pt x="18" y="18"/>
                </a:lnTo>
                <a:lnTo>
                  <a:pt x="18" y="18"/>
                </a:lnTo>
                <a:lnTo>
                  <a:pt x="24" y="24"/>
                </a:lnTo>
                <a:lnTo>
                  <a:pt x="24" y="24"/>
                </a:lnTo>
                <a:lnTo>
                  <a:pt x="24" y="24"/>
                </a:lnTo>
                <a:lnTo>
                  <a:pt x="30" y="30"/>
                </a:lnTo>
                <a:lnTo>
                  <a:pt x="30" y="30"/>
                </a:lnTo>
                <a:lnTo>
                  <a:pt x="36" y="30"/>
                </a:lnTo>
                <a:lnTo>
                  <a:pt x="36" y="36"/>
                </a:lnTo>
                <a:lnTo>
                  <a:pt x="36" y="36"/>
                </a:lnTo>
                <a:lnTo>
                  <a:pt x="42" y="36"/>
                </a:lnTo>
                <a:lnTo>
                  <a:pt x="42" y="42"/>
                </a:lnTo>
                <a:lnTo>
                  <a:pt x="42" y="42"/>
                </a:lnTo>
                <a:lnTo>
                  <a:pt x="48" y="42"/>
                </a:lnTo>
                <a:lnTo>
                  <a:pt x="48" y="48"/>
                </a:lnTo>
                <a:lnTo>
                  <a:pt x="54" y="48"/>
                </a:lnTo>
                <a:lnTo>
                  <a:pt x="54" y="48"/>
                </a:lnTo>
                <a:lnTo>
                  <a:pt x="54" y="54"/>
                </a:lnTo>
                <a:lnTo>
                  <a:pt x="60" y="54"/>
                </a:lnTo>
                <a:lnTo>
                  <a:pt x="60" y="54"/>
                </a:lnTo>
                <a:lnTo>
                  <a:pt x="66" y="60"/>
                </a:lnTo>
                <a:lnTo>
                  <a:pt x="66" y="60"/>
                </a:lnTo>
                <a:lnTo>
                  <a:pt x="66" y="60"/>
                </a:lnTo>
                <a:lnTo>
                  <a:pt x="72" y="66"/>
                </a:lnTo>
                <a:lnTo>
                  <a:pt x="72" y="66"/>
                </a:lnTo>
                <a:lnTo>
                  <a:pt x="72" y="66"/>
                </a:lnTo>
                <a:lnTo>
                  <a:pt x="78" y="72"/>
                </a:lnTo>
                <a:lnTo>
                  <a:pt x="78" y="72"/>
                </a:lnTo>
                <a:lnTo>
                  <a:pt x="84" y="72"/>
                </a:lnTo>
                <a:lnTo>
                  <a:pt x="84" y="72"/>
                </a:lnTo>
                <a:lnTo>
                  <a:pt x="84" y="78"/>
                </a:lnTo>
                <a:lnTo>
                  <a:pt x="90" y="78"/>
                </a:lnTo>
                <a:lnTo>
                  <a:pt x="90" y="78"/>
                </a:lnTo>
                <a:lnTo>
                  <a:pt x="96" y="84"/>
                </a:lnTo>
                <a:lnTo>
                  <a:pt x="96" y="84"/>
                </a:lnTo>
                <a:lnTo>
                  <a:pt x="96" y="84"/>
                </a:lnTo>
                <a:lnTo>
                  <a:pt x="102" y="84"/>
                </a:lnTo>
                <a:lnTo>
                  <a:pt x="102" y="90"/>
                </a:lnTo>
                <a:lnTo>
                  <a:pt x="102" y="90"/>
                </a:lnTo>
                <a:lnTo>
                  <a:pt x="108" y="90"/>
                </a:lnTo>
                <a:lnTo>
                  <a:pt x="108" y="96"/>
                </a:lnTo>
                <a:lnTo>
                  <a:pt x="114" y="96"/>
                </a:lnTo>
                <a:lnTo>
                  <a:pt x="114" y="96"/>
                </a:lnTo>
                <a:lnTo>
                  <a:pt x="114" y="96"/>
                </a:lnTo>
                <a:lnTo>
                  <a:pt x="120" y="102"/>
                </a:lnTo>
                <a:lnTo>
                  <a:pt x="120" y="102"/>
                </a:lnTo>
                <a:lnTo>
                  <a:pt x="126" y="102"/>
                </a:lnTo>
                <a:lnTo>
                  <a:pt x="126" y="108"/>
                </a:lnTo>
                <a:lnTo>
                  <a:pt x="126" y="108"/>
                </a:lnTo>
                <a:lnTo>
                  <a:pt x="132" y="108"/>
                </a:lnTo>
                <a:lnTo>
                  <a:pt x="132" y="108"/>
                </a:lnTo>
                <a:lnTo>
                  <a:pt x="138" y="114"/>
                </a:lnTo>
                <a:lnTo>
                  <a:pt x="138" y="114"/>
                </a:lnTo>
                <a:lnTo>
                  <a:pt x="138" y="114"/>
                </a:lnTo>
                <a:lnTo>
                  <a:pt x="144" y="114"/>
                </a:lnTo>
                <a:lnTo>
                  <a:pt x="144" y="120"/>
                </a:lnTo>
                <a:lnTo>
                  <a:pt x="144" y="120"/>
                </a:lnTo>
                <a:lnTo>
                  <a:pt x="150" y="120"/>
                </a:lnTo>
                <a:lnTo>
                  <a:pt x="150" y="120"/>
                </a:lnTo>
                <a:lnTo>
                  <a:pt x="156" y="126"/>
                </a:lnTo>
                <a:lnTo>
                  <a:pt x="156" y="126"/>
                </a:lnTo>
                <a:lnTo>
                  <a:pt x="156" y="126"/>
                </a:lnTo>
                <a:lnTo>
                  <a:pt x="162" y="126"/>
                </a:lnTo>
                <a:lnTo>
                  <a:pt x="162" y="132"/>
                </a:lnTo>
                <a:lnTo>
                  <a:pt x="168" y="132"/>
                </a:lnTo>
                <a:lnTo>
                  <a:pt x="168" y="132"/>
                </a:lnTo>
                <a:lnTo>
                  <a:pt x="168" y="132"/>
                </a:lnTo>
                <a:lnTo>
                  <a:pt x="174" y="138"/>
                </a:lnTo>
                <a:lnTo>
                  <a:pt x="174" y="138"/>
                </a:lnTo>
                <a:lnTo>
                  <a:pt x="174" y="138"/>
                </a:lnTo>
                <a:lnTo>
                  <a:pt x="180" y="138"/>
                </a:lnTo>
                <a:lnTo>
                  <a:pt x="180" y="144"/>
                </a:lnTo>
                <a:lnTo>
                  <a:pt x="186" y="144"/>
                </a:lnTo>
                <a:lnTo>
                  <a:pt x="186" y="144"/>
                </a:lnTo>
                <a:lnTo>
                  <a:pt x="186" y="144"/>
                </a:lnTo>
                <a:lnTo>
                  <a:pt x="192" y="150"/>
                </a:lnTo>
                <a:lnTo>
                  <a:pt x="192" y="150"/>
                </a:lnTo>
                <a:lnTo>
                  <a:pt x="198" y="150"/>
                </a:lnTo>
                <a:lnTo>
                  <a:pt x="198" y="150"/>
                </a:lnTo>
                <a:lnTo>
                  <a:pt x="198" y="150"/>
                </a:lnTo>
                <a:lnTo>
                  <a:pt x="204" y="156"/>
                </a:lnTo>
                <a:lnTo>
                  <a:pt x="204" y="156"/>
                </a:lnTo>
                <a:lnTo>
                  <a:pt x="210" y="156"/>
                </a:lnTo>
                <a:lnTo>
                  <a:pt x="210" y="156"/>
                </a:lnTo>
                <a:lnTo>
                  <a:pt x="210" y="162"/>
                </a:lnTo>
                <a:lnTo>
                  <a:pt x="216" y="162"/>
                </a:lnTo>
                <a:lnTo>
                  <a:pt x="216" y="162"/>
                </a:lnTo>
                <a:lnTo>
                  <a:pt x="216" y="162"/>
                </a:lnTo>
                <a:lnTo>
                  <a:pt x="222" y="162"/>
                </a:lnTo>
                <a:lnTo>
                  <a:pt x="222" y="168"/>
                </a:lnTo>
                <a:lnTo>
                  <a:pt x="228" y="168"/>
                </a:lnTo>
                <a:lnTo>
                  <a:pt x="228" y="168"/>
                </a:lnTo>
                <a:lnTo>
                  <a:pt x="228" y="168"/>
                </a:lnTo>
                <a:lnTo>
                  <a:pt x="234" y="168"/>
                </a:lnTo>
                <a:lnTo>
                  <a:pt x="234" y="174"/>
                </a:lnTo>
                <a:lnTo>
                  <a:pt x="240" y="174"/>
                </a:lnTo>
                <a:lnTo>
                  <a:pt x="240" y="174"/>
                </a:lnTo>
                <a:lnTo>
                  <a:pt x="240" y="174"/>
                </a:lnTo>
                <a:lnTo>
                  <a:pt x="246" y="174"/>
                </a:lnTo>
                <a:lnTo>
                  <a:pt x="246" y="180"/>
                </a:lnTo>
                <a:lnTo>
                  <a:pt x="246" y="180"/>
                </a:lnTo>
                <a:lnTo>
                  <a:pt x="252" y="180"/>
                </a:lnTo>
                <a:lnTo>
                  <a:pt x="252" y="180"/>
                </a:lnTo>
                <a:lnTo>
                  <a:pt x="258" y="180"/>
                </a:lnTo>
                <a:lnTo>
                  <a:pt x="258" y="186"/>
                </a:lnTo>
                <a:lnTo>
                  <a:pt x="258" y="186"/>
                </a:lnTo>
                <a:lnTo>
                  <a:pt x="264" y="186"/>
                </a:lnTo>
                <a:lnTo>
                  <a:pt x="264" y="186"/>
                </a:lnTo>
                <a:lnTo>
                  <a:pt x="270" y="186"/>
                </a:lnTo>
                <a:lnTo>
                  <a:pt x="270" y="192"/>
                </a:lnTo>
                <a:lnTo>
                  <a:pt x="270" y="192"/>
                </a:lnTo>
                <a:lnTo>
                  <a:pt x="276" y="192"/>
                </a:lnTo>
                <a:lnTo>
                  <a:pt x="276" y="192"/>
                </a:lnTo>
                <a:lnTo>
                  <a:pt x="282" y="192"/>
                </a:lnTo>
                <a:lnTo>
                  <a:pt x="282" y="192"/>
                </a:lnTo>
                <a:lnTo>
                  <a:pt x="282" y="198"/>
                </a:lnTo>
                <a:lnTo>
                  <a:pt x="288" y="198"/>
                </a:lnTo>
                <a:lnTo>
                  <a:pt x="288" y="198"/>
                </a:lnTo>
                <a:lnTo>
                  <a:pt x="288" y="198"/>
                </a:lnTo>
                <a:lnTo>
                  <a:pt x="294" y="198"/>
                </a:lnTo>
                <a:lnTo>
                  <a:pt x="294" y="204"/>
                </a:lnTo>
                <a:lnTo>
                  <a:pt x="300" y="204"/>
                </a:lnTo>
                <a:lnTo>
                  <a:pt x="300" y="204"/>
                </a:lnTo>
                <a:lnTo>
                  <a:pt x="300" y="204"/>
                </a:lnTo>
                <a:lnTo>
                  <a:pt x="306" y="204"/>
                </a:lnTo>
                <a:lnTo>
                  <a:pt x="306" y="204"/>
                </a:lnTo>
                <a:lnTo>
                  <a:pt x="312" y="210"/>
                </a:lnTo>
                <a:lnTo>
                  <a:pt x="312" y="210"/>
                </a:lnTo>
                <a:lnTo>
                  <a:pt x="312" y="210"/>
                </a:lnTo>
                <a:lnTo>
                  <a:pt x="318" y="210"/>
                </a:lnTo>
                <a:lnTo>
                  <a:pt x="318" y="210"/>
                </a:lnTo>
                <a:lnTo>
                  <a:pt x="318" y="210"/>
                </a:lnTo>
                <a:lnTo>
                  <a:pt x="324" y="216"/>
                </a:lnTo>
                <a:lnTo>
                  <a:pt x="324" y="216"/>
                </a:lnTo>
                <a:lnTo>
                  <a:pt x="330" y="216"/>
                </a:lnTo>
                <a:lnTo>
                  <a:pt x="330" y="216"/>
                </a:lnTo>
                <a:lnTo>
                  <a:pt x="330" y="216"/>
                </a:lnTo>
                <a:lnTo>
                  <a:pt x="336" y="216"/>
                </a:lnTo>
                <a:lnTo>
                  <a:pt x="336" y="222"/>
                </a:lnTo>
                <a:lnTo>
                  <a:pt x="342" y="222"/>
                </a:lnTo>
                <a:lnTo>
                  <a:pt x="342" y="222"/>
                </a:lnTo>
                <a:lnTo>
                  <a:pt x="342" y="222"/>
                </a:lnTo>
                <a:lnTo>
                  <a:pt x="348" y="222"/>
                </a:lnTo>
                <a:lnTo>
                  <a:pt x="348" y="222"/>
                </a:lnTo>
                <a:lnTo>
                  <a:pt x="354" y="222"/>
                </a:lnTo>
                <a:lnTo>
                  <a:pt x="354" y="228"/>
                </a:lnTo>
                <a:lnTo>
                  <a:pt x="354" y="228"/>
                </a:lnTo>
                <a:lnTo>
                  <a:pt x="360" y="228"/>
                </a:lnTo>
                <a:lnTo>
                  <a:pt x="360" y="228"/>
                </a:lnTo>
                <a:lnTo>
                  <a:pt x="360" y="228"/>
                </a:lnTo>
                <a:lnTo>
                  <a:pt x="366" y="228"/>
                </a:lnTo>
                <a:lnTo>
                  <a:pt x="366" y="234"/>
                </a:lnTo>
                <a:lnTo>
                  <a:pt x="372" y="234"/>
                </a:lnTo>
                <a:lnTo>
                  <a:pt x="372" y="234"/>
                </a:lnTo>
                <a:lnTo>
                  <a:pt x="372" y="234"/>
                </a:lnTo>
                <a:lnTo>
                  <a:pt x="378" y="234"/>
                </a:lnTo>
                <a:lnTo>
                  <a:pt x="378" y="234"/>
                </a:lnTo>
                <a:lnTo>
                  <a:pt x="384" y="234"/>
                </a:lnTo>
                <a:lnTo>
                  <a:pt x="384" y="234"/>
                </a:lnTo>
                <a:lnTo>
                  <a:pt x="384" y="240"/>
                </a:lnTo>
                <a:lnTo>
                  <a:pt x="390" y="240"/>
                </a:lnTo>
                <a:lnTo>
                  <a:pt x="390" y="240"/>
                </a:lnTo>
                <a:lnTo>
                  <a:pt x="390" y="240"/>
                </a:lnTo>
                <a:lnTo>
                  <a:pt x="396" y="240"/>
                </a:lnTo>
                <a:lnTo>
                  <a:pt x="396" y="240"/>
                </a:lnTo>
                <a:lnTo>
                  <a:pt x="402" y="240"/>
                </a:lnTo>
                <a:lnTo>
                  <a:pt x="402" y="246"/>
                </a:lnTo>
                <a:lnTo>
                  <a:pt x="402" y="246"/>
                </a:lnTo>
                <a:lnTo>
                  <a:pt x="408" y="246"/>
                </a:lnTo>
                <a:lnTo>
                  <a:pt x="408" y="246"/>
                </a:lnTo>
                <a:lnTo>
                  <a:pt x="414" y="246"/>
                </a:lnTo>
                <a:lnTo>
                  <a:pt x="414" y="246"/>
                </a:lnTo>
                <a:lnTo>
                  <a:pt x="414" y="246"/>
                </a:lnTo>
                <a:lnTo>
                  <a:pt x="420" y="246"/>
                </a:lnTo>
                <a:lnTo>
                  <a:pt x="420" y="252"/>
                </a:lnTo>
                <a:lnTo>
                  <a:pt x="426" y="252"/>
                </a:lnTo>
                <a:lnTo>
                  <a:pt x="426" y="252"/>
                </a:lnTo>
                <a:lnTo>
                  <a:pt x="426" y="252"/>
                </a:lnTo>
                <a:lnTo>
                  <a:pt x="432" y="252"/>
                </a:lnTo>
                <a:lnTo>
                  <a:pt x="432" y="252"/>
                </a:lnTo>
                <a:lnTo>
                  <a:pt x="432" y="252"/>
                </a:lnTo>
                <a:lnTo>
                  <a:pt x="438" y="252"/>
                </a:lnTo>
                <a:lnTo>
                  <a:pt x="438" y="258"/>
                </a:lnTo>
                <a:lnTo>
                  <a:pt x="444" y="258"/>
                </a:lnTo>
                <a:lnTo>
                  <a:pt x="444" y="258"/>
                </a:lnTo>
                <a:lnTo>
                  <a:pt x="444" y="258"/>
                </a:lnTo>
                <a:lnTo>
                  <a:pt x="450" y="258"/>
                </a:lnTo>
                <a:lnTo>
                  <a:pt x="450" y="258"/>
                </a:lnTo>
                <a:lnTo>
                  <a:pt x="456" y="258"/>
                </a:lnTo>
                <a:lnTo>
                  <a:pt x="456" y="258"/>
                </a:lnTo>
                <a:lnTo>
                  <a:pt x="456" y="264"/>
                </a:lnTo>
                <a:lnTo>
                  <a:pt x="462" y="264"/>
                </a:lnTo>
                <a:lnTo>
                  <a:pt x="462" y="264"/>
                </a:lnTo>
                <a:lnTo>
                  <a:pt x="462" y="264"/>
                </a:lnTo>
                <a:lnTo>
                  <a:pt x="468" y="264"/>
                </a:lnTo>
                <a:lnTo>
                  <a:pt x="468" y="264"/>
                </a:lnTo>
                <a:lnTo>
                  <a:pt x="474" y="264"/>
                </a:lnTo>
                <a:lnTo>
                  <a:pt x="474" y="264"/>
                </a:lnTo>
                <a:lnTo>
                  <a:pt x="474" y="264"/>
                </a:lnTo>
                <a:lnTo>
                  <a:pt x="480" y="270"/>
                </a:lnTo>
                <a:lnTo>
                  <a:pt x="480" y="270"/>
                </a:lnTo>
                <a:lnTo>
                  <a:pt x="486" y="270"/>
                </a:lnTo>
                <a:lnTo>
                  <a:pt x="486" y="270"/>
                </a:lnTo>
                <a:lnTo>
                  <a:pt x="486" y="270"/>
                </a:lnTo>
                <a:lnTo>
                  <a:pt x="492" y="270"/>
                </a:lnTo>
                <a:lnTo>
                  <a:pt x="492" y="270"/>
                </a:lnTo>
                <a:lnTo>
                  <a:pt x="498" y="270"/>
                </a:lnTo>
                <a:lnTo>
                  <a:pt x="498" y="270"/>
                </a:lnTo>
                <a:lnTo>
                  <a:pt x="498" y="276"/>
                </a:lnTo>
                <a:lnTo>
                  <a:pt x="504" y="276"/>
                </a:lnTo>
                <a:lnTo>
                  <a:pt x="504" y="276"/>
                </a:lnTo>
                <a:lnTo>
                  <a:pt x="504" y="276"/>
                </a:lnTo>
                <a:lnTo>
                  <a:pt x="510" y="276"/>
                </a:lnTo>
                <a:lnTo>
                  <a:pt x="510" y="276"/>
                </a:lnTo>
                <a:lnTo>
                  <a:pt x="516" y="276"/>
                </a:lnTo>
                <a:lnTo>
                  <a:pt x="516" y="276"/>
                </a:lnTo>
                <a:lnTo>
                  <a:pt x="516" y="276"/>
                </a:lnTo>
                <a:lnTo>
                  <a:pt x="522" y="276"/>
                </a:lnTo>
                <a:lnTo>
                  <a:pt x="522" y="282"/>
                </a:lnTo>
                <a:lnTo>
                  <a:pt x="528" y="282"/>
                </a:lnTo>
                <a:lnTo>
                  <a:pt x="528" y="282"/>
                </a:lnTo>
                <a:lnTo>
                  <a:pt x="528" y="282"/>
                </a:lnTo>
                <a:lnTo>
                  <a:pt x="534" y="282"/>
                </a:lnTo>
                <a:lnTo>
                  <a:pt x="534" y="282"/>
                </a:lnTo>
                <a:lnTo>
                  <a:pt x="534" y="282"/>
                </a:lnTo>
                <a:lnTo>
                  <a:pt x="540" y="282"/>
                </a:lnTo>
                <a:lnTo>
                  <a:pt x="540" y="282"/>
                </a:lnTo>
                <a:lnTo>
                  <a:pt x="546" y="282"/>
                </a:lnTo>
                <a:lnTo>
                  <a:pt x="546" y="282"/>
                </a:lnTo>
                <a:lnTo>
                  <a:pt x="546" y="288"/>
                </a:lnTo>
                <a:lnTo>
                  <a:pt x="552" y="288"/>
                </a:lnTo>
                <a:lnTo>
                  <a:pt x="552" y="288"/>
                </a:lnTo>
                <a:lnTo>
                  <a:pt x="558" y="288"/>
                </a:lnTo>
                <a:lnTo>
                  <a:pt x="558" y="288"/>
                </a:lnTo>
                <a:lnTo>
                  <a:pt x="558" y="288"/>
                </a:lnTo>
                <a:lnTo>
                  <a:pt x="564" y="288"/>
                </a:lnTo>
                <a:lnTo>
                  <a:pt x="564" y="288"/>
                </a:lnTo>
                <a:lnTo>
                  <a:pt x="570" y="288"/>
                </a:lnTo>
                <a:lnTo>
                  <a:pt x="570" y="288"/>
                </a:lnTo>
                <a:lnTo>
                  <a:pt x="570" y="288"/>
                </a:lnTo>
                <a:lnTo>
                  <a:pt x="576" y="294"/>
                </a:lnTo>
                <a:lnTo>
                  <a:pt x="576" y="294"/>
                </a:lnTo>
                <a:lnTo>
                  <a:pt x="576" y="294"/>
                </a:lnTo>
                <a:lnTo>
                  <a:pt x="582" y="294"/>
                </a:lnTo>
                <a:lnTo>
                  <a:pt x="582" y="294"/>
                </a:lnTo>
                <a:lnTo>
                  <a:pt x="588" y="294"/>
                </a:lnTo>
                <a:lnTo>
                  <a:pt x="588" y="294"/>
                </a:lnTo>
                <a:lnTo>
                  <a:pt x="588" y="294"/>
                </a:lnTo>
                <a:lnTo>
                  <a:pt x="594" y="294"/>
                </a:lnTo>
              </a:path>
            </a:pathLst>
          </a:custGeom>
          <a:noFill/>
          <a:ln w="9525" cap="flat" cmpd="sng">
            <a:solidFill>
              <a:srgbClr val="00FFFF">
                <a:alpha val="100000"/>
              </a:srgbClr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9086" name="任意多边形 129085"/>
          <p:cNvSpPr/>
          <p:nvPr/>
        </p:nvSpPr>
        <p:spPr>
          <a:xfrm>
            <a:off x="7766050" y="5757863"/>
            <a:ext cx="642938" cy="71437"/>
          </a:xfrm>
          <a:custGeom>
            <a:avLst/>
            <a:gdLst/>
            <a:ahLst/>
            <a:cxnLst/>
            <a:rect l="0" t="0" r="0" b="0"/>
            <a:pathLst>
              <a:path w="588" h="66">
                <a:moveTo>
                  <a:pt x="0" y="0"/>
                </a:moveTo>
                <a:lnTo>
                  <a:pt x="0" y="0"/>
                </a:lnTo>
                <a:lnTo>
                  <a:pt x="6" y="0"/>
                </a:lnTo>
                <a:lnTo>
                  <a:pt x="6" y="0"/>
                </a:lnTo>
                <a:lnTo>
                  <a:pt x="6" y="0"/>
                </a:lnTo>
                <a:lnTo>
                  <a:pt x="12" y="6"/>
                </a:lnTo>
                <a:lnTo>
                  <a:pt x="12" y="6"/>
                </a:lnTo>
                <a:lnTo>
                  <a:pt x="12" y="6"/>
                </a:lnTo>
                <a:lnTo>
                  <a:pt x="18" y="6"/>
                </a:lnTo>
                <a:lnTo>
                  <a:pt x="18" y="6"/>
                </a:lnTo>
                <a:lnTo>
                  <a:pt x="24" y="6"/>
                </a:lnTo>
                <a:lnTo>
                  <a:pt x="24" y="6"/>
                </a:lnTo>
                <a:lnTo>
                  <a:pt x="24" y="6"/>
                </a:lnTo>
                <a:lnTo>
                  <a:pt x="30" y="6"/>
                </a:lnTo>
                <a:lnTo>
                  <a:pt x="30" y="6"/>
                </a:lnTo>
                <a:lnTo>
                  <a:pt x="36" y="6"/>
                </a:lnTo>
                <a:lnTo>
                  <a:pt x="36" y="6"/>
                </a:lnTo>
                <a:lnTo>
                  <a:pt x="36" y="6"/>
                </a:lnTo>
                <a:lnTo>
                  <a:pt x="42" y="12"/>
                </a:lnTo>
                <a:lnTo>
                  <a:pt x="42" y="12"/>
                </a:lnTo>
                <a:lnTo>
                  <a:pt x="48" y="12"/>
                </a:lnTo>
                <a:lnTo>
                  <a:pt x="48" y="12"/>
                </a:lnTo>
                <a:lnTo>
                  <a:pt x="48" y="12"/>
                </a:lnTo>
                <a:lnTo>
                  <a:pt x="54" y="12"/>
                </a:lnTo>
                <a:lnTo>
                  <a:pt x="54" y="12"/>
                </a:lnTo>
                <a:lnTo>
                  <a:pt x="54" y="12"/>
                </a:lnTo>
                <a:lnTo>
                  <a:pt x="60" y="12"/>
                </a:lnTo>
                <a:lnTo>
                  <a:pt x="60" y="12"/>
                </a:lnTo>
                <a:lnTo>
                  <a:pt x="66" y="12"/>
                </a:lnTo>
                <a:lnTo>
                  <a:pt x="66" y="12"/>
                </a:lnTo>
                <a:lnTo>
                  <a:pt x="66" y="12"/>
                </a:lnTo>
                <a:lnTo>
                  <a:pt x="72" y="12"/>
                </a:lnTo>
                <a:lnTo>
                  <a:pt x="72" y="18"/>
                </a:lnTo>
                <a:lnTo>
                  <a:pt x="78" y="18"/>
                </a:lnTo>
                <a:lnTo>
                  <a:pt x="78" y="18"/>
                </a:lnTo>
                <a:lnTo>
                  <a:pt x="78" y="18"/>
                </a:lnTo>
                <a:lnTo>
                  <a:pt x="84" y="18"/>
                </a:lnTo>
                <a:lnTo>
                  <a:pt x="84" y="18"/>
                </a:lnTo>
                <a:lnTo>
                  <a:pt x="84" y="18"/>
                </a:lnTo>
                <a:lnTo>
                  <a:pt x="90" y="18"/>
                </a:lnTo>
                <a:lnTo>
                  <a:pt x="90" y="18"/>
                </a:lnTo>
                <a:lnTo>
                  <a:pt x="96" y="18"/>
                </a:lnTo>
                <a:lnTo>
                  <a:pt x="96" y="18"/>
                </a:lnTo>
                <a:lnTo>
                  <a:pt x="96" y="18"/>
                </a:lnTo>
                <a:lnTo>
                  <a:pt x="102" y="18"/>
                </a:lnTo>
                <a:lnTo>
                  <a:pt x="102" y="18"/>
                </a:lnTo>
                <a:lnTo>
                  <a:pt x="108" y="18"/>
                </a:lnTo>
                <a:lnTo>
                  <a:pt x="108" y="18"/>
                </a:lnTo>
                <a:lnTo>
                  <a:pt x="108" y="24"/>
                </a:lnTo>
                <a:lnTo>
                  <a:pt x="114" y="24"/>
                </a:lnTo>
                <a:lnTo>
                  <a:pt x="114" y="24"/>
                </a:lnTo>
                <a:lnTo>
                  <a:pt x="120" y="24"/>
                </a:lnTo>
                <a:lnTo>
                  <a:pt x="120" y="24"/>
                </a:lnTo>
                <a:lnTo>
                  <a:pt x="120" y="24"/>
                </a:lnTo>
                <a:lnTo>
                  <a:pt x="126" y="24"/>
                </a:lnTo>
                <a:lnTo>
                  <a:pt x="126" y="24"/>
                </a:lnTo>
                <a:lnTo>
                  <a:pt x="126" y="24"/>
                </a:lnTo>
                <a:lnTo>
                  <a:pt x="132" y="24"/>
                </a:lnTo>
                <a:lnTo>
                  <a:pt x="132" y="24"/>
                </a:lnTo>
                <a:lnTo>
                  <a:pt x="138" y="24"/>
                </a:lnTo>
                <a:lnTo>
                  <a:pt x="138" y="24"/>
                </a:lnTo>
                <a:lnTo>
                  <a:pt x="138" y="24"/>
                </a:lnTo>
                <a:lnTo>
                  <a:pt x="144" y="24"/>
                </a:lnTo>
                <a:lnTo>
                  <a:pt x="144" y="24"/>
                </a:lnTo>
                <a:lnTo>
                  <a:pt x="150" y="24"/>
                </a:lnTo>
                <a:lnTo>
                  <a:pt x="150" y="30"/>
                </a:lnTo>
                <a:lnTo>
                  <a:pt x="150" y="30"/>
                </a:lnTo>
                <a:lnTo>
                  <a:pt x="156" y="30"/>
                </a:lnTo>
                <a:lnTo>
                  <a:pt x="156" y="30"/>
                </a:lnTo>
                <a:lnTo>
                  <a:pt x="156" y="30"/>
                </a:lnTo>
                <a:lnTo>
                  <a:pt x="162" y="30"/>
                </a:lnTo>
                <a:lnTo>
                  <a:pt x="162" y="30"/>
                </a:lnTo>
                <a:lnTo>
                  <a:pt x="168" y="30"/>
                </a:lnTo>
                <a:lnTo>
                  <a:pt x="168" y="30"/>
                </a:lnTo>
                <a:lnTo>
                  <a:pt x="168" y="30"/>
                </a:lnTo>
                <a:lnTo>
                  <a:pt x="174" y="30"/>
                </a:lnTo>
                <a:lnTo>
                  <a:pt x="174" y="30"/>
                </a:lnTo>
                <a:lnTo>
                  <a:pt x="180" y="30"/>
                </a:lnTo>
                <a:lnTo>
                  <a:pt x="180" y="30"/>
                </a:lnTo>
                <a:lnTo>
                  <a:pt x="180" y="30"/>
                </a:lnTo>
                <a:lnTo>
                  <a:pt x="186" y="30"/>
                </a:lnTo>
                <a:lnTo>
                  <a:pt x="186" y="30"/>
                </a:lnTo>
                <a:lnTo>
                  <a:pt x="192" y="30"/>
                </a:lnTo>
                <a:lnTo>
                  <a:pt x="192" y="30"/>
                </a:lnTo>
                <a:lnTo>
                  <a:pt x="192" y="36"/>
                </a:lnTo>
                <a:lnTo>
                  <a:pt x="198" y="36"/>
                </a:lnTo>
                <a:lnTo>
                  <a:pt x="198" y="36"/>
                </a:lnTo>
                <a:lnTo>
                  <a:pt x="198" y="36"/>
                </a:lnTo>
                <a:lnTo>
                  <a:pt x="204" y="36"/>
                </a:lnTo>
                <a:lnTo>
                  <a:pt x="204" y="36"/>
                </a:lnTo>
                <a:lnTo>
                  <a:pt x="210" y="36"/>
                </a:lnTo>
                <a:lnTo>
                  <a:pt x="210" y="36"/>
                </a:lnTo>
                <a:lnTo>
                  <a:pt x="210" y="36"/>
                </a:lnTo>
                <a:lnTo>
                  <a:pt x="216" y="36"/>
                </a:lnTo>
                <a:lnTo>
                  <a:pt x="216" y="36"/>
                </a:lnTo>
                <a:lnTo>
                  <a:pt x="222" y="36"/>
                </a:lnTo>
                <a:lnTo>
                  <a:pt x="222" y="36"/>
                </a:lnTo>
                <a:lnTo>
                  <a:pt x="222" y="36"/>
                </a:lnTo>
                <a:lnTo>
                  <a:pt x="228" y="36"/>
                </a:lnTo>
                <a:lnTo>
                  <a:pt x="228" y="36"/>
                </a:lnTo>
                <a:lnTo>
                  <a:pt x="228" y="36"/>
                </a:lnTo>
                <a:lnTo>
                  <a:pt x="234" y="36"/>
                </a:lnTo>
                <a:lnTo>
                  <a:pt x="234" y="36"/>
                </a:lnTo>
                <a:lnTo>
                  <a:pt x="240" y="36"/>
                </a:lnTo>
                <a:lnTo>
                  <a:pt x="240" y="36"/>
                </a:lnTo>
                <a:lnTo>
                  <a:pt x="240" y="36"/>
                </a:lnTo>
                <a:lnTo>
                  <a:pt x="246" y="42"/>
                </a:lnTo>
                <a:lnTo>
                  <a:pt x="246" y="42"/>
                </a:lnTo>
                <a:lnTo>
                  <a:pt x="252" y="42"/>
                </a:lnTo>
                <a:lnTo>
                  <a:pt x="252" y="42"/>
                </a:lnTo>
                <a:lnTo>
                  <a:pt x="252" y="42"/>
                </a:lnTo>
                <a:lnTo>
                  <a:pt x="258" y="42"/>
                </a:lnTo>
                <a:lnTo>
                  <a:pt x="258" y="42"/>
                </a:lnTo>
                <a:lnTo>
                  <a:pt x="258" y="42"/>
                </a:lnTo>
                <a:lnTo>
                  <a:pt x="264" y="42"/>
                </a:lnTo>
                <a:lnTo>
                  <a:pt x="264" y="42"/>
                </a:lnTo>
                <a:lnTo>
                  <a:pt x="270" y="42"/>
                </a:lnTo>
                <a:lnTo>
                  <a:pt x="270" y="42"/>
                </a:lnTo>
                <a:lnTo>
                  <a:pt x="270" y="42"/>
                </a:lnTo>
                <a:lnTo>
                  <a:pt x="276" y="42"/>
                </a:lnTo>
                <a:lnTo>
                  <a:pt x="276" y="42"/>
                </a:lnTo>
                <a:lnTo>
                  <a:pt x="282" y="42"/>
                </a:lnTo>
                <a:lnTo>
                  <a:pt x="282" y="42"/>
                </a:lnTo>
                <a:lnTo>
                  <a:pt x="282" y="42"/>
                </a:lnTo>
                <a:lnTo>
                  <a:pt x="288" y="42"/>
                </a:lnTo>
                <a:lnTo>
                  <a:pt x="288" y="42"/>
                </a:lnTo>
                <a:lnTo>
                  <a:pt x="294" y="42"/>
                </a:lnTo>
                <a:lnTo>
                  <a:pt x="294" y="42"/>
                </a:lnTo>
                <a:lnTo>
                  <a:pt x="294" y="42"/>
                </a:lnTo>
                <a:lnTo>
                  <a:pt x="300" y="42"/>
                </a:lnTo>
                <a:lnTo>
                  <a:pt x="300" y="42"/>
                </a:lnTo>
                <a:lnTo>
                  <a:pt x="300" y="48"/>
                </a:lnTo>
                <a:lnTo>
                  <a:pt x="306" y="48"/>
                </a:lnTo>
                <a:lnTo>
                  <a:pt x="306" y="48"/>
                </a:lnTo>
                <a:lnTo>
                  <a:pt x="312" y="48"/>
                </a:lnTo>
                <a:lnTo>
                  <a:pt x="312" y="48"/>
                </a:lnTo>
                <a:lnTo>
                  <a:pt x="312" y="48"/>
                </a:lnTo>
                <a:lnTo>
                  <a:pt x="318" y="48"/>
                </a:lnTo>
                <a:lnTo>
                  <a:pt x="318" y="48"/>
                </a:lnTo>
                <a:lnTo>
                  <a:pt x="324" y="48"/>
                </a:lnTo>
                <a:lnTo>
                  <a:pt x="324" y="48"/>
                </a:lnTo>
                <a:lnTo>
                  <a:pt x="324" y="48"/>
                </a:lnTo>
                <a:lnTo>
                  <a:pt x="330" y="48"/>
                </a:lnTo>
                <a:lnTo>
                  <a:pt x="330" y="48"/>
                </a:lnTo>
                <a:lnTo>
                  <a:pt x="330" y="48"/>
                </a:lnTo>
                <a:lnTo>
                  <a:pt x="336" y="48"/>
                </a:lnTo>
                <a:lnTo>
                  <a:pt x="336" y="48"/>
                </a:lnTo>
                <a:lnTo>
                  <a:pt x="342" y="48"/>
                </a:lnTo>
                <a:lnTo>
                  <a:pt x="342" y="48"/>
                </a:lnTo>
                <a:lnTo>
                  <a:pt x="342" y="48"/>
                </a:lnTo>
                <a:lnTo>
                  <a:pt x="348" y="48"/>
                </a:lnTo>
                <a:lnTo>
                  <a:pt x="348" y="48"/>
                </a:lnTo>
                <a:lnTo>
                  <a:pt x="354" y="48"/>
                </a:lnTo>
                <a:lnTo>
                  <a:pt x="354" y="48"/>
                </a:lnTo>
                <a:lnTo>
                  <a:pt x="354" y="48"/>
                </a:lnTo>
                <a:lnTo>
                  <a:pt x="360" y="48"/>
                </a:lnTo>
                <a:lnTo>
                  <a:pt x="360" y="48"/>
                </a:lnTo>
                <a:lnTo>
                  <a:pt x="366" y="48"/>
                </a:lnTo>
                <a:lnTo>
                  <a:pt x="366" y="48"/>
                </a:lnTo>
                <a:lnTo>
                  <a:pt x="366" y="48"/>
                </a:lnTo>
                <a:lnTo>
                  <a:pt x="372" y="48"/>
                </a:lnTo>
                <a:lnTo>
                  <a:pt x="372" y="54"/>
                </a:lnTo>
                <a:lnTo>
                  <a:pt x="372" y="54"/>
                </a:lnTo>
                <a:lnTo>
                  <a:pt x="378" y="54"/>
                </a:lnTo>
                <a:lnTo>
                  <a:pt x="378" y="54"/>
                </a:lnTo>
                <a:lnTo>
                  <a:pt x="384" y="54"/>
                </a:lnTo>
                <a:lnTo>
                  <a:pt x="384" y="54"/>
                </a:lnTo>
                <a:lnTo>
                  <a:pt x="384" y="54"/>
                </a:lnTo>
                <a:lnTo>
                  <a:pt x="390" y="54"/>
                </a:lnTo>
                <a:lnTo>
                  <a:pt x="390" y="54"/>
                </a:lnTo>
                <a:lnTo>
                  <a:pt x="396" y="54"/>
                </a:lnTo>
                <a:lnTo>
                  <a:pt x="396" y="54"/>
                </a:lnTo>
                <a:lnTo>
                  <a:pt x="396" y="54"/>
                </a:lnTo>
                <a:lnTo>
                  <a:pt x="402" y="54"/>
                </a:lnTo>
                <a:lnTo>
                  <a:pt x="402" y="54"/>
                </a:lnTo>
                <a:lnTo>
                  <a:pt x="402" y="54"/>
                </a:lnTo>
                <a:lnTo>
                  <a:pt x="408" y="54"/>
                </a:lnTo>
                <a:lnTo>
                  <a:pt x="408" y="54"/>
                </a:lnTo>
                <a:lnTo>
                  <a:pt x="414" y="54"/>
                </a:lnTo>
                <a:lnTo>
                  <a:pt x="414" y="54"/>
                </a:lnTo>
                <a:lnTo>
                  <a:pt x="414" y="54"/>
                </a:lnTo>
                <a:lnTo>
                  <a:pt x="420" y="54"/>
                </a:lnTo>
                <a:lnTo>
                  <a:pt x="420" y="54"/>
                </a:lnTo>
                <a:lnTo>
                  <a:pt x="426" y="54"/>
                </a:lnTo>
                <a:lnTo>
                  <a:pt x="426" y="54"/>
                </a:lnTo>
                <a:lnTo>
                  <a:pt x="426" y="54"/>
                </a:lnTo>
                <a:lnTo>
                  <a:pt x="432" y="54"/>
                </a:lnTo>
                <a:lnTo>
                  <a:pt x="432" y="54"/>
                </a:lnTo>
                <a:lnTo>
                  <a:pt x="438" y="54"/>
                </a:lnTo>
                <a:lnTo>
                  <a:pt x="438" y="54"/>
                </a:lnTo>
                <a:lnTo>
                  <a:pt x="438" y="54"/>
                </a:lnTo>
                <a:lnTo>
                  <a:pt x="444" y="54"/>
                </a:lnTo>
                <a:lnTo>
                  <a:pt x="444" y="54"/>
                </a:lnTo>
                <a:lnTo>
                  <a:pt x="444" y="54"/>
                </a:lnTo>
                <a:lnTo>
                  <a:pt x="450" y="54"/>
                </a:lnTo>
                <a:lnTo>
                  <a:pt x="450" y="54"/>
                </a:lnTo>
                <a:lnTo>
                  <a:pt x="456" y="60"/>
                </a:lnTo>
                <a:lnTo>
                  <a:pt x="456" y="60"/>
                </a:lnTo>
                <a:lnTo>
                  <a:pt x="456" y="60"/>
                </a:lnTo>
                <a:lnTo>
                  <a:pt x="462" y="60"/>
                </a:lnTo>
                <a:lnTo>
                  <a:pt x="462" y="60"/>
                </a:lnTo>
                <a:lnTo>
                  <a:pt x="468" y="60"/>
                </a:lnTo>
                <a:lnTo>
                  <a:pt x="468" y="60"/>
                </a:lnTo>
                <a:lnTo>
                  <a:pt x="468" y="60"/>
                </a:lnTo>
                <a:lnTo>
                  <a:pt x="474" y="60"/>
                </a:lnTo>
                <a:lnTo>
                  <a:pt x="474" y="60"/>
                </a:lnTo>
                <a:lnTo>
                  <a:pt x="474" y="60"/>
                </a:lnTo>
                <a:lnTo>
                  <a:pt x="480" y="60"/>
                </a:lnTo>
                <a:lnTo>
                  <a:pt x="480" y="60"/>
                </a:lnTo>
                <a:lnTo>
                  <a:pt x="486" y="60"/>
                </a:lnTo>
                <a:lnTo>
                  <a:pt x="486" y="60"/>
                </a:lnTo>
                <a:lnTo>
                  <a:pt x="486" y="60"/>
                </a:lnTo>
                <a:lnTo>
                  <a:pt x="492" y="60"/>
                </a:lnTo>
                <a:lnTo>
                  <a:pt x="492" y="60"/>
                </a:lnTo>
                <a:lnTo>
                  <a:pt x="498" y="60"/>
                </a:lnTo>
                <a:lnTo>
                  <a:pt x="498" y="60"/>
                </a:lnTo>
                <a:lnTo>
                  <a:pt x="498" y="60"/>
                </a:lnTo>
                <a:lnTo>
                  <a:pt x="504" y="60"/>
                </a:lnTo>
                <a:lnTo>
                  <a:pt x="504" y="60"/>
                </a:lnTo>
                <a:lnTo>
                  <a:pt x="510" y="60"/>
                </a:lnTo>
                <a:lnTo>
                  <a:pt x="510" y="60"/>
                </a:lnTo>
                <a:lnTo>
                  <a:pt x="510" y="60"/>
                </a:lnTo>
                <a:lnTo>
                  <a:pt x="516" y="60"/>
                </a:lnTo>
                <a:lnTo>
                  <a:pt x="516" y="60"/>
                </a:lnTo>
                <a:lnTo>
                  <a:pt x="516" y="60"/>
                </a:lnTo>
                <a:lnTo>
                  <a:pt x="522" y="60"/>
                </a:lnTo>
                <a:lnTo>
                  <a:pt x="522" y="60"/>
                </a:lnTo>
                <a:lnTo>
                  <a:pt x="528" y="60"/>
                </a:lnTo>
                <a:lnTo>
                  <a:pt x="528" y="60"/>
                </a:lnTo>
                <a:lnTo>
                  <a:pt x="528" y="60"/>
                </a:lnTo>
                <a:lnTo>
                  <a:pt x="534" y="60"/>
                </a:lnTo>
                <a:lnTo>
                  <a:pt x="534" y="60"/>
                </a:lnTo>
                <a:lnTo>
                  <a:pt x="540" y="60"/>
                </a:lnTo>
                <a:lnTo>
                  <a:pt x="540" y="60"/>
                </a:lnTo>
                <a:lnTo>
                  <a:pt x="540" y="60"/>
                </a:lnTo>
                <a:lnTo>
                  <a:pt x="546" y="60"/>
                </a:lnTo>
                <a:lnTo>
                  <a:pt x="546" y="60"/>
                </a:lnTo>
                <a:lnTo>
                  <a:pt x="546" y="60"/>
                </a:lnTo>
                <a:lnTo>
                  <a:pt x="552" y="60"/>
                </a:lnTo>
                <a:lnTo>
                  <a:pt x="552" y="60"/>
                </a:lnTo>
                <a:lnTo>
                  <a:pt x="558" y="60"/>
                </a:lnTo>
                <a:lnTo>
                  <a:pt x="558" y="60"/>
                </a:lnTo>
                <a:lnTo>
                  <a:pt x="558" y="66"/>
                </a:lnTo>
                <a:lnTo>
                  <a:pt x="564" y="66"/>
                </a:lnTo>
                <a:lnTo>
                  <a:pt x="564" y="66"/>
                </a:lnTo>
                <a:lnTo>
                  <a:pt x="570" y="66"/>
                </a:lnTo>
                <a:lnTo>
                  <a:pt x="570" y="66"/>
                </a:lnTo>
                <a:lnTo>
                  <a:pt x="570" y="66"/>
                </a:lnTo>
                <a:lnTo>
                  <a:pt x="576" y="66"/>
                </a:lnTo>
                <a:lnTo>
                  <a:pt x="576" y="66"/>
                </a:lnTo>
                <a:lnTo>
                  <a:pt x="582" y="66"/>
                </a:lnTo>
                <a:lnTo>
                  <a:pt x="582" y="66"/>
                </a:lnTo>
                <a:lnTo>
                  <a:pt x="582" y="66"/>
                </a:lnTo>
                <a:lnTo>
                  <a:pt x="588" y="66"/>
                </a:lnTo>
                <a:lnTo>
                  <a:pt x="588" y="66"/>
                </a:lnTo>
                <a:lnTo>
                  <a:pt x="588" y="66"/>
                </a:lnTo>
              </a:path>
            </a:pathLst>
          </a:custGeom>
          <a:noFill/>
          <a:ln w="9525" cap="flat" cmpd="sng">
            <a:solidFill>
              <a:srgbClr val="00FFFF">
                <a:alpha val="100000"/>
              </a:srgbClr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9087" name="对象 129086"/>
          <p:cNvGraphicFramePr/>
          <p:nvPr/>
        </p:nvGraphicFramePr>
        <p:xfrm>
          <a:off x="7380288" y="4005263"/>
          <a:ext cx="35560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2" r:id="rId36" imgW="165100" imgH="203200" progId="Equation.DSMT4">
                  <p:embed/>
                </p:oleObj>
              </mc:Choice>
              <mc:Fallback>
                <p:oleObj r:id="rId36" imgW="165100" imgH="203200" progId="Equation.DSMT4">
                  <p:embed/>
                  <p:pic>
                    <p:nvPicPr>
                      <p:cNvPr id="0" name="图片 3213"/>
                      <p:cNvPicPr/>
                      <p:nvPr/>
                    </p:nvPicPr>
                    <p:blipFill>
                      <a:blip r:embed="rId37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380288" y="4005263"/>
                        <a:ext cx="355600" cy="439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88" name="对象 129087"/>
          <p:cNvGraphicFramePr/>
          <p:nvPr/>
        </p:nvGraphicFramePr>
        <p:xfrm>
          <a:off x="6600825" y="3987800"/>
          <a:ext cx="47783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3" r:id="rId38" imgW="215900" imgH="203200" progId="Equation.DSMT4">
                  <p:embed/>
                </p:oleObj>
              </mc:Choice>
              <mc:Fallback>
                <p:oleObj r:id="rId38" imgW="215900" imgH="203200" progId="Equation.DSMT4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39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600825" y="3987800"/>
                        <a:ext cx="477838" cy="449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89" name="对象 129088"/>
          <p:cNvGraphicFramePr/>
          <p:nvPr/>
        </p:nvGraphicFramePr>
        <p:xfrm>
          <a:off x="7451725" y="4691063"/>
          <a:ext cx="154781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4" r:id="rId40" imgW="672465" imgH="203200" progId="Equation.DSMT4">
                  <p:embed/>
                </p:oleObj>
              </mc:Choice>
              <mc:Fallback>
                <p:oleObj r:id="rId40" imgW="672465" imgH="203200" progId="Equation.DSMT4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41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451725" y="4691063"/>
                        <a:ext cx="1547813" cy="46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90" name="文本框 129089"/>
          <p:cNvSpPr txBox="1"/>
          <p:nvPr/>
        </p:nvSpPr>
        <p:spPr>
          <a:xfrm>
            <a:off x="2876550" y="5516563"/>
            <a:ext cx="24066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双曲余弦函数 </a:t>
            </a:r>
          </a:p>
        </p:txBody>
      </p:sp>
      <p:sp>
        <p:nvSpPr>
          <p:cNvPr id="129091" name="文本框 129090"/>
          <p:cNvSpPr txBox="1"/>
          <p:nvPr/>
        </p:nvSpPr>
        <p:spPr>
          <a:xfrm>
            <a:off x="1230313" y="5310188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记</a:t>
            </a:r>
          </a:p>
        </p:txBody>
      </p:sp>
      <p:pic>
        <p:nvPicPr>
          <p:cNvPr id="129092" name="图片 129091" descr="返回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9093" name="图片 129092" descr="机动"/>
          <p:cNvPicPr>
            <a:picLocks noChangeAspect="1"/>
          </p:cNvPicPr>
          <p:nvPr/>
        </p:nvPicPr>
        <p:blipFill>
          <a:blip r:embed="rId4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9094" name="图片 129093" descr="上一页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9095" name="图片 129094" descr="退出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9096" name="图片 129095" descr="下一页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9097" name="文本框 129096"/>
          <p:cNvSpPr txBox="1"/>
          <p:nvPr/>
        </p:nvSpPr>
        <p:spPr>
          <a:xfrm>
            <a:off x="6130925" y="6600825"/>
            <a:ext cx="2724150" cy="2444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000" b="0" dirty="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29098" name="图片 129097" descr="目录">
            <a:hlinkClick r:id="" action="ppaction://noaction"/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9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9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9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9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9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9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9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9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9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9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9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9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9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9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9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29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29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29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29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29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29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29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29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29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29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29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29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29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29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29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500"/>
                            </p:stCondLst>
                            <p:childTnLst>
                              <p:par>
                                <p:cTn id="1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29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29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29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000"/>
                            </p:stCondLst>
                            <p:childTnLst>
                              <p:par>
                                <p:cTn id="1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29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29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29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29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000"/>
                            </p:stCondLst>
                            <p:childTnLst>
                              <p:par>
                                <p:cTn id="1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29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500"/>
                            </p:stCondLst>
                            <p:childTnLst>
                              <p:par>
                                <p:cTn id="1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2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2000"/>
                            </p:stCondLst>
                            <p:childTnLst>
                              <p:par>
                                <p:cTn id="1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29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2500"/>
                            </p:stCondLst>
                            <p:childTnLst>
                              <p:par>
                                <p:cTn id="1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29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3000"/>
                            </p:stCondLst>
                            <p:childTnLst>
                              <p:par>
                                <p:cTn id="1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29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48" grpId="0"/>
      <p:bldP spid="129050" grpId="0"/>
      <p:bldP spid="129052" grpId="0"/>
      <p:bldP spid="129053" grpId="0"/>
      <p:bldP spid="129055" grpId="0"/>
      <p:bldP spid="129056" grpId="0"/>
      <p:bldP spid="129058" grpId="0"/>
      <p:bldP spid="129061" grpId="0"/>
      <p:bldP spid="129063" grpId="0"/>
      <p:bldP spid="129064" grpId="0"/>
      <p:bldP spid="129065" grpId="0" build="p"/>
      <p:bldP spid="129068" grpId="0" build="p"/>
      <p:bldP spid="129090" grpId="0" build="p" advAuto="1000"/>
      <p:bldP spid="129091" grpId="0" build="p" advAuto="100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任意多边形 130049"/>
          <p:cNvSpPr/>
          <p:nvPr/>
        </p:nvSpPr>
        <p:spPr>
          <a:xfrm>
            <a:off x="5567363" y="5446713"/>
            <a:ext cx="3252787" cy="1587"/>
          </a:xfrm>
          <a:custGeom>
            <a:avLst/>
            <a:gdLst/>
            <a:ahLst/>
            <a:cxnLst/>
            <a:rect l="0" t="0" r="0" b="0"/>
            <a:pathLst>
              <a:path w="642">
                <a:moveTo>
                  <a:pt x="0" y="0"/>
                </a:moveTo>
                <a:lnTo>
                  <a:pt x="0" y="0"/>
                </a:lnTo>
                <a:lnTo>
                  <a:pt x="6" y="0"/>
                </a:lnTo>
                <a:lnTo>
                  <a:pt x="6" y="0"/>
                </a:lnTo>
                <a:lnTo>
                  <a:pt x="12" y="0"/>
                </a:lnTo>
                <a:lnTo>
                  <a:pt x="12" y="0"/>
                </a:lnTo>
                <a:lnTo>
                  <a:pt x="18" y="0"/>
                </a:lnTo>
                <a:lnTo>
                  <a:pt x="18" y="0"/>
                </a:lnTo>
                <a:lnTo>
                  <a:pt x="18" y="0"/>
                </a:lnTo>
                <a:lnTo>
                  <a:pt x="24" y="0"/>
                </a:lnTo>
                <a:lnTo>
                  <a:pt x="24" y="0"/>
                </a:lnTo>
                <a:lnTo>
                  <a:pt x="30" y="0"/>
                </a:lnTo>
                <a:lnTo>
                  <a:pt x="30" y="0"/>
                </a:lnTo>
                <a:lnTo>
                  <a:pt x="30" y="0"/>
                </a:lnTo>
                <a:lnTo>
                  <a:pt x="36" y="0"/>
                </a:lnTo>
                <a:lnTo>
                  <a:pt x="36" y="0"/>
                </a:lnTo>
                <a:lnTo>
                  <a:pt x="42" y="0"/>
                </a:lnTo>
                <a:lnTo>
                  <a:pt x="42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54" y="0"/>
                </a:lnTo>
                <a:lnTo>
                  <a:pt x="54" y="0"/>
                </a:lnTo>
                <a:lnTo>
                  <a:pt x="60" y="0"/>
                </a:lnTo>
                <a:lnTo>
                  <a:pt x="60" y="0"/>
                </a:lnTo>
                <a:lnTo>
                  <a:pt x="60" y="0"/>
                </a:lnTo>
                <a:lnTo>
                  <a:pt x="66" y="0"/>
                </a:lnTo>
                <a:lnTo>
                  <a:pt x="66" y="0"/>
                </a:lnTo>
                <a:lnTo>
                  <a:pt x="72" y="0"/>
                </a:lnTo>
                <a:lnTo>
                  <a:pt x="72" y="0"/>
                </a:lnTo>
                <a:lnTo>
                  <a:pt x="78" y="0"/>
                </a:lnTo>
                <a:lnTo>
                  <a:pt x="78" y="0"/>
                </a:lnTo>
                <a:lnTo>
                  <a:pt x="78" y="0"/>
                </a:lnTo>
                <a:lnTo>
                  <a:pt x="84" y="0"/>
                </a:lnTo>
                <a:lnTo>
                  <a:pt x="84" y="0"/>
                </a:lnTo>
                <a:lnTo>
                  <a:pt x="90" y="0"/>
                </a:lnTo>
                <a:lnTo>
                  <a:pt x="90" y="0"/>
                </a:lnTo>
                <a:lnTo>
                  <a:pt x="96" y="0"/>
                </a:lnTo>
                <a:lnTo>
                  <a:pt x="96" y="0"/>
                </a:lnTo>
                <a:lnTo>
                  <a:pt x="96" y="0"/>
                </a:lnTo>
                <a:lnTo>
                  <a:pt x="102" y="0"/>
                </a:lnTo>
                <a:lnTo>
                  <a:pt x="102" y="0"/>
                </a:lnTo>
                <a:lnTo>
                  <a:pt x="108" y="0"/>
                </a:lnTo>
                <a:lnTo>
                  <a:pt x="108" y="0"/>
                </a:lnTo>
                <a:lnTo>
                  <a:pt x="108" y="0"/>
                </a:lnTo>
                <a:lnTo>
                  <a:pt x="114" y="0"/>
                </a:lnTo>
                <a:lnTo>
                  <a:pt x="114" y="0"/>
                </a:lnTo>
                <a:lnTo>
                  <a:pt x="120" y="0"/>
                </a:lnTo>
                <a:lnTo>
                  <a:pt x="120" y="0"/>
                </a:lnTo>
                <a:lnTo>
                  <a:pt x="126" y="0"/>
                </a:lnTo>
                <a:lnTo>
                  <a:pt x="126" y="0"/>
                </a:lnTo>
                <a:lnTo>
                  <a:pt x="126" y="0"/>
                </a:lnTo>
                <a:lnTo>
                  <a:pt x="132" y="0"/>
                </a:lnTo>
                <a:lnTo>
                  <a:pt x="132" y="0"/>
                </a:lnTo>
                <a:lnTo>
                  <a:pt x="138" y="0"/>
                </a:lnTo>
                <a:lnTo>
                  <a:pt x="138" y="0"/>
                </a:lnTo>
                <a:lnTo>
                  <a:pt x="138" y="0"/>
                </a:lnTo>
                <a:lnTo>
                  <a:pt x="144" y="0"/>
                </a:lnTo>
                <a:lnTo>
                  <a:pt x="144" y="0"/>
                </a:lnTo>
                <a:lnTo>
                  <a:pt x="150" y="0"/>
                </a:lnTo>
                <a:lnTo>
                  <a:pt x="150" y="0"/>
                </a:lnTo>
                <a:lnTo>
                  <a:pt x="156" y="0"/>
                </a:lnTo>
                <a:lnTo>
                  <a:pt x="156" y="0"/>
                </a:lnTo>
                <a:lnTo>
                  <a:pt x="156" y="0"/>
                </a:lnTo>
                <a:lnTo>
                  <a:pt x="162" y="0"/>
                </a:lnTo>
                <a:lnTo>
                  <a:pt x="162" y="0"/>
                </a:lnTo>
                <a:lnTo>
                  <a:pt x="168" y="0"/>
                </a:lnTo>
                <a:lnTo>
                  <a:pt x="168" y="0"/>
                </a:lnTo>
                <a:lnTo>
                  <a:pt x="168" y="0"/>
                </a:lnTo>
                <a:lnTo>
                  <a:pt x="174" y="0"/>
                </a:lnTo>
                <a:lnTo>
                  <a:pt x="174" y="0"/>
                </a:lnTo>
                <a:lnTo>
                  <a:pt x="180" y="0"/>
                </a:lnTo>
                <a:lnTo>
                  <a:pt x="180" y="0"/>
                </a:lnTo>
                <a:lnTo>
                  <a:pt x="186" y="0"/>
                </a:lnTo>
                <a:lnTo>
                  <a:pt x="186" y="0"/>
                </a:lnTo>
                <a:lnTo>
                  <a:pt x="186" y="0"/>
                </a:lnTo>
                <a:lnTo>
                  <a:pt x="192" y="0"/>
                </a:lnTo>
                <a:lnTo>
                  <a:pt x="192" y="0"/>
                </a:lnTo>
                <a:lnTo>
                  <a:pt x="198" y="0"/>
                </a:lnTo>
                <a:lnTo>
                  <a:pt x="198" y="0"/>
                </a:lnTo>
                <a:lnTo>
                  <a:pt x="204" y="0"/>
                </a:lnTo>
                <a:lnTo>
                  <a:pt x="204" y="0"/>
                </a:lnTo>
                <a:lnTo>
                  <a:pt x="204" y="0"/>
                </a:lnTo>
                <a:lnTo>
                  <a:pt x="210" y="0"/>
                </a:lnTo>
                <a:lnTo>
                  <a:pt x="210" y="0"/>
                </a:lnTo>
                <a:lnTo>
                  <a:pt x="216" y="0"/>
                </a:lnTo>
                <a:lnTo>
                  <a:pt x="216" y="0"/>
                </a:lnTo>
                <a:lnTo>
                  <a:pt x="216" y="0"/>
                </a:lnTo>
                <a:lnTo>
                  <a:pt x="222" y="0"/>
                </a:lnTo>
                <a:lnTo>
                  <a:pt x="222" y="0"/>
                </a:lnTo>
                <a:lnTo>
                  <a:pt x="228" y="0"/>
                </a:lnTo>
                <a:lnTo>
                  <a:pt x="228" y="0"/>
                </a:lnTo>
                <a:lnTo>
                  <a:pt x="234" y="0"/>
                </a:lnTo>
                <a:lnTo>
                  <a:pt x="234" y="0"/>
                </a:lnTo>
                <a:lnTo>
                  <a:pt x="234" y="0"/>
                </a:lnTo>
                <a:lnTo>
                  <a:pt x="240" y="0"/>
                </a:lnTo>
                <a:lnTo>
                  <a:pt x="240" y="0"/>
                </a:lnTo>
                <a:lnTo>
                  <a:pt x="246" y="0"/>
                </a:lnTo>
                <a:lnTo>
                  <a:pt x="246" y="0"/>
                </a:lnTo>
                <a:lnTo>
                  <a:pt x="246" y="0"/>
                </a:lnTo>
                <a:lnTo>
                  <a:pt x="252" y="0"/>
                </a:lnTo>
                <a:lnTo>
                  <a:pt x="252" y="0"/>
                </a:lnTo>
                <a:lnTo>
                  <a:pt x="258" y="0"/>
                </a:lnTo>
                <a:lnTo>
                  <a:pt x="258" y="0"/>
                </a:lnTo>
                <a:lnTo>
                  <a:pt x="264" y="0"/>
                </a:lnTo>
                <a:lnTo>
                  <a:pt x="264" y="0"/>
                </a:lnTo>
                <a:lnTo>
                  <a:pt x="264" y="0"/>
                </a:lnTo>
                <a:lnTo>
                  <a:pt x="270" y="0"/>
                </a:lnTo>
                <a:lnTo>
                  <a:pt x="270" y="0"/>
                </a:lnTo>
                <a:lnTo>
                  <a:pt x="276" y="0"/>
                </a:lnTo>
                <a:lnTo>
                  <a:pt x="276" y="0"/>
                </a:lnTo>
                <a:lnTo>
                  <a:pt x="282" y="0"/>
                </a:lnTo>
                <a:lnTo>
                  <a:pt x="282" y="0"/>
                </a:lnTo>
                <a:lnTo>
                  <a:pt x="282" y="0"/>
                </a:lnTo>
                <a:lnTo>
                  <a:pt x="288" y="0"/>
                </a:lnTo>
                <a:lnTo>
                  <a:pt x="288" y="0"/>
                </a:lnTo>
                <a:lnTo>
                  <a:pt x="294" y="0"/>
                </a:lnTo>
                <a:lnTo>
                  <a:pt x="294" y="0"/>
                </a:lnTo>
                <a:lnTo>
                  <a:pt x="294" y="0"/>
                </a:lnTo>
                <a:lnTo>
                  <a:pt x="300" y="0"/>
                </a:lnTo>
                <a:lnTo>
                  <a:pt x="300" y="0"/>
                </a:lnTo>
                <a:lnTo>
                  <a:pt x="306" y="0"/>
                </a:lnTo>
                <a:lnTo>
                  <a:pt x="306" y="0"/>
                </a:lnTo>
                <a:lnTo>
                  <a:pt x="312" y="0"/>
                </a:lnTo>
                <a:lnTo>
                  <a:pt x="312" y="0"/>
                </a:lnTo>
                <a:lnTo>
                  <a:pt x="312" y="0"/>
                </a:lnTo>
                <a:lnTo>
                  <a:pt x="318" y="0"/>
                </a:lnTo>
                <a:lnTo>
                  <a:pt x="318" y="0"/>
                </a:lnTo>
                <a:lnTo>
                  <a:pt x="324" y="0"/>
                </a:lnTo>
                <a:lnTo>
                  <a:pt x="324" y="0"/>
                </a:lnTo>
                <a:lnTo>
                  <a:pt x="324" y="0"/>
                </a:lnTo>
                <a:lnTo>
                  <a:pt x="330" y="0"/>
                </a:lnTo>
                <a:lnTo>
                  <a:pt x="330" y="0"/>
                </a:lnTo>
                <a:lnTo>
                  <a:pt x="336" y="0"/>
                </a:lnTo>
                <a:lnTo>
                  <a:pt x="336" y="0"/>
                </a:lnTo>
                <a:lnTo>
                  <a:pt x="342" y="0"/>
                </a:lnTo>
                <a:lnTo>
                  <a:pt x="342" y="0"/>
                </a:lnTo>
                <a:lnTo>
                  <a:pt x="342" y="0"/>
                </a:lnTo>
                <a:lnTo>
                  <a:pt x="348" y="0"/>
                </a:lnTo>
                <a:lnTo>
                  <a:pt x="348" y="0"/>
                </a:lnTo>
                <a:lnTo>
                  <a:pt x="354" y="0"/>
                </a:lnTo>
                <a:lnTo>
                  <a:pt x="354" y="0"/>
                </a:lnTo>
                <a:lnTo>
                  <a:pt x="354" y="0"/>
                </a:lnTo>
                <a:lnTo>
                  <a:pt x="360" y="0"/>
                </a:lnTo>
                <a:lnTo>
                  <a:pt x="360" y="0"/>
                </a:lnTo>
                <a:lnTo>
                  <a:pt x="366" y="0"/>
                </a:lnTo>
                <a:lnTo>
                  <a:pt x="366" y="0"/>
                </a:lnTo>
                <a:lnTo>
                  <a:pt x="372" y="0"/>
                </a:lnTo>
                <a:lnTo>
                  <a:pt x="372" y="0"/>
                </a:lnTo>
                <a:lnTo>
                  <a:pt x="372" y="0"/>
                </a:lnTo>
                <a:lnTo>
                  <a:pt x="378" y="0"/>
                </a:lnTo>
                <a:lnTo>
                  <a:pt x="378" y="0"/>
                </a:lnTo>
                <a:lnTo>
                  <a:pt x="384" y="0"/>
                </a:lnTo>
                <a:lnTo>
                  <a:pt x="384" y="0"/>
                </a:lnTo>
                <a:lnTo>
                  <a:pt x="390" y="0"/>
                </a:lnTo>
                <a:lnTo>
                  <a:pt x="390" y="0"/>
                </a:lnTo>
                <a:lnTo>
                  <a:pt x="390" y="0"/>
                </a:lnTo>
                <a:lnTo>
                  <a:pt x="396" y="0"/>
                </a:lnTo>
                <a:lnTo>
                  <a:pt x="396" y="0"/>
                </a:lnTo>
                <a:lnTo>
                  <a:pt x="402" y="0"/>
                </a:lnTo>
                <a:lnTo>
                  <a:pt x="402" y="0"/>
                </a:lnTo>
                <a:lnTo>
                  <a:pt x="402" y="0"/>
                </a:lnTo>
                <a:lnTo>
                  <a:pt x="408" y="0"/>
                </a:lnTo>
                <a:lnTo>
                  <a:pt x="408" y="0"/>
                </a:lnTo>
                <a:lnTo>
                  <a:pt x="414" y="0"/>
                </a:lnTo>
                <a:lnTo>
                  <a:pt x="414" y="0"/>
                </a:lnTo>
                <a:lnTo>
                  <a:pt x="420" y="0"/>
                </a:lnTo>
                <a:lnTo>
                  <a:pt x="420" y="0"/>
                </a:lnTo>
                <a:lnTo>
                  <a:pt x="420" y="0"/>
                </a:lnTo>
                <a:lnTo>
                  <a:pt x="426" y="0"/>
                </a:lnTo>
                <a:lnTo>
                  <a:pt x="426" y="0"/>
                </a:lnTo>
                <a:lnTo>
                  <a:pt x="432" y="0"/>
                </a:lnTo>
                <a:lnTo>
                  <a:pt x="432" y="0"/>
                </a:lnTo>
                <a:lnTo>
                  <a:pt x="432" y="0"/>
                </a:lnTo>
                <a:lnTo>
                  <a:pt x="438" y="0"/>
                </a:lnTo>
                <a:lnTo>
                  <a:pt x="438" y="0"/>
                </a:lnTo>
                <a:lnTo>
                  <a:pt x="444" y="0"/>
                </a:lnTo>
                <a:lnTo>
                  <a:pt x="444" y="0"/>
                </a:lnTo>
                <a:lnTo>
                  <a:pt x="450" y="0"/>
                </a:lnTo>
                <a:lnTo>
                  <a:pt x="450" y="0"/>
                </a:lnTo>
                <a:lnTo>
                  <a:pt x="450" y="0"/>
                </a:lnTo>
                <a:lnTo>
                  <a:pt x="456" y="0"/>
                </a:lnTo>
                <a:lnTo>
                  <a:pt x="456" y="0"/>
                </a:lnTo>
                <a:lnTo>
                  <a:pt x="462" y="0"/>
                </a:lnTo>
                <a:lnTo>
                  <a:pt x="462" y="0"/>
                </a:lnTo>
                <a:lnTo>
                  <a:pt x="468" y="0"/>
                </a:lnTo>
                <a:lnTo>
                  <a:pt x="468" y="0"/>
                </a:lnTo>
                <a:lnTo>
                  <a:pt x="468" y="0"/>
                </a:lnTo>
                <a:lnTo>
                  <a:pt x="474" y="0"/>
                </a:lnTo>
                <a:lnTo>
                  <a:pt x="474" y="0"/>
                </a:lnTo>
                <a:lnTo>
                  <a:pt x="480" y="0"/>
                </a:lnTo>
                <a:lnTo>
                  <a:pt x="480" y="0"/>
                </a:lnTo>
                <a:lnTo>
                  <a:pt x="480" y="0"/>
                </a:lnTo>
                <a:lnTo>
                  <a:pt x="486" y="0"/>
                </a:lnTo>
                <a:lnTo>
                  <a:pt x="486" y="0"/>
                </a:lnTo>
                <a:lnTo>
                  <a:pt x="492" y="0"/>
                </a:lnTo>
                <a:lnTo>
                  <a:pt x="492" y="0"/>
                </a:lnTo>
                <a:lnTo>
                  <a:pt x="498" y="0"/>
                </a:lnTo>
                <a:lnTo>
                  <a:pt x="498" y="0"/>
                </a:lnTo>
                <a:lnTo>
                  <a:pt x="498" y="0"/>
                </a:lnTo>
                <a:lnTo>
                  <a:pt x="504" y="0"/>
                </a:lnTo>
                <a:lnTo>
                  <a:pt x="504" y="0"/>
                </a:lnTo>
                <a:lnTo>
                  <a:pt x="510" y="0"/>
                </a:lnTo>
                <a:lnTo>
                  <a:pt x="510" y="0"/>
                </a:lnTo>
                <a:lnTo>
                  <a:pt x="510" y="0"/>
                </a:lnTo>
                <a:lnTo>
                  <a:pt x="516" y="0"/>
                </a:lnTo>
                <a:lnTo>
                  <a:pt x="516" y="0"/>
                </a:lnTo>
                <a:lnTo>
                  <a:pt x="522" y="0"/>
                </a:lnTo>
                <a:lnTo>
                  <a:pt x="522" y="0"/>
                </a:lnTo>
                <a:lnTo>
                  <a:pt x="528" y="0"/>
                </a:lnTo>
                <a:lnTo>
                  <a:pt x="528" y="0"/>
                </a:lnTo>
                <a:lnTo>
                  <a:pt x="528" y="0"/>
                </a:lnTo>
                <a:lnTo>
                  <a:pt x="534" y="0"/>
                </a:lnTo>
                <a:lnTo>
                  <a:pt x="534" y="0"/>
                </a:lnTo>
                <a:lnTo>
                  <a:pt x="540" y="0"/>
                </a:lnTo>
                <a:lnTo>
                  <a:pt x="540" y="0"/>
                </a:lnTo>
                <a:lnTo>
                  <a:pt x="546" y="0"/>
                </a:lnTo>
                <a:lnTo>
                  <a:pt x="546" y="0"/>
                </a:lnTo>
                <a:lnTo>
                  <a:pt x="546" y="0"/>
                </a:lnTo>
                <a:lnTo>
                  <a:pt x="552" y="0"/>
                </a:lnTo>
                <a:lnTo>
                  <a:pt x="552" y="0"/>
                </a:lnTo>
                <a:lnTo>
                  <a:pt x="558" y="0"/>
                </a:lnTo>
                <a:lnTo>
                  <a:pt x="558" y="0"/>
                </a:lnTo>
                <a:lnTo>
                  <a:pt x="558" y="0"/>
                </a:lnTo>
                <a:lnTo>
                  <a:pt x="564" y="0"/>
                </a:lnTo>
                <a:lnTo>
                  <a:pt x="564" y="0"/>
                </a:lnTo>
                <a:lnTo>
                  <a:pt x="570" y="0"/>
                </a:lnTo>
                <a:lnTo>
                  <a:pt x="570" y="0"/>
                </a:lnTo>
                <a:lnTo>
                  <a:pt x="576" y="0"/>
                </a:lnTo>
                <a:lnTo>
                  <a:pt x="576" y="0"/>
                </a:lnTo>
                <a:lnTo>
                  <a:pt x="576" y="0"/>
                </a:lnTo>
                <a:lnTo>
                  <a:pt x="582" y="0"/>
                </a:lnTo>
                <a:lnTo>
                  <a:pt x="582" y="0"/>
                </a:lnTo>
                <a:lnTo>
                  <a:pt x="588" y="0"/>
                </a:lnTo>
                <a:lnTo>
                  <a:pt x="588" y="0"/>
                </a:lnTo>
                <a:lnTo>
                  <a:pt x="588" y="0"/>
                </a:lnTo>
                <a:lnTo>
                  <a:pt x="594" y="0"/>
                </a:lnTo>
                <a:lnTo>
                  <a:pt x="594" y="0"/>
                </a:lnTo>
                <a:lnTo>
                  <a:pt x="600" y="0"/>
                </a:lnTo>
                <a:lnTo>
                  <a:pt x="600" y="0"/>
                </a:lnTo>
                <a:lnTo>
                  <a:pt x="606" y="0"/>
                </a:lnTo>
                <a:lnTo>
                  <a:pt x="606" y="0"/>
                </a:lnTo>
                <a:lnTo>
                  <a:pt x="606" y="0"/>
                </a:lnTo>
                <a:lnTo>
                  <a:pt x="612" y="0"/>
                </a:lnTo>
                <a:lnTo>
                  <a:pt x="612" y="0"/>
                </a:lnTo>
                <a:lnTo>
                  <a:pt x="618" y="0"/>
                </a:lnTo>
                <a:lnTo>
                  <a:pt x="618" y="0"/>
                </a:lnTo>
                <a:lnTo>
                  <a:pt x="618" y="0"/>
                </a:lnTo>
                <a:lnTo>
                  <a:pt x="624" y="0"/>
                </a:lnTo>
                <a:lnTo>
                  <a:pt x="624" y="0"/>
                </a:lnTo>
                <a:lnTo>
                  <a:pt x="630" y="0"/>
                </a:lnTo>
                <a:lnTo>
                  <a:pt x="630" y="0"/>
                </a:lnTo>
                <a:lnTo>
                  <a:pt x="636" y="0"/>
                </a:lnTo>
                <a:lnTo>
                  <a:pt x="636" y="0"/>
                </a:lnTo>
                <a:lnTo>
                  <a:pt x="636" y="0"/>
                </a:lnTo>
                <a:lnTo>
                  <a:pt x="642" y="0"/>
                </a:lnTo>
              </a:path>
            </a:pathLst>
          </a:custGeom>
          <a:noFill/>
          <a:ln w="9525" cap="flat" cmpd="sng">
            <a:solidFill>
              <a:srgbClr val="00FFFF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0051" name="任意多边形 130050"/>
          <p:cNvSpPr/>
          <p:nvPr/>
        </p:nvSpPr>
        <p:spPr>
          <a:xfrm>
            <a:off x="5567363" y="5397500"/>
            <a:ext cx="814387" cy="44450"/>
          </a:xfrm>
          <a:custGeom>
            <a:avLst/>
            <a:gdLst/>
            <a:ahLst/>
            <a:cxnLst/>
            <a:rect l="0" t="0" r="0" b="0"/>
            <a:pathLst>
              <a:path w="642" h="36">
                <a:moveTo>
                  <a:pt x="0" y="36"/>
                </a:moveTo>
                <a:lnTo>
                  <a:pt x="0" y="36"/>
                </a:lnTo>
                <a:lnTo>
                  <a:pt x="6" y="36"/>
                </a:lnTo>
                <a:lnTo>
                  <a:pt x="6" y="36"/>
                </a:lnTo>
                <a:lnTo>
                  <a:pt x="12" y="36"/>
                </a:lnTo>
                <a:lnTo>
                  <a:pt x="12" y="36"/>
                </a:lnTo>
                <a:lnTo>
                  <a:pt x="18" y="36"/>
                </a:lnTo>
                <a:lnTo>
                  <a:pt x="18" y="36"/>
                </a:lnTo>
                <a:lnTo>
                  <a:pt x="18" y="36"/>
                </a:lnTo>
                <a:lnTo>
                  <a:pt x="24" y="36"/>
                </a:lnTo>
                <a:lnTo>
                  <a:pt x="24" y="36"/>
                </a:lnTo>
                <a:lnTo>
                  <a:pt x="30" y="36"/>
                </a:lnTo>
                <a:lnTo>
                  <a:pt x="30" y="36"/>
                </a:lnTo>
                <a:lnTo>
                  <a:pt x="30" y="36"/>
                </a:lnTo>
                <a:lnTo>
                  <a:pt x="36" y="36"/>
                </a:lnTo>
                <a:lnTo>
                  <a:pt x="36" y="36"/>
                </a:lnTo>
                <a:lnTo>
                  <a:pt x="42" y="36"/>
                </a:lnTo>
                <a:lnTo>
                  <a:pt x="42" y="36"/>
                </a:lnTo>
                <a:lnTo>
                  <a:pt x="48" y="36"/>
                </a:lnTo>
                <a:lnTo>
                  <a:pt x="48" y="36"/>
                </a:lnTo>
                <a:lnTo>
                  <a:pt x="48" y="36"/>
                </a:lnTo>
                <a:lnTo>
                  <a:pt x="54" y="36"/>
                </a:lnTo>
                <a:lnTo>
                  <a:pt x="54" y="36"/>
                </a:lnTo>
                <a:lnTo>
                  <a:pt x="60" y="36"/>
                </a:lnTo>
                <a:lnTo>
                  <a:pt x="60" y="36"/>
                </a:lnTo>
                <a:lnTo>
                  <a:pt x="60" y="36"/>
                </a:lnTo>
                <a:lnTo>
                  <a:pt x="66" y="36"/>
                </a:lnTo>
                <a:lnTo>
                  <a:pt x="66" y="36"/>
                </a:lnTo>
                <a:lnTo>
                  <a:pt x="72" y="36"/>
                </a:lnTo>
                <a:lnTo>
                  <a:pt x="72" y="36"/>
                </a:lnTo>
                <a:lnTo>
                  <a:pt x="78" y="36"/>
                </a:lnTo>
                <a:lnTo>
                  <a:pt x="78" y="36"/>
                </a:lnTo>
                <a:lnTo>
                  <a:pt x="78" y="36"/>
                </a:lnTo>
                <a:lnTo>
                  <a:pt x="84" y="36"/>
                </a:lnTo>
                <a:lnTo>
                  <a:pt x="84" y="36"/>
                </a:lnTo>
                <a:lnTo>
                  <a:pt x="90" y="36"/>
                </a:lnTo>
                <a:lnTo>
                  <a:pt x="90" y="36"/>
                </a:lnTo>
                <a:lnTo>
                  <a:pt x="96" y="36"/>
                </a:lnTo>
                <a:lnTo>
                  <a:pt x="96" y="36"/>
                </a:lnTo>
                <a:lnTo>
                  <a:pt x="96" y="36"/>
                </a:lnTo>
                <a:lnTo>
                  <a:pt x="102" y="36"/>
                </a:lnTo>
                <a:lnTo>
                  <a:pt x="102" y="36"/>
                </a:lnTo>
                <a:lnTo>
                  <a:pt x="108" y="36"/>
                </a:lnTo>
                <a:lnTo>
                  <a:pt x="108" y="36"/>
                </a:lnTo>
                <a:lnTo>
                  <a:pt x="108" y="36"/>
                </a:lnTo>
                <a:lnTo>
                  <a:pt x="114" y="36"/>
                </a:lnTo>
                <a:lnTo>
                  <a:pt x="114" y="36"/>
                </a:lnTo>
                <a:lnTo>
                  <a:pt x="120" y="36"/>
                </a:lnTo>
                <a:lnTo>
                  <a:pt x="120" y="36"/>
                </a:lnTo>
                <a:lnTo>
                  <a:pt x="126" y="36"/>
                </a:lnTo>
                <a:lnTo>
                  <a:pt x="126" y="30"/>
                </a:lnTo>
                <a:lnTo>
                  <a:pt x="126" y="30"/>
                </a:lnTo>
                <a:lnTo>
                  <a:pt x="132" y="30"/>
                </a:lnTo>
                <a:lnTo>
                  <a:pt x="132" y="30"/>
                </a:lnTo>
                <a:lnTo>
                  <a:pt x="138" y="30"/>
                </a:lnTo>
                <a:lnTo>
                  <a:pt x="138" y="30"/>
                </a:lnTo>
                <a:lnTo>
                  <a:pt x="138" y="30"/>
                </a:lnTo>
                <a:lnTo>
                  <a:pt x="144" y="30"/>
                </a:lnTo>
                <a:lnTo>
                  <a:pt x="144" y="30"/>
                </a:lnTo>
                <a:lnTo>
                  <a:pt x="150" y="30"/>
                </a:lnTo>
                <a:lnTo>
                  <a:pt x="150" y="30"/>
                </a:lnTo>
                <a:lnTo>
                  <a:pt x="156" y="30"/>
                </a:lnTo>
                <a:lnTo>
                  <a:pt x="156" y="30"/>
                </a:lnTo>
                <a:lnTo>
                  <a:pt x="156" y="30"/>
                </a:lnTo>
                <a:lnTo>
                  <a:pt x="162" y="30"/>
                </a:lnTo>
                <a:lnTo>
                  <a:pt x="162" y="30"/>
                </a:lnTo>
                <a:lnTo>
                  <a:pt x="168" y="30"/>
                </a:lnTo>
                <a:lnTo>
                  <a:pt x="168" y="30"/>
                </a:lnTo>
                <a:lnTo>
                  <a:pt x="168" y="30"/>
                </a:lnTo>
                <a:lnTo>
                  <a:pt x="174" y="30"/>
                </a:lnTo>
                <a:lnTo>
                  <a:pt x="174" y="30"/>
                </a:lnTo>
                <a:lnTo>
                  <a:pt x="180" y="30"/>
                </a:lnTo>
                <a:lnTo>
                  <a:pt x="180" y="30"/>
                </a:lnTo>
                <a:lnTo>
                  <a:pt x="186" y="30"/>
                </a:lnTo>
                <a:lnTo>
                  <a:pt x="186" y="30"/>
                </a:lnTo>
                <a:lnTo>
                  <a:pt x="186" y="30"/>
                </a:lnTo>
                <a:lnTo>
                  <a:pt x="192" y="30"/>
                </a:lnTo>
                <a:lnTo>
                  <a:pt x="192" y="30"/>
                </a:lnTo>
                <a:lnTo>
                  <a:pt x="198" y="30"/>
                </a:lnTo>
                <a:lnTo>
                  <a:pt x="198" y="30"/>
                </a:lnTo>
                <a:lnTo>
                  <a:pt x="204" y="30"/>
                </a:lnTo>
                <a:lnTo>
                  <a:pt x="204" y="30"/>
                </a:lnTo>
                <a:lnTo>
                  <a:pt x="204" y="30"/>
                </a:lnTo>
                <a:lnTo>
                  <a:pt x="210" y="30"/>
                </a:lnTo>
                <a:lnTo>
                  <a:pt x="210" y="30"/>
                </a:lnTo>
                <a:lnTo>
                  <a:pt x="216" y="30"/>
                </a:lnTo>
                <a:lnTo>
                  <a:pt x="216" y="30"/>
                </a:lnTo>
                <a:lnTo>
                  <a:pt x="216" y="30"/>
                </a:lnTo>
                <a:lnTo>
                  <a:pt x="222" y="30"/>
                </a:lnTo>
                <a:lnTo>
                  <a:pt x="222" y="30"/>
                </a:lnTo>
                <a:lnTo>
                  <a:pt x="228" y="30"/>
                </a:lnTo>
                <a:lnTo>
                  <a:pt x="228" y="30"/>
                </a:lnTo>
                <a:lnTo>
                  <a:pt x="234" y="30"/>
                </a:lnTo>
                <a:lnTo>
                  <a:pt x="234" y="30"/>
                </a:lnTo>
                <a:lnTo>
                  <a:pt x="234" y="30"/>
                </a:lnTo>
                <a:lnTo>
                  <a:pt x="240" y="30"/>
                </a:lnTo>
                <a:lnTo>
                  <a:pt x="240" y="30"/>
                </a:lnTo>
                <a:lnTo>
                  <a:pt x="246" y="30"/>
                </a:lnTo>
                <a:lnTo>
                  <a:pt x="246" y="30"/>
                </a:lnTo>
                <a:lnTo>
                  <a:pt x="246" y="30"/>
                </a:lnTo>
                <a:lnTo>
                  <a:pt x="252" y="30"/>
                </a:lnTo>
                <a:lnTo>
                  <a:pt x="252" y="30"/>
                </a:lnTo>
                <a:lnTo>
                  <a:pt x="258" y="30"/>
                </a:lnTo>
                <a:lnTo>
                  <a:pt x="258" y="30"/>
                </a:lnTo>
                <a:lnTo>
                  <a:pt x="264" y="30"/>
                </a:lnTo>
                <a:lnTo>
                  <a:pt x="264" y="30"/>
                </a:lnTo>
                <a:lnTo>
                  <a:pt x="264" y="30"/>
                </a:lnTo>
                <a:lnTo>
                  <a:pt x="270" y="30"/>
                </a:lnTo>
                <a:lnTo>
                  <a:pt x="270" y="30"/>
                </a:lnTo>
                <a:lnTo>
                  <a:pt x="276" y="30"/>
                </a:lnTo>
                <a:lnTo>
                  <a:pt x="276" y="30"/>
                </a:lnTo>
                <a:lnTo>
                  <a:pt x="282" y="30"/>
                </a:lnTo>
                <a:lnTo>
                  <a:pt x="282" y="30"/>
                </a:lnTo>
                <a:lnTo>
                  <a:pt x="282" y="30"/>
                </a:lnTo>
                <a:lnTo>
                  <a:pt x="288" y="30"/>
                </a:lnTo>
                <a:lnTo>
                  <a:pt x="288" y="30"/>
                </a:lnTo>
                <a:lnTo>
                  <a:pt x="294" y="30"/>
                </a:lnTo>
                <a:lnTo>
                  <a:pt x="294" y="30"/>
                </a:lnTo>
                <a:lnTo>
                  <a:pt x="294" y="30"/>
                </a:lnTo>
                <a:lnTo>
                  <a:pt x="300" y="30"/>
                </a:lnTo>
                <a:lnTo>
                  <a:pt x="300" y="30"/>
                </a:lnTo>
                <a:lnTo>
                  <a:pt x="306" y="30"/>
                </a:lnTo>
                <a:lnTo>
                  <a:pt x="306" y="30"/>
                </a:lnTo>
                <a:lnTo>
                  <a:pt x="312" y="30"/>
                </a:lnTo>
                <a:lnTo>
                  <a:pt x="312" y="30"/>
                </a:lnTo>
                <a:lnTo>
                  <a:pt x="312" y="30"/>
                </a:lnTo>
                <a:lnTo>
                  <a:pt x="318" y="30"/>
                </a:lnTo>
                <a:lnTo>
                  <a:pt x="318" y="30"/>
                </a:lnTo>
                <a:lnTo>
                  <a:pt x="324" y="30"/>
                </a:lnTo>
                <a:lnTo>
                  <a:pt x="324" y="30"/>
                </a:lnTo>
                <a:lnTo>
                  <a:pt x="324" y="30"/>
                </a:lnTo>
                <a:lnTo>
                  <a:pt x="330" y="30"/>
                </a:lnTo>
                <a:lnTo>
                  <a:pt x="330" y="30"/>
                </a:lnTo>
                <a:lnTo>
                  <a:pt x="336" y="30"/>
                </a:lnTo>
                <a:lnTo>
                  <a:pt x="336" y="30"/>
                </a:lnTo>
                <a:lnTo>
                  <a:pt x="342" y="30"/>
                </a:lnTo>
                <a:lnTo>
                  <a:pt x="342" y="30"/>
                </a:lnTo>
                <a:lnTo>
                  <a:pt x="342" y="30"/>
                </a:lnTo>
                <a:lnTo>
                  <a:pt x="348" y="30"/>
                </a:lnTo>
                <a:lnTo>
                  <a:pt x="348" y="30"/>
                </a:lnTo>
                <a:lnTo>
                  <a:pt x="354" y="30"/>
                </a:lnTo>
                <a:lnTo>
                  <a:pt x="354" y="30"/>
                </a:lnTo>
                <a:lnTo>
                  <a:pt x="354" y="24"/>
                </a:lnTo>
                <a:lnTo>
                  <a:pt x="360" y="24"/>
                </a:lnTo>
                <a:lnTo>
                  <a:pt x="360" y="24"/>
                </a:lnTo>
                <a:lnTo>
                  <a:pt x="366" y="24"/>
                </a:lnTo>
                <a:lnTo>
                  <a:pt x="366" y="24"/>
                </a:lnTo>
                <a:lnTo>
                  <a:pt x="372" y="24"/>
                </a:lnTo>
                <a:lnTo>
                  <a:pt x="372" y="24"/>
                </a:lnTo>
                <a:lnTo>
                  <a:pt x="372" y="24"/>
                </a:lnTo>
                <a:lnTo>
                  <a:pt x="378" y="24"/>
                </a:lnTo>
                <a:lnTo>
                  <a:pt x="378" y="24"/>
                </a:lnTo>
                <a:lnTo>
                  <a:pt x="384" y="24"/>
                </a:lnTo>
                <a:lnTo>
                  <a:pt x="384" y="24"/>
                </a:lnTo>
                <a:lnTo>
                  <a:pt x="390" y="24"/>
                </a:lnTo>
                <a:lnTo>
                  <a:pt x="390" y="24"/>
                </a:lnTo>
                <a:lnTo>
                  <a:pt x="390" y="24"/>
                </a:lnTo>
                <a:lnTo>
                  <a:pt x="396" y="24"/>
                </a:lnTo>
                <a:lnTo>
                  <a:pt x="396" y="24"/>
                </a:lnTo>
                <a:lnTo>
                  <a:pt x="402" y="24"/>
                </a:lnTo>
                <a:lnTo>
                  <a:pt x="402" y="24"/>
                </a:lnTo>
                <a:lnTo>
                  <a:pt x="402" y="24"/>
                </a:lnTo>
                <a:lnTo>
                  <a:pt x="408" y="24"/>
                </a:lnTo>
                <a:lnTo>
                  <a:pt x="408" y="24"/>
                </a:lnTo>
                <a:lnTo>
                  <a:pt x="414" y="24"/>
                </a:lnTo>
                <a:lnTo>
                  <a:pt x="414" y="24"/>
                </a:lnTo>
                <a:lnTo>
                  <a:pt x="420" y="24"/>
                </a:lnTo>
                <a:lnTo>
                  <a:pt x="420" y="24"/>
                </a:lnTo>
                <a:lnTo>
                  <a:pt x="420" y="24"/>
                </a:lnTo>
                <a:lnTo>
                  <a:pt x="426" y="24"/>
                </a:lnTo>
                <a:lnTo>
                  <a:pt x="426" y="24"/>
                </a:lnTo>
                <a:lnTo>
                  <a:pt x="432" y="24"/>
                </a:lnTo>
                <a:lnTo>
                  <a:pt x="432" y="24"/>
                </a:lnTo>
                <a:lnTo>
                  <a:pt x="432" y="24"/>
                </a:lnTo>
                <a:lnTo>
                  <a:pt x="438" y="24"/>
                </a:lnTo>
                <a:lnTo>
                  <a:pt x="438" y="24"/>
                </a:lnTo>
                <a:lnTo>
                  <a:pt x="444" y="24"/>
                </a:lnTo>
                <a:lnTo>
                  <a:pt x="444" y="24"/>
                </a:lnTo>
                <a:lnTo>
                  <a:pt x="450" y="24"/>
                </a:lnTo>
                <a:lnTo>
                  <a:pt x="450" y="24"/>
                </a:lnTo>
                <a:lnTo>
                  <a:pt x="450" y="24"/>
                </a:lnTo>
                <a:lnTo>
                  <a:pt x="456" y="24"/>
                </a:lnTo>
                <a:lnTo>
                  <a:pt x="456" y="24"/>
                </a:lnTo>
                <a:lnTo>
                  <a:pt x="462" y="24"/>
                </a:lnTo>
                <a:lnTo>
                  <a:pt x="462" y="24"/>
                </a:lnTo>
                <a:lnTo>
                  <a:pt x="468" y="24"/>
                </a:lnTo>
                <a:lnTo>
                  <a:pt x="468" y="18"/>
                </a:lnTo>
                <a:lnTo>
                  <a:pt x="468" y="18"/>
                </a:lnTo>
                <a:lnTo>
                  <a:pt x="474" y="18"/>
                </a:lnTo>
                <a:lnTo>
                  <a:pt x="474" y="18"/>
                </a:lnTo>
                <a:lnTo>
                  <a:pt x="480" y="18"/>
                </a:lnTo>
                <a:lnTo>
                  <a:pt x="480" y="18"/>
                </a:lnTo>
                <a:lnTo>
                  <a:pt x="480" y="18"/>
                </a:lnTo>
                <a:lnTo>
                  <a:pt x="486" y="18"/>
                </a:lnTo>
                <a:lnTo>
                  <a:pt x="486" y="18"/>
                </a:lnTo>
                <a:lnTo>
                  <a:pt x="492" y="18"/>
                </a:lnTo>
                <a:lnTo>
                  <a:pt x="492" y="18"/>
                </a:lnTo>
                <a:lnTo>
                  <a:pt x="498" y="18"/>
                </a:lnTo>
                <a:lnTo>
                  <a:pt x="498" y="18"/>
                </a:lnTo>
                <a:lnTo>
                  <a:pt x="498" y="18"/>
                </a:lnTo>
                <a:lnTo>
                  <a:pt x="504" y="18"/>
                </a:lnTo>
                <a:lnTo>
                  <a:pt x="504" y="18"/>
                </a:lnTo>
                <a:lnTo>
                  <a:pt x="510" y="18"/>
                </a:lnTo>
                <a:lnTo>
                  <a:pt x="510" y="18"/>
                </a:lnTo>
                <a:lnTo>
                  <a:pt x="510" y="18"/>
                </a:lnTo>
                <a:lnTo>
                  <a:pt x="516" y="18"/>
                </a:lnTo>
                <a:lnTo>
                  <a:pt x="516" y="18"/>
                </a:lnTo>
                <a:lnTo>
                  <a:pt x="522" y="18"/>
                </a:lnTo>
                <a:lnTo>
                  <a:pt x="522" y="18"/>
                </a:lnTo>
                <a:lnTo>
                  <a:pt x="528" y="18"/>
                </a:lnTo>
                <a:lnTo>
                  <a:pt x="528" y="18"/>
                </a:lnTo>
                <a:lnTo>
                  <a:pt x="528" y="18"/>
                </a:lnTo>
                <a:lnTo>
                  <a:pt x="534" y="18"/>
                </a:lnTo>
                <a:lnTo>
                  <a:pt x="534" y="18"/>
                </a:lnTo>
                <a:lnTo>
                  <a:pt x="540" y="12"/>
                </a:lnTo>
                <a:lnTo>
                  <a:pt x="540" y="12"/>
                </a:lnTo>
                <a:lnTo>
                  <a:pt x="546" y="12"/>
                </a:lnTo>
                <a:lnTo>
                  <a:pt x="546" y="12"/>
                </a:lnTo>
                <a:lnTo>
                  <a:pt x="546" y="12"/>
                </a:lnTo>
                <a:lnTo>
                  <a:pt x="552" y="12"/>
                </a:lnTo>
                <a:lnTo>
                  <a:pt x="552" y="12"/>
                </a:lnTo>
                <a:lnTo>
                  <a:pt x="558" y="12"/>
                </a:lnTo>
                <a:lnTo>
                  <a:pt x="558" y="12"/>
                </a:lnTo>
                <a:lnTo>
                  <a:pt x="558" y="12"/>
                </a:lnTo>
                <a:lnTo>
                  <a:pt x="564" y="12"/>
                </a:lnTo>
                <a:lnTo>
                  <a:pt x="564" y="12"/>
                </a:lnTo>
                <a:lnTo>
                  <a:pt x="570" y="12"/>
                </a:lnTo>
                <a:lnTo>
                  <a:pt x="570" y="12"/>
                </a:lnTo>
                <a:lnTo>
                  <a:pt x="576" y="12"/>
                </a:lnTo>
                <a:lnTo>
                  <a:pt x="576" y="12"/>
                </a:lnTo>
                <a:lnTo>
                  <a:pt x="576" y="12"/>
                </a:lnTo>
                <a:lnTo>
                  <a:pt x="582" y="12"/>
                </a:lnTo>
                <a:lnTo>
                  <a:pt x="582" y="12"/>
                </a:lnTo>
                <a:lnTo>
                  <a:pt x="588" y="12"/>
                </a:lnTo>
                <a:lnTo>
                  <a:pt x="588" y="12"/>
                </a:lnTo>
                <a:lnTo>
                  <a:pt x="588" y="12"/>
                </a:lnTo>
                <a:lnTo>
                  <a:pt x="594" y="6"/>
                </a:lnTo>
                <a:lnTo>
                  <a:pt x="594" y="6"/>
                </a:lnTo>
                <a:lnTo>
                  <a:pt x="600" y="6"/>
                </a:lnTo>
                <a:lnTo>
                  <a:pt x="600" y="6"/>
                </a:lnTo>
                <a:lnTo>
                  <a:pt x="606" y="6"/>
                </a:lnTo>
                <a:lnTo>
                  <a:pt x="606" y="6"/>
                </a:lnTo>
                <a:lnTo>
                  <a:pt x="606" y="6"/>
                </a:lnTo>
                <a:lnTo>
                  <a:pt x="612" y="6"/>
                </a:lnTo>
                <a:lnTo>
                  <a:pt x="612" y="6"/>
                </a:lnTo>
                <a:lnTo>
                  <a:pt x="618" y="6"/>
                </a:lnTo>
                <a:lnTo>
                  <a:pt x="618" y="6"/>
                </a:lnTo>
                <a:lnTo>
                  <a:pt x="618" y="6"/>
                </a:lnTo>
                <a:lnTo>
                  <a:pt x="624" y="6"/>
                </a:lnTo>
                <a:lnTo>
                  <a:pt x="624" y="6"/>
                </a:lnTo>
                <a:lnTo>
                  <a:pt x="630" y="6"/>
                </a:lnTo>
                <a:lnTo>
                  <a:pt x="630" y="6"/>
                </a:lnTo>
                <a:lnTo>
                  <a:pt x="636" y="6"/>
                </a:lnTo>
                <a:lnTo>
                  <a:pt x="636" y="6"/>
                </a:lnTo>
                <a:lnTo>
                  <a:pt x="636" y="0"/>
                </a:lnTo>
                <a:lnTo>
                  <a:pt x="642" y="0"/>
                </a:lnTo>
              </a:path>
            </a:pathLst>
          </a:custGeom>
          <a:noFill/>
          <a:ln w="952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0052" name="任意多边形 130051"/>
          <p:cNvSpPr/>
          <p:nvPr/>
        </p:nvSpPr>
        <p:spPr>
          <a:xfrm>
            <a:off x="6854825" y="1728788"/>
            <a:ext cx="457200" cy="342900"/>
          </a:xfrm>
          <a:custGeom>
            <a:avLst/>
            <a:gdLst/>
            <a:ahLst/>
            <a:cxnLst/>
            <a:rect l="0" t="0" r="0" b="0"/>
            <a:pathLst>
              <a:path w="360" h="270">
                <a:moveTo>
                  <a:pt x="0" y="270"/>
                </a:moveTo>
                <a:lnTo>
                  <a:pt x="0" y="270"/>
                </a:lnTo>
                <a:lnTo>
                  <a:pt x="6" y="270"/>
                </a:lnTo>
                <a:lnTo>
                  <a:pt x="6" y="270"/>
                </a:lnTo>
                <a:lnTo>
                  <a:pt x="6" y="264"/>
                </a:lnTo>
                <a:lnTo>
                  <a:pt x="6" y="264"/>
                </a:lnTo>
                <a:lnTo>
                  <a:pt x="6" y="264"/>
                </a:lnTo>
                <a:lnTo>
                  <a:pt x="12" y="264"/>
                </a:lnTo>
                <a:lnTo>
                  <a:pt x="12" y="258"/>
                </a:lnTo>
                <a:lnTo>
                  <a:pt x="12" y="258"/>
                </a:lnTo>
                <a:lnTo>
                  <a:pt x="12" y="258"/>
                </a:lnTo>
                <a:lnTo>
                  <a:pt x="18" y="258"/>
                </a:lnTo>
                <a:lnTo>
                  <a:pt x="18" y="258"/>
                </a:lnTo>
                <a:lnTo>
                  <a:pt x="18" y="252"/>
                </a:lnTo>
                <a:lnTo>
                  <a:pt x="18" y="252"/>
                </a:lnTo>
                <a:lnTo>
                  <a:pt x="24" y="252"/>
                </a:lnTo>
                <a:lnTo>
                  <a:pt x="24" y="252"/>
                </a:lnTo>
                <a:lnTo>
                  <a:pt x="24" y="252"/>
                </a:lnTo>
                <a:lnTo>
                  <a:pt x="24" y="246"/>
                </a:lnTo>
                <a:lnTo>
                  <a:pt x="30" y="246"/>
                </a:lnTo>
                <a:lnTo>
                  <a:pt x="30" y="246"/>
                </a:lnTo>
                <a:lnTo>
                  <a:pt x="30" y="246"/>
                </a:lnTo>
                <a:lnTo>
                  <a:pt x="30" y="240"/>
                </a:lnTo>
                <a:lnTo>
                  <a:pt x="30" y="240"/>
                </a:lnTo>
                <a:lnTo>
                  <a:pt x="36" y="240"/>
                </a:lnTo>
                <a:lnTo>
                  <a:pt x="36" y="240"/>
                </a:lnTo>
                <a:lnTo>
                  <a:pt x="36" y="240"/>
                </a:lnTo>
                <a:lnTo>
                  <a:pt x="36" y="240"/>
                </a:lnTo>
                <a:lnTo>
                  <a:pt x="42" y="234"/>
                </a:lnTo>
                <a:lnTo>
                  <a:pt x="42" y="234"/>
                </a:lnTo>
                <a:lnTo>
                  <a:pt x="42" y="234"/>
                </a:lnTo>
                <a:lnTo>
                  <a:pt x="42" y="234"/>
                </a:lnTo>
                <a:lnTo>
                  <a:pt x="48" y="234"/>
                </a:lnTo>
                <a:lnTo>
                  <a:pt x="48" y="228"/>
                </a:lnTo>
                <a:lnTo>
                  <a:pt x="48" y="228"/>
                </a:lnTo>
                <a:lnTo>
                  <a:pt x="48" y="228"/>
                </a:lnTo>
                <a:lnTo>
                  <a:pt x="54" y="228"/>
                </a:lnTo>
                <a:lnTo>
                  <a:pt x="54" y="228"/>
                </a:lnTo>
                <a:lnTo>
                  <a:pt x="54" y="222"/>
                </a:lnTo>
                <a:lnTo>
                  <a:pt x="54" y="222"/>
                </a:lnTo>
                <a:lnTo>
                  <a:pt x="54" y="222"/>
                </a:lnTo>
                <a:lnTo>
                  <a:pt x="60" y="222"/>
                </a:lnTo>
                <a:lnTo>
                  <a:pt x="60" y="222"/>
                </a:lnTo>
                <a:lnTo>
                  <a:pt x="60" y="222"/>
                </a:lnTo>
                <a:lnTo>
                  <a:pt x="60" y="216"/>
                </a:lnTo>
                <a:lnTo>
                  <a:pt x="66" y="216"/>
                </a:lnTo>
                <a:lnTo>
                  <a:pt x="66" y="216"/>
                </a:lnTo>
                <a:lnTo>
                  <a:pt x="66" y="216"/>
                </a:lnTo>
                <a:lnTo>
                  <a:pt x="66" y="216"/>
                </a:lnTo>
                <a:lnTo>
                  <a:pt x="72" y="210"/>
                </a:lnTo>
                <a:lnTo>
                  <a:pt x="72" y="210"/>
                </a:lnTo>
                <a:lnTo>
                  <a:pt x="72" y="210"/>
                </a:lnTo>
                <a:lnTo>
                  <a:pt x="72" y="210"/>
                </a:lnTo>
                <a:lnTo>
                  <a:pt x="78" y="210"/>
                </a:lnTo>
                <a:lnTo>
                  <a:pt x="78" y="210"/>
                </a:lnTo>
                <a:lnTo>
                  <a:pt x="78" y="204"/>
                </a:lnTo>
                <a:lnTo>
                  <a:pt x="78" y="204"/>
                </a:lnTo>
                <a:lnTo>
                  <a:pt x="78" y="204"/>
                </a:lnTo>
                <a:lnTo>
                  <a:pt x="84" y="204"/>
                </a:lnTo>
                <a:lnTo>
                  <a:pt x="84" y="204"/>
                </a:lnTo>
                <a:lnTo>
                  <a:pt x="84" y="204"/>
                </a:lnTo>
                <a:lnTo>
                  <a:pt x="84" y="198"/>
                </a:lnTo>
                <a:lnTo>
                  <a:pt x="90" y="198"/>
                </a:lnTo>
                <a:lnTo>
                  <a:pt x="90" y="198"/>
                </a:lnTo>
                <a:lnTo>
                  <a:pt x="90" y="198"/>
                </a:lnTo>
                <a:lnTo>
                  <a:pt x="90" y="198"/>
                </a:lnTo>
                <a:lnTo>
                  <a:pt x="96" y="198"/>
                </a:lnTo>
                <a:lnTo>
                  <a:pt x="96" y="192"/>
                </a:lnTo>
                <a:lnTo>
                  <a:pt x="96" y="192"/>
                </a:lnTo>
                <a:lnTo>
                  <a:pt x="96" y="192"/>
                </a:lnTo>
                <a:lnTo>
                  <a:pt x="102" y="192"/>
                </a:lnTo>
                <a:lnTo>
                  <a:pt x="102" y="192"/>
                </a:lnTo>
                <a:lnTo>
                  <a:pt x="102" y="192"/>
                </a:lnTo>
                <a:lnTo>
                  <a:pt x="102" y="186"/>
                </a:lnTo>
                <a:lnTo>
                  <a:pt x="102" y="186"/>
                </a:lnTo>
                <a:lnTo>
                  <a:pt x="108" y="186"/>
                </a:lnTo>
                <a:lnTo>
                  <a:pt x="108" y="186"/>
                </a:lnTo>
                <a:lnTo>
                  <a:pt x="108" y="186"/>
                </a:lnTo>
                <a:lnTo>
                  <a:pt x="108" y="186"/>
                </a:lnTo>
                <a:lnTo>
                  <a:pt x="114" y="180"/>
                </a:lnTo>
                <a:lnTo>
                  <a:pt x="114" y="180"/>
                </a:lnTo>
                <a:lnTo>
                  <a:pt x="114" y="180"/>
                </a:lnTo>
                <a:lnTo>
                  <a:pt x="114" y="180"/>
                </a:lnTo>
                <a:lnTo>
                  <a:pt x="120" y="180"/>
                </a:lnTo>
                <a:lnTo>
                  <a:pt x="120" y="180"/>
                </a:lnTo>
                <a:lnTo>
                  <a:pt x="120" y="174"/>
                </a:lnTo>
                <a:lnTo>
                  <a:pt x="120" y="174"/>
                </a:lnTo>
                <a:lnTo>
                  <a:pt x="126" y="174"/>
                </a:lnTo>
                <a:lnTo>
                  <a:pt x="126" y="174"/>
                </a:lnTo>
                <a:lnTo>
                  <a:pt x="126" y="174"/>
                </a:lnTo>
                <a:lnTo>
                  <a:pt x="126" y="174"/>
                </a:lnTo>
                <a:lnTo>
                  <a:pt x="126" y="174"/>
                </a:lnTo>
                <a:lnTo>
                  <a:pt x="132" y="168"/>
                </a:lnTo>
                <a:lnTo>
                  <a:pt x="132" y="168"/>
                </a:lnTo>
                <a:lnTo>
                  <a:pt x="132" y="168"/>
                </a:lnTo>
                <a:lnTo>
                  <a:pt x="132" y="168"/>
                </a:lnTo>
                <a:lnTo>
                  <a:pt x="138" y="168"/>
                </a:lnTo>
                <a:lnTo>
                  <a:pt x="138" y="168"/>
                </a:lnTo>
                <a:lnTo>
                  <a:pt x="138" y="162"/>
                </a:lnTo>
                <a:lnTo>
                  <a:pt x="138" y="162"/>
                </a:lnTo>
                <a:lnTo>
                  <a:pt x="144" y="162"/>
                </a:lnTo>
                <a:lnTo>
                  <a:pt x="144" y="162"/>
                </a:lnTo>
                <a:lnTo>
                  <a:pt x="144" y="162"/>
                </a:lnTo>
                <a:lnTo>
                  <a:pt x="144" y="162"/>
                </a:lnTo>
                <a:lnTo>
                  <a:pt x="150" y="162"/>
                </a:lnTo>
                <a:lnTo>
                  <a:pt x="150" y="156"/>
                </a:lnTo>
                <a:lnTo>
                  <a:pt x="150" y="156"/>
                </a:lnTo>
                <a:lnTo>
                  <a:pt x="150" y="156"/>
                </a:lnTo>
                <a:lnTo>
                  <a:pt x="150" y="156"/>
                </a:lnTo>
                <a:lnTo>
                  <a:pt x="156" y="156"/>
                </a:lnTo>
                <a:lnTo>
                  <a:pt x="156" y="156"/>
                </a:lnTo>
                <a:lnTo>
                  <a:pt x="156" y="156"/>
                </a:lnTo>
                <a:lnTo>
                  <a:pt x="156" y="150"/>
                </a:lnTo>
                <a:lnTo>
                  <a:pt x="162" y="150"/>
                </a:lnTo>
                <a:lnTo>
                  <a:pt x="162" y="150"/>
                </a:lnTo>
                <a:lnTo>
                  <a:pt x="162" y="150"/>
                </a:lnTo>
                <a:lnTo>
                  <a:pt x="162" y="150"/>
                </a:lnTo>
                <a:lnTo>
                  <a:pt x="168" y="150"/>
                </a:lnTo>
                <a:lnTo>
                  <a:pt x="168" y="144"/>
                </a:lnTo>
                <a:lnTo>
                  <a:pt x="168" y="144"/>
                </a:lnTo>
                <a:lnTo>
                  <a:pt x="168" y="144"/>
                </a:lnTo>
                <a:lnTo>
                  <a:pt x="174" y="144"/>
                </a:lnTo>
                <a:lnTo>
                  <a:pt x="174" y="144"/>
                </a:lnTo>
                <a:lnTo>
                  <a:pt x="174" y="144"/>
                </a:lnTo>
                <a:lnTo>
                  <a:pt x="174" y="144"/>
                </a:lnTo>
                <a:lnTo>
                  <a:pt x="174" y="138"/>
                </a:lnTo>
                <a:lnTo>
                  <a:pt x="180" y="138"/>
                </a:lnTo>
                <a:lnTo>
                  <a:pt x="180" y="138"/>
                </a:lnTo>
                <a:lnTo>
                  <a:pt x="180" y="138"/>
                </a:lnTo>
                <a:lnTo>
                  <a:pt x="180" y="138"/>
                </a:lnTo>
                <a:lnTo>
                  <a:pt x="186" y="138"/>
                </a:lnTo>
                <a:lnTo>
                  <a:pt x="186" y="132"/>
                </a:lnTo>
                <a:lnTo>
                  <a:pt x="186" y="132"/>
                </a:lnTo>
                <a:lnTo>
                  <a:pt x="186" y="132"/>
                </a:lnTo>
                <a:lnTo>
                  <a:pt x="192" y="132"/>
                </a:lnTo>
                <a:lnTo>
                  <a:pt x="192" y="132"/>
                </a:lnTo>
                <a:lnTo>
                  <a:pt x="192" y="132"/>
                </a:lnTo>
                <a:lnTo>
                  <a:pt x="192" y="132"/>
                </a:lnTo>
                <a:lnTo>
                  <a:pt x="192" y="126"/>
                </a:lnTo>
                <a:lnTo>
                  <a:pt x="198" y="126"/>
                </a:lnTo>
                <a:lnTo>
                  <a:pt x="198" y="126"/>
                </a:lnTo>
                <a:lnTo>
                  <a:pt x="198" y="126"/>
                </a:lnTo>
                <a:lnTo>
                  <a:pt x="198" y="126"/>
                </a:lnTo>
                <a:lnTo>
                  <a:pt x="204" y="126"/>
                </a:lnTo>
                <a:lnTo>
                  <a:pt x="204" y="126"/>
                </a:lnTo>
                <a:lnTo>
                  <a:pt x="204" y="120"/>
                </a:lnTo>
                <a:lnTo>
                  <a:pt x="204" y="120"/>
                </a:lnTo>
                <a:lnTo>
                  <a:pt x="210" y="120"/>
                </a:lnTo>
                <a:lnTo>
                  <a:pt x="210" y="120"/>
                </a:lnTo>
                <a:lnTo>
                  <a:pt x="210" y="120"/>
                </a:lnTo>
                <a:lnTo>
                  <a:pt x="210" y="120"/>
                </a:lnTo>
                <a:lnTo>
                  <a:pt x="216" y="114"/>
                </a:lnTo>
                <a:lnTo>
                  <a:pt x="216" y="114"/>
                </a:lnTo>
                <a:lnTo>
                  <a:pt x="216" y="114"/>
                </a:lnTo>
                <a:lnTo>
                  <a:pt x="216" y="114"/>
                </a:lnTo>
                <a:lnTo>
                  <a:pt x="216" y="114"/>
                </a:lnTo>
                <a:lnTo>
                  <a:pt x="222" y="114"/>
                </a:lnTo>
                <a:lnTo>
                  <a:pt x="222" y="114"/>
                </a:lnTo>
                <a:lnTo>
                  <a:pt x="222" y="108"/>
                </a:lnTo>
                <a:lnTo>
                  <a:pt x="222" y="108"/>
                </a:lnTo>
                <a:lnTo>
                  <a:pt x="228" y="108"/>
                </a:lnTo>
                <a:lnTo>
                  <a:pt x="228" y="108"/>
                </a:lnTo>
                <a:lnTo>
                  <a:pt x="228" y="108"/>
                </a:lnTo>
                <a:lnTo>
                  <a:pt x="228" y="108"/>
                </a:lnTo>
                <a:lnTo>
                  <a:pt x="234" y="102"/>
                </a:lnTo>
                <a:lnTo>
                  <a:pt x="234" y="102"/>
                </a:lnTo>
                <a:lnTo>
                  <a:pt x="234" y="102"/>
                </a:lnTo>
                <a:lnTo>
                  <a:pt x="234" y="102"/>
                </a:lnTo>
                <a:lnTo>
                  <a:pt x="240" y="102"/>
                </a:lnTo>
                <a:lnTo>
                  <a:pt x="240" y="102"/>
                </a:lnTo>
                <a:lnTo>
                  <a:pt x="240" y="96"/>
                </a:lnTo>
                <a:lnTo>
                  <a:pt x="240" y="96"/>
                </a:lnTo>
                <a:lnTo>
                  <a:pt x="240" y="96"/>
                </a:lnTo>
                <a:lnTo>
                  <a:pt x="246" y="96"/>
                </a:lnTo>
                <a:lnTo>
                  <a:pt x="246" y="96"/>
                </a:lnTo>
                <a:lnTo>
                  <a:pt x="246" y="96"/>
                </a:lnTo>
                <a:lnTo>
                  <a:pt x="246" y="90"/>
                </a:lnTo>
                <a:lnTo>
                  <a:pt x="252" y="90"/>
                </a:lnTo>
                <a:lnTo>
                  <a:pt x="252" y="90"/>
                </a:lnTo>
                <a:lnTo>
                  <a:pt x="252" y="90"/>
                </a:lnTo>
                <a:lnTo>
                  <a:pt x="252" y="90"/>
                </a:lnTo>
                <a:lnTo>
                  <a:pt x="258" y="90"/>
                </a:lnTo>
                <a:lnTo>
                  <a:pt x="258" y="84"/>
                </a:lnTo>
                <a:lnTo>
                  <a:pt x="258" y="84"/>
                </a:lnTo>
                <a:lnTo>
                  <a:pt x="258" y="84"/>
                </a:lnTo>
                <a:lnTo>
                  <a:pt x="264" y="84"/>
                </a:lnTo>
                <a:lnTo>
                  <a:pt x="264" y="84"/>
                </a:lnTo>
                <a:lnTo>
                  <a:pt x="264" y="84"/>
                </a:lnTo>
                <a:lnTo>
                  <a:pt x="264" y="78"/>
                </a:lnTo>
                <a:lnTo>
                  <a:pt x="264" y="78"/>
                </a:lnTo>
                <a:lnTo>
                  <a:pt x="270" y="78"/>
                </a:lnTo>
                <a:lnTo>
                  <a:pt x="270" y="78"/>
                </a:lnTo>
                <a:lnTo>
                  <a:pt x="270" y="78"/>
                </a:lnTo>
                <a:lnTo>
                  <a:pt x="270" y="78"/>
                </a:lnTo>
                <a:lnTo>
                  <a:pt x="276" y="72"/>
                </a:lnTo>
                <a:lnTo>
                  <a:pt x="276" y="72"/>
                </a:lnTo>
                <a:lnTo>
                  <a:pt x="276" y="72"/>
                </a:lnTo>
                <a:lnTo>
                  <a:pt x="276" y="72"/>
                </a:lnTo>
                <a:lnTo>
                  <a:pt x="282" y="72"/>
                </a:lnTo>
                <a:lnTo>
                  <a:pt x="282" y="66"/>
                </a:lnTo>
                <a:lnTo>
                  <a:pt x="282" y="66"/>
                </a:lnTo>
                <a:lnTo>
                  <a:pt x="282" y="66"/>
                </a:lnTo>
                <a:lnTo>
                  <a:pt x="288" y="66"/>
                </a:lnTo>
                <a:lnTo>
                  <a:pt x="288" y="66"/>
                </a:lnTo>
                <a:lnTo>
                  <a:pt x="288" y="66"/>
                </a:lnTo>
                <a:lnTo>
                  <a:pt x="288" y="60"/>
                </a:lnTo>
                <a:lnTo>
                  <a:pt x="288" y="60"/>
                </a:lnTo>
                <a:lnTo>
                  <a:pt x="294" y="60"/>
                </a:lnTo>
                <a:lnTo>
                  <a:pt x="294" y="60"/>
                </a:lnTo>
                <a:lnTo>
                  <a:pt x="294" y="60"/>
                </a:lnTo>
                <a:lnTo>
                  <a:pt x="294" y="54"/>
                </a:lnTo>
                <a:lnTo>
                  <a:pt x="300" y="54"/>
                </a:lnTo>
                <a:lnTo>
                  <a:pt x="300" y="54"/>
                </a:lnTo>
                <a:lnTo>
                  <a:pt x="300" y="54"/>
                </a:lnTo>
                <a:lnTo>
                  <a:pt x="300" y="54"/>
                </a:lnTo>
                <a:lnTo>
                  <a:pt x="306" y="48"/>
                </a:lnTo>
                <a:lnTo>
                  <a:pt x="306" y="48"/>
                </a:lnTo>
                <a:lnTo>
                  <a:pt x="306" y="48"/>
                </a:lnTo>
                <a:lnTo>
                  <a:pt x="306" y="48"/>
                </a:lnTo>
                <a:lnTo>
                  <a:pt x="312" y="48"/>
                </a:lnTo>
                <a:lnTo>
                  <a:pt x="312" y="48"/>
                </a:lnTo>
                <a:lnTo>
                  <a:pt x="312" y="42"/>
                </a:lnTo>
                <a:lnTo>
                  <a:pt x="312" y="42"/>
                </a:lnTo>
                <a:lnTo>
                  <a:pt x="312" y="42"/>
                </a:lnTo>
                <a:lnTo>
                  <a:pt x="318" y="42"/>
                </a:lnTo>
                <a:lnTo>
                  <a:pt x="318" y="36"/>
                </a:lnTo>
                <a:lnTo>
                  <a:pt x="318" y="36"/>
                </a:lnTo>
                <a:lnTo>
                  <a:pt x="318" y="36"/>
                </a:lnTo>
                <a:lnTo>
                  <a:pt x="324" y="36"/>
                </a:lnTo>
                <a:lnTo>
                  <a:pt x="324" y="36"/>
                </a:lnTo>
                <a:lnTo>
                  <a:pt x="324" y="30"/>
                </a:lnTo>
                <a:lnTo>
                  <a:pt x="324" y="30"/>
                </a:lnTo>
                <a:lnTo>
                  <a:pt x="330" y="30"/>
                </a:lnTo>
                <a:lnTo>
                  <a:pt x="330" y="30"/>
                </a:lnTo>
                <a:lnTo>
                  <a:pt x="330" y="30"/>
                </a:lnTo>
                <a:lnTo>
                  <a:pt x="330" y="24"/>
                </a:lnTo>
                <a:lnTo>
                  <a:pt x="336" y="24"/>
                </a:lnTo>
                <a:lnTo>
                  <a:pt x="336" y="24"/>
                </a:lnTo>
                <a:lnTo>
                  <a:pt x="336" y="24"/>
                </a:lnTo>
                <a:lnTo>
                  <a:pt x="336" y="18"/>
                </a:lnTo>
                <a:lnTo>
                  <a:pt x="336" y="18"/>
                </a:lnTo>
                <a:lnTo>
                  <a:pt x="342" y="18"/>
                </a:lnTo>
                <a:lnTo>
                  <a:pt x="342" y="18"/>
                </a:lnTo>
                <a:lnTo>
                  <a:pt x="342" y="18"/>
                </a:lnTo>
                <a:lnTo>
                  <a:pt x="342" y="12"/>
                </a:lnTo>
                <a:lnTo>
                  <a:pt x="348" y="12"/>
                </a:lnTo>
                <a:lnTo>
                  <a:pt x="348" y="12"/>
                </a:lnTo>
                <a:lnTo>
                  <a:pt x="348" y="12"/>
                </a:lnTo>
                <a:lnTo>
                  <a:pt x="348" y="6"/>
                </a:lnTo>
                <a:lnTo>
                  <a:pt x="354" y="6"/>
                </a:lnTo>
                <a:lnTo>
                  <a:pt x="354" y="6"/>
                </a:lnTo>
                <a:lnTo>
                  <a:pt x="354" y="6"/>
                </a:lnTo>
                <a:lnTo>
                  <a:pt x="354" y="0"/>
                </a:lnTo>
                <a:lnTo>
                  <a:pt x="360" y="0"/>
                </a:lnTo>
                <a:lnTo>
                  <a:pt x="360" y="0"/>
                </a:lnTo>
                <a:lnTo>
                  <a:pt x="360" y="0"/>
                </a:lnTo>
              </a:path>
            </a:pathLst>
          </a:custGeom>
          <a:noFill/>
          <a:ln w="952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30053" name="组合 130052"/>
          <p:cNvGrpSpPr/>
          <p:nvPr/>
        </p:nvGrpSpPr>
        <p:grpSpPr>
          <a:xfrm>
            <a:off x="6175375" y="384175"/>
            <a:ext cx="1933575" cy="2908300"/>
            <a:chOff x="3895" y="144"/>
            <a:chExt cx="1521" cy="2289"/>
          </a:xfrm>
        </p:grpSpPr>
        <p:sp>
          <p:nvSpPr>
            <p:cNvPr id="130054" name="直接连接符 130053"/>
            <p:cNvSpPr/>
            <p:nvPr/>
          </p:nvSpPr>
          <p:spPr>
            <a:xfrm>
              <a:off x="3895" y="1347"/>
              <a:ext cx="1428" cy="1"/>
            </a:xfrm>
            <a:prstGeom prst="line">
              <a:avLst/>
            </a:prstGeom>
            <a:ln w="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30055" name="直接连接符 130054"/>
            <p:cNvSpPr/>
            <p:nvPr/>
          </p:nvSpPr>
          <p:spPr>
            <a:xfrm>
              <a:off x="4597" y="177"/>
              <a:ext cx="1" cy="2256"/>
            </a:xfrm>
            <a:prstGeom prst="line">
              <a:avLst/>
            </a:prstGeom>
            <a:ln w="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graphicFrame>
          <p:nvGraphicFramePr>
            <p:cNvPr id="130056" name="对象 130055"/>
            <p:cNvGraphicFramePr/>
            <p:nvPr/>
          </p:nvGraphicFramePr>
          <p:xfrm>
            <a:off x="5217" y="1344"/>
            <a:ext cx="199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6" r:id="rId3" imgW="127000" imgH="139700" progId="Equation.3">
                    <p:embed/>
                  </p:oleObj>
                </mc:Choice>
                <mc:Fallback>
                  <p:oleObj r:id="rId3" imgW="127000" imgH="139700" progId="Equation.3">
                    <p:embed/>
                    <p:pic>
                      <p:nvPicPr>
                        <p:cNvPr id="0" name="图片 3215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217" y="1344"/>
                          <a:ext cx="199" cy="2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0057" name="对象 130056"/>
            <p:cNvGraphicFramePr/>
            <p:nvPr/>
          </p:nvGraphicFramePr>
          <p:xfrm>
            <a:off x="4356" y="144"/>
            <a:ext cx="220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7" r:id="rId5" imgW="139700" imgH="165100" progId="Equation.3">
                    <p:embed/>
                  </p:oleObj>
                </mc:Choice>
                <mc:Fallback>
                  <p:oleObj r:id="rId5" imgW="139700" imgH="165100" progId="Equation.3">
                    <p:embed/>
                    <p:pic>
                      <p:nvPicPr>
                        <p:cNvPr id="0" name="图片 3216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356" y="144"/>
                          <a:ext cx="220" cy="2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0058" name="对象 130057"/>
            <p:cNvGraphicFramePr/>
            <p:nvPr/>
          </p:nvGraphicFramePr>
          <p:xfrm>
            <a:off x="4411" y="1330"/>
            <a:ext cx="191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8" r:id="rId7" imgW="127000" imgH="139700" progId="Equation.3">
                    <p:embed/>
                  </p:oleObj>
                </mc:Choice>
                <mc:Fallback>
                  <p:oleObj r:id="rId7" imgW="127000" imgH="139700" progId="Equation.3">
                    <p:embed/>
                    <p:pic>
                      <p:nvPicPr>
                        <p:cNvPr id="0" name="图片 3217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411" y="1330"/>
                          <a:ext cx="191" cy="2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0059" name="任意多边形 130058"/>
          <p:cNvSpPr/>
          <p:nvPr/>
        </p:nvSpPr>
        <p:spPr>
          <a:xfrm>
            <a:off x="6397625" y="2071688"/>
            <a:ext cx="457200" cy="1281112"/>
          </a:xfrm>
          <a:custGeom>
            <a:avLst/>
            <a:gdLst/>
            <a:ahLst/>
            <a:cxnLst/>
            <a:rect l="0" t="0" r="0" b="0"/>
            <a:pathLst>
              <a:path w="360" h="1008">
                <a:moveTo>
                  <a:pt x="0" y="1008"/>
                </a:moveTo>
                <a:lnTo>
                  <a:pt x="0" y="1002"/>
                </a:lnTo>
                <a:lnTo>
                  <a:pt x="6" y="996"/>
                </a:lnTo>
                <a:lnTo>
                  <a:pt x="6" y="984"/>
                </a:lnTo>
                <a:lnTo>
                  <a:pt x="6" y="978"/>
                </a:lnTo>
                <a:lnTo>
                  <a:pt x="6" y="966"/>
                </a:lnTo>
                <a:lnTo>
                  <a:pt x="12" y="960"/>
                </a:lnTo>
                <a:lnTo>
                  <a:pt x="12" y="948"/>
                </a:lnTo>
                <a:lnTo>
                  <a:pt x="12" y="942"/>
                </a:lnTo>
                <a:lnTo>
                  <a:pt x="12" y="936"/>
                </a:lnTo>
                <a:lnTo>
                  <a:pt x="12" y="924"/>
                </a:lnTo>
                <a:lnTo>
                  <a:pt x="18" y="918"/>
                </a:lnTo>
                <a:lnTo>
                  <a:pt x="18" y="906"/>
                </a:lnTo>
                <a:lnTo>
                  <a:pt x="18" y="900"/>
                </a:lnTo>
                <a:lnTo>
                  <a:pt x="18" y="894"/>
                </a:lnTo>
                <a:lnTo>
                  <a:pt x="24" y="882"/>
                </a:lnTo>
                <a:lnTo>
                  <a:pt x="24" y="876"/>
                </a:lnTo>
                <a:lnTo>
                  <a:pt x="24" y="870"/>
                </a:lnTo>
                <a:lnTo>
                  <a:pt x="24" y="858"/>
                </a:lnTo>
                <a:lnTo>
                  <a:pt x="30" y="852"/>
                </a:lnTo>
                <a:lnTo>
                  <a:pt x="30" y="846"/>
                </a:lnTo>
                <a:lnTo>
                  <a:pt x="30" y="834"/>
                </a:lnTo>
                <a:lnTo>
                  <a:pt x="30" y="828"/>
                </a:lnTo>
                <a:lnTo>
                  <a:pt x="36" y="822"/>
                </a:lnTo>
                <a:lnTo>
                  <a:pt x="36" y="816"/>
                </a:lnTo>
                <a:lnTo>
                  <a:pt x="36" y="804"/>
                </a:lnTo>
                <a:lnTo>
                  <a:pt x="36" y="798"/>
                </a:lnTo>
                <a:lnTo>
                  <a:pt x="36" y="792"/>
                </a:lnTo>
                <a:lnTo>
                  <a:pt x="42" y="786"/>
                </a:lnTo>
                <a:lnTo>
                  <a:pt x="42" y="774"/>
                </a:lnTo>
                <a:lnTo>
                  <a:pt x="42" y="768"/>
                </a:lnTo>
                <a:lnTo>
                  <a:pt x="42" y="762"/>
                </a:lnTo>
                <a:lnTo>
                  <a:pt x="48" y="756"/>
                </a:lnTo>
                <a:lnTo>
                  <a:pt x="48" y="750"/>
                </a:lnTo>
                <a:lnTo>
                  <a:pt x="48" y="738"/>
                </a:lnTo>
                <a:lnTo>
                  <a:pt x="48" y="732"/>
                </a:lnTo>
                <a:lnTo>
                  <a:pt x="54" y="726"/>
                </a:lnTo>
                <a:lnTo>
                  <a:pt x="54" y="720"/>
                </a:lnTo>
                <a:lnTo>
                  <a:pt x="54" y="714"/>
                </a:lnTo>
                <a:lnTo>
                  <a:pt x="54" y="708"/>
                </a:lnTo>
                <a:lnTo>
                  <a:pt x="60" y="702"/>
                </a:lnTo>
                <a:lnTo>
                  <a:pt x="60" y="690"/>
                </a:lnTo>
                <a:lnTo>
                  <a:pt x="60" y="684"/>
                </a:lnTo>
                <a:lnTo>
                  <a:pt x="60" y="678"/>
                </a:lnTo>
                <a:lnTo>
                  <a:pt x="60" y="672"/>
                </a:lnTo>
                <a:lnTo>
                  <a:pt x="66" y="666"/>
                </a:lnTo>
                <a:lnTo>
                  <a:pt x="66" y="660"/>
                </a:lnTo>
                <a:lnTo>
                  <a:pt x="66" y="654"/>
                </a:lnTo>
                <a:lnTo>
                  <a:pt x="66" y="648"/>
                </a:lnTo>
                <a:lnTo>
                  <a:pt x="72" y="642"/>
                </a:lnTo>
                <a:lnTo>
                  <a:pt x="72" y="636"/>
                </a:lnTo>
                <a:lnTo>
                  <a:pt x="72" y="630"/>
                </a:lnTo>
                <a:lnTo>
                  <a:pt x="72" y="624"/>
                </a:lnTo>
                <a:lnTo>
                  <a:pt x="78" y="618"/>
                </a:lnTo>
                <a:lnTo>
                  <a:pt x="78" y="612"/>
                </a:lnTo>
                <a:lnTo>
                  <a:pt x="78" y="606"/>
                </a:lnTo>
                <a:lnTo>
                  <a:pt x="78" y="600"/>
                </a:lnTo>
                <a:lnTo>
                  <a:pt x="84" y="594"/>
                </a:lnTo>
                <a:lnTo>
                  <a:pt x="84" y="588"/>
                </a:lnTo>
                <a:lnTo>
                  <a:pt x="84" y="582"/>
                </a:lnTo>
                <a:lnTo>
                  <a:pt x="84" y="576"/>
                </a:lnTo>
                <a:lnTo>
                  <a:pt x="84" y="570"/>
                </a:lnTo>
                <a:lnTo>
                  <a:pt x="90" y="564"/>
                </a:lnTo>
                <a:lnTo>
                  <a:pt x="90" y="558"/>
                </a:lnTo>
                <a:lnTo>
                  <a:pt x="90" y="552"/>
                </a:lnTo>
                <a:lnTo>
                  <a:pt x="90" y="546"/>
                </a:lnTo>
                <a:lnTo>
                  <a:pt x="96" y="540"/>
                </a:lnTo>
                <a:lnTo>
                  <a:pt x="96" y="540"/>
                </a:lnTo>
                <a:lnTo>
                  <a:pt x="96" y="534"/>
                </a:lnTo>
                <a:lnTo>
                  <a:pt x="96" y="528"/>
                </a:lnTo>
                <a:lnTo>
                  <a:pt x="102" y="522"/>
                </a:lnTo>
                <a:lnTo>
                  <a:pt x="102" y="516"/>
                </a:lnTo>
                <a:lnTo>
                  <a:pt x="102" y="510"/>
                </a:lnTo>
                <a:lnTo>
                  <a:pt x="102" y="504"/>
                </a:lnTo>
                <a:lnTo>
                  <a:pt x="108" y="498"/>
                </a:lnTo>
                <a:lnTo>
                  <a:pt x="108" y="498"/>
                </a:lnTo>
                <a:lnTo>
                  <a:pt x="108" y="492"/>
                </a:lnTo>
                <a:lnTo>
                  <a:pt x="108" y="486"/>
                </a:lnTo>
                <a:lnTo>
                  <a:pt x="108" y="480"/>
                </a:lnTo>
                <a:lnTo>
                  <a:pt x="114" y="474"/>
                </a:lnTo>
                <a:lnTo>
                  <a:pt x="114" y="468"/>
                </a:lnTo>
                <a:lnTo>
                  <a:pt x="114" y="468"/>
                </a:lnTo>
                <a:lnTo>
                  <a:pt x="114" y="462"/>
                </a:lnTo>
                <a:lnTo>
                  <a:pt x="120" y="456"/>
                </a:lnTo>
                <a:lnTo>
                  <a:pt x="120" y="450"/>
                </a:lnTo>
                <a:lnTo>
                  <a:pt x="120" y="450"/>
                </a:lnTo>
                <a:lnTo>
                  <a:pt x="120" y="444"/>
                </a:lnTo>
                <a:lnTo>
                  <a:pt x="126" y="438"/>
                </a:lnTo>
                <a:lnTo>
                  <a:pt x="126" y="432"/>
                </a:lnTo>
                <a:lnTo>
                  <a:pt x="126" y="426"/>
                </a:lnTo>
                <a:lnTo>
                  <a:pt x="126" y="426"/>
                </a:lnTo>
                <a:lnTo>
                  <a:pt x="132" y="420"/>
                </a:lnTo>
                <a:lnTo>
                  <a:pt x="132" y="414"/>
                </a:lnTo>
                <a:lnTo>
                  <a:pt x="132" y="408"/>
                </a:lnTo>
                <a:lnTo>
                  <a:pt x="132" y="408"/>
                </a:lnTo>
                <a:lnTo>
                  <a:pt x="132" y="402"/>
                </a:lnTo>
                <a:lnTo>
                  <a:pt x="138" y="396"/>
                </a:lnTo>
                <a:lnTo>
                  <a:pt x="138" y="396"/>
                </a:lnTo>
                <a:lnTo>
                  <a:pt x="138" y="390"/>
                </a:lnTo>
                <a:lnTo>
                  <a:pt x="138" y="384"/>
                </a:lnTo>
                <a:lnTo>
                  <a:pt x="144" y="378"/>
                </a:lnTo>
                <a:lnTo>
                  <a:pt x="144" y="378"/>
                </a:lnTo>
                <a:lnTo>
                  <a:pt x="144" y="372"/>
                </a:lnTo>
                <a:lnTo>
                  <a:pt x="144" y="366"/>
                </a:lnTo>
                <a:lnTo>
                  <a:pt x="150" y="366"/>
                </a:lnTo>
                <a:lnTo>
                  <a:pt x="150" y="360"/>
                </a:lnTo>
                <a:lnTo>
                  <a:pt x="150" y="354"/>
                </a:lnTo>
                <a:lnTo>
                  <a:pt x="150" y="354"/>
                </a:lnTo>
                <a:lnTo>
                  <a:pt x="156" y="348"/>
                </a:lnTo>
                <a:lnTo>
                  <a:pt x="156" y="342"/>
                </a:lnTo>
                <a:lnTo>
                  <a:pt x="156" y="342"/>
                </a:lnTo>
                <a:lnTo>
                  <a:pt x="156" y="336"/>
                </a:lnTo>
                <a:lnTo>
                  <a:pt x="156" y="336"/>
                </a:lnTo>
                <a:lnTo>
                  <a:pt x="162" y="330"/>
                </a:lnTo>
                <a:lnTo>
                  <a:pt x="162" y="324"/>
                </a:lnTo>
                <a:lnTo>
                  <a:pt x="162" y="324"/>
                </a:lnTo>
                <a:lnTo>
                  <a:pt x="162" y="318"/>
                </a:lnTo>
                <a:lnTo>
                  <a:pt x="168" y="312"/>
                </a:lnTo>
                <a:lnTo>
                  <a:pt x="168" y="312"/>
                </a:lnTo>
                <a:lnTo>
                  <a:pt x="168" y="306"/>
                </a:lnTo>
                <a:lnTo>
                  <a:pt x="168" y="306"/>
                </a:lnTo>
                <a:lnTo>
                  <a:pt x="174" y="300"/>
                </a:lnTo>
                <a:lnTo>
                  <a:pt x="174" y="294"/>
                </a:lnTo>
                <a:lnTo>
                  <a:pt x="174" y="294"/>
                </a:lnTo>
                <a:lnTo>
                  <a:pt x="174" y="288"/>
                </a:lnTo>
                <a:lnTo>
                  <a:pt x="180" y="288"/>
                </a:lnTo>
                <a:lnTo>
                  <a:pt x="180" y="282"/>
                </a:lnTo>
                <a:lnTo>
                  <a:pt x="180" y="282"/>
                </a:lnTo>
                <a:lnTo>
                  <a:pt x="180" y="276"/>
                </a:lnTo>
                <a:lnTo>
                  <a:pt x="180" y="276"/>
                </a:lnTo>
                <a:lnTo>
                  <a:pt x="186" y="270"/>
                </a:lnTo>
                <a:lnTo>
                  <a:pt x="186" y="264"/>
                </a:lnTo>
                <a:lnTo>
                  <a:pt x="186" y="264"/>
                </a:lnTo>
                <a:lnTo>
                  <a:pt x="186" y="258"/>
                </a:lnTo>
                <a:lnTo>
                  <a:pt x="192" y="258"/>
                </a:lnTo>
                <a:lnTo>
                  <a:pt x="192" y="252"/>
                </a:lnTo>
                <a:lnTo>
                  <a:pt x="192" y="252"/>
                </a:lnTo>
                <a:lnTo>
                  <a:pt x="192" y="246"/>
                </a:lnTo>
                <a:lnTo>
                  <a:pt x="198" y="246"/>
                </a:lnTo>
                <a:lnTo>
                  <a:pt x="198" y="240"/>
                </a:lnTo>
                <a:lnTo>
                  <a:pt x="198" y="240"/>
                </a:lnTo>
                <a:lnTo>
                  <a:pt x="198" y="234"/>
                </a:lnTo>
                <a:lnTo>
                  <a:pt x="204" y="234"/>
                </a:lnTo>
                <a:lnTo>
                  <a:pt x="204" y="228"/>
                </a:lnTo>
                <a:lnTo>
                  <a:pt x="204" y="228"/>
                </a:lnTo>
                <a:lnTo>
                  <a:pt x="204" y="222"/>
                </a:lnTo>
                <a:lnTo>
                  <a:pt x="204" y="222"/>
                </a:lnTo>
                <a:lnTo>
                  <a:pt x="210" y="216"/>
                </a:lnTo>
                <a:lnTo>
                  <a:pt x="210" y="216"/>
                </a:lnTo>
                <a:lnTo>
                  <a:pt x="210" y="210"/>
                </a:lnTo>
                <a:lnTo>
                  <a:pt x="210" y="210"/>
                </a:lnTo>
                <a:lnTo>
                  <a:pt x="216" y="204"/>
                </a:lnTo>
                <a:lnTo>
                  <a:pt x="216" y="204"/>
                </a:lnTo>
                <a:lnTo>
                  <a:pt x="216" y="198"/>
                </a:lnTo>
                <a:lnTo>
                  <a:pt x="216" y="198"/>
                </a:lnTo>
                <a:lnTo>
                  <a:pt x="222" y="192"/>
                </a:lnTo>
                <a:lnTo>
                  <a:pt x="222" y="192"/>
                </a:lnTo>
                <a:lnTo>
                  <a:pt x="222" y="192"/>
                </a:lnTo>
                <a:lnTo>
                  <a:pt x="222" y="186"/>
                </a:lnTo>
                <a:lnTo>
                  <a:pt x="228" y="186"/>
                </a:lnTo>
                <a:lnTo>
                  <a:pt x="228" y="180"/>
                </a:lnTo>
                <a:lnTo>
                  <a:pt x="228" y="180"/>
                </a:lnTo>
                <a:lnTo>
                  <a:pt x="228" y="174"/>
                </a:lnTo>
                <a:lnTo>
                  <a:pt x="228" y="174"/>
                </a:lnTo>
                <a:lnTo>
                  <a:pt x="234" y="174"/>
                </a:lnTo>
                <a:lnTo>
                  <a:pt x="234" y="168"/>
                </a:lnTo>
                <a:lnTo>
                  <a:pt x="234" y="168"/>
                </a:lnTo>
                <a:lnTo>
                  <a:pt x="234" y="162"/>
                </a:lnTo>
                <a:lnTo>
                  <a:pt x="240" y="162"/>
                </a:lnTo>
                <a:lnTo>
                  <a:pt x="240" y="156"/>
                </a:lnTo>
                <a:lnTo>
                  <a:pt x="240" y="156"/>
                </a:lnTo>
                <a:lnTo>
                  <a:pt x="240" y="156"/>
                </a:lnTo>
                <a:lnTo>
                  <a:pt x="246" y="150"/>
                </a:lnTo>
                <a:lnTo>
                  <a:pt x="246" y="150"/>
                </a:lnTo>
                <a:lnTo>
                  <a:pt x="246" y="144"/>
                </a:lnTo>
                <a:lnTo>
                  <a:pt x="246" y="144"/>
                </a:lnTo>
                <a:lnTo>
                  <a:pt x="252" y="144"/>
                </a:lnTo>
                <a:lnTo>
                  <a:pt x="252" y="138"/>
                </a:lnTo>
                <a:lnTo>
                  <a:pt x="252" y="138"/>
                </a:lnTo>
                <a:lnTo>
                  <a:pt x="252" y="138"/>
                </a:lnTo>
                <a:lnTo>
                  <a:pt x="252" y="132"/>
                </a:lnTo>
                <a:lnTo>
                  <a:pt x="258" y="132"/>
                </a:lnTo>
                <a:lnTo>
                  <a:pt x="258" y="126"/>
                </a:lnTo>
                <a:lnTo>
                  <a:pt x="258" y="126"/>
                </a:lnTo>
                <a:lnTo>
                  <a:pt x="258" y="126"/>
                </a:lnTo>
                <a:lnTo>
                  <a:pt x="264" y="120"/>
                </a:lnTo>
                <a:lnTo>
                  <a:pt x="264" y="120"/>
                </a:lnTo>
                <a:lnTo>
                  <a:pt x="264" y="120"/>
                </a:lnTo>
                <a:lnTo>
                  <a:pt x="264" y="114"/>
                </a:lnTo>
                <a:lnTo>
                  <a:pt x="270" y="114"/>
                </a:lnTo>
                <a:lnTo>
                  <a:pt x="270" y="114"/>
                </a:lnTo>
                <a:lnTo>
                  <a:pt x="270" y="108"/>
                </a:lnTo>
                <a:lnTo>
                  <a:pt x="270" y="108"/>
                </a:lnTo>
                <a:lnTo>
                  <a:pt x="270" y="102"/>
                </a:lnTo>
                <a:lnTo>
                  <a:pt x="276" y="102"/>
                </a:lnTo>
                <a:lnTo>
                  <a:pt x="276" y="102"/>
                </a:lnTo>
                <a:lnTo>
                  <a:pt x="276" y="96"/>
                </a:lnTo>
                <a:lnTo>
                  <a:pt x="276" y="96"/>
                </a:lnTo>
                <a:lnTo>
                  <a:pt x="282" y="96"/>
                </a:lnTo>
                <a:lnTo>
                  <a:pt x="282" y="90"/>
                </a:lnTo>
                <a:lnTo>
                  <a:pt x="282" y="90"/>
                </a:lnTo>
                <a:lnTo>
                  <a:pt x="282" y="90"/>
                </a:lnTo>
                <a:lnTo>
                  <a:pt x="288" y="84"/>
                </a:lnTo>
                <a:lnTo>
                  <a:pt x="288" y="84"/>
                </a:lnTo>
                <a:lnTo>
                  <a:pt x="288" y="84"/>
                </a:lnTo>
                <a:lnTo>
                  <a:pt x="288" y="84"/>
                </a:lnTo>
                <a:lnTo>
                  <a:pt x="294" y="78"/>
                </a:lnTo>
                <a:lnTo>
                  <a:pt x="294" y="78"/>
                </a:lnTo>
                <a:lnTo>
                  <a:pt x="294" y="78"/>
                </a:lnTo>
                <a:lnTo>
                  <a:pt x="294" y="72"/>
                </a:lnTo>
                <a:lnTo>
                  <a:pt x="294" y="72"/>
                </a:lnTo>
                <a:lnTo>
                  <a:pt x="300" y="72"/>
                </a:lnTo>
                <a:lnTo>
                  <a:pt x="300" y="66"/>
                </a:lnTo>
                <a:lnTo>
                  <a:pt x="300" y="66"/>
                </a:lnTo>
                <a:lnTo>
                  <a:pt x="300" y="66"/>
                </a:lnTo>
                <a:lnTo>
                  <a:pt x="306" y="60"/>
                </a:lnTo>
                <a:lnTo>
                  <a:pt x="306" y="60"/>
                </a:lnTo>
                <a:lnTo>
                  <a:pt x="306" y="60"/>
                </a:lnTo>
                <a:lnTo>
                  <a:pt x="306" y="60"/>
                </a:lnTo>
                <a:lnTo>
                  <a:pt x="312" y="54"/>
                </a:lnTo>
                <a:lnTo>
                  <a:pt x="312" y="54"/>
                </a:lnTo>
                <a:lnTo>
                  <a:pt x="312" y="54"/>
                </a:lnTo>
                <a:lnTo>
                  <a:pt x="312" y="48"/>
                </a:lnTo>
                <a:lnTo>
                  <a:pt x="318" y="48"/>
                </a:lnTo>
                <a:lnTo>
                  <a:pt x="318" y="48"/>
                </a:lnTo>
                <a:lnTo>
                  <a:pt x="318" y="48"/>
                </a:lnTo>
                <a:lnTo>
                  <a:pt x="318" y="42"/>
                </a:lnTo>
                <a:lnTo>
                  <a:pt x="318" y="42"/>
                </a:lnTo>
                <a:lnTo>
                  <a:pt x="324" y="42"/>
                </a:lnTo>
                <a:lnTo>
                  <a:pt x="324" y="42"/>
                </a:lnTo>
                <a:lnTo>
                  <a:pt x="324" y="36"/>
                </a:lnTo>
                <a:lnTo>
                  <a:pt x="324" y="36"/>
                </a:lnTo>
                <a:lnTo>
                  <a:pt x="330" y="36"/>
                </a:lnTo>
                <a:lnTo>
                  <a:pt x="330" y="36"/>
                </a:lnTo>
                <a:lnTo>
                  <a:pt x="330" y="30"/>
                </a:lnTo>
                <a:lnTo>
                  <a:pt x="330" y="30"/>
                </a:lnTo>
                <a:lnTo>
                  <a:pt x="336" y="30"/>
                </a:lnTo>
                <a:lnTo>
                  <a:pt x="336" y="24"/>
                </a:lnTo>
                <a:lnTo>
                  <a:pt x="336" y="24"/>
                </a:lnTo>
                <a:lnTo>
                  <a:pt x="336" y="24"/>
                </a:lnTo>
                <a:lnTo>
                  <a:pt x="342" y="24"/>
                </a:lnTo>
                <a:lnTo>
                  <a:pt x="342" y="18"/>
                </a:lnTo>
                <a:lnTo>
                  <a:pt x="342" y="18"/>
                </a:lnTo>
                <a:lnTo>
                  <a:pt x="342" y="18"/>
                </a:lnTo>
                <a:lnTo>
                  <a:pt x="342" y="18"/>
                </a:lnTo>
                <a:lnTo>
                  <a:pt x="348" y="18"/>
                </a:lnTo>
                <a:lnTo>
                  <a:pt x="348" y="12"/>
                </a:lnTo>
                <a:lnTo>
                  <a:pt x="348" y="12"/>
                </a:lnTo>
                <a:lnTo>
                  <a:pt x="348" y="12"/>
                </a:lnTo>
                <a:lnTo>
                  <a:pt x="354" y="12"/>
                </a:lnTo>
                <a:lnTo>
                  <a:pt x="354" y="6"/>
                </a:lnTo>
                <a:lnTo>
                  <a:pt x="354" y="6"/>
                </a:lnTo>
                <a:lnTo>
                  <a:pt x="354" y="6"/>
                </a:lnTo>
                <a:lnTo>
                  <a:pt x="360" y="6"/>
                </a:lnTo>
                <a:lnTo>
                  <a:pt x="360" y="0"/>
                </a:lnTo>
                <a:lnTo>
                  <a:pt x="360" y="0"/>
                </a:lnTo>
              </a:path>
            </a:pathLst>
          </a:custGeom>
          <a:noFill/>
          <a:ln w="952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0060" name="任意多边形 130059"/>
          <p:cNvSpPr/>
          <p:nvPr/>
        </p:nvSpPr>
        <p:spPr>
          <a:xfrm>
            <a:off x="7312025" y="463550"/>
            <a:ext cx="434975" cy="1265238"/>
          </a:xfrm>
          <a:custGeom>
            <a:avLst/>
            <a:gdLst/>
            <a:ahLst/>
            <a:cxnLst/>
            <a:rect l="0" t="0" r="0" b="0"/>
            <a:pathLst>
              <a:path w="342" h="996">
                <a:moveTo>
                  <a:pt x="0" y="996"/>
                </a:moveTo>
                <a:lnTo>
                  <a:pt x="0" y="996"/>
                </a:lnTo>
                <a:lnTo>
                  <a:pt x="0" y="990"/>
                </a:lnTo>
                <a:lnTo>
                  <a:pt x="6" y="990"/>
                </a:lnTo>
                <a:lnTo>
                  <a:pt x="6" y="990"/>
                </a:lnTo>
                <a:lnTo>
                  <a:pt x="6" y="990"/>
                </a:lnTo>
                <a:lnTo>
                  <a:pt x="6" y="984"/>
                </a:lnTo>
                <a:lnTo>
                  <a:pt x="12" y="984"/>
                </a:lnTo>
                <a:lnTo>
                  <a:pt x="12" y="984"/>
                </a:lnTo>
                <a:lnTo>
                  <a:pt x="12" y="978"/>
                </a:lnTo>
                <a:lnTo>
                  <a:pt x="12" y="978"/>
                </a:lnTo>
                <a:lnTo>
                  <a:pt x="18" y="978"/>
                </a:lnTo>
                <a:lnTo>
                  <a:pt x="18" y="978"/>
                </a:lnTo>
                <a:lnTo>
                  <a:pt x="18" y="972"/>
                </a:lnTo>
                <a:lnTo>
                  <a:pt x="18" y="972"/>
                </a:lnTo>
                <a:lnTo>
                  <a:pt x="24" y="972"/>
                </a:lnTo>
                <a:lnTo>
                  <a:pt x="24" y="972"/>
                </a:lnTo>
                <a:lnTo>
                  <a:pt x="24" y="966"/>
                </a:lnTo>
                <a:lnTo>
                  <a:pt x="24" y="966"/>
                </a:lnTo>
                <a:lnTo>
                  <a:pt x="24" y="966"/>
                </a:lnTo>
                <a:lnTo>
                  <a:pt x="30" y="966"/>
                </a:lnTo>
                <a:lnTo>
                  <a:pt x="30" y="960"/>
                </a:lnTo>
                <a:lnTo>
                  <a:pt x="30" y="960"/>
                </a:lnTo>
                <a:lnTo>
                  <a:pt x="30" y="960"/>
                </a:lnTo>
                <a:lnTo>
                  <a:pt x="36" y="954"/>
                </a:lnTo>
                <a:lnTo>
                  <a:pt x="36" y="954"/>
                </a:lnTo>
                <a:lnTo>
                  <a:pt x="36" y="954"/>
                </a:lnTo>
                <a:lnTo>
                  <a:pt x="36" y="954"/>
                </a:lnTo>
                <a:lnTo>
                  <a:pt x="42" y="948"/>
                </a:lnTo>
                <a:lnTo>
                  <a:pt x="42" y="948"/>
                </a:lnTo>
                <a:lnTo>
                  <a:pt x="42" y="948"/>
                </a:lnTo>
                <a:lnTo>
                  <a:pt x="42" y="942"/>
                </a:lnTo>
                <a:lnTo>
                  <a:pt x="48" y="942"/>
                </a:lnTo>
                <a:lnTo>
                  <a:pt x="48" y="942"/>
                </a:lnTo>
                <a:lnTo>
                  <a:pt x="48" y="936"/>
                </a:lnTo>
                <a:lnTo>
                  <a:pt x="48" y="936"/>
                </a:lnTo>
                <a:lnTo>
                  <a:pt x="48" y="936"/>
                </a:lnTo>
                <a:lnTo>
                  <a:pt x="54" y="930"/>
                </a:lnTo>
                <a:lnTo>
                  <a:pt x="54" y="930"/>
                </a:lnTo>
                <a:lnTo>
                  <a:pt x="54" y="930"/>
                </a:lnTo>
                <a:lnTo>
                  <a:pt x="54" y="930"/>
                </a:lnTo>
                <a:lnTo>
                  <a:pt x="60" y="924"/>
                </a:lnTo>
                <a:lnTo>
                  <a:pt x="60" y="924"/>
                </a:lnTo>
                <a:lnTo>
                  <a:pt x="60" y="924"/>
                </a:lnTo>
                <a:lnTo>
                  <a:pt x="60" y="918"/>
                </a:lnTo>
                <a:lnTo>
                  <a:pt x="66" y="918"/>
                </a:lnTo>
                <a:lnTo>
                  <a:pt x="66" y="918"/>
                </a:lnTo>
                <a:lnTo>
                  <a:pt x="66" y="912"/>
                </a:lnTo>
                <a:lnTo>
                  <a:pt x="66" y="912"/>
                </a:lnTo>
                <a:lnTo>
                  <a:pt x="72" y="912"/>
                </a:lnTo>
                <a:lnTo>
                  <a:pt x="72" y="906"/>
                </a:lnTo>
                <a:lnTo>
                  <a:pt x="72" y="906"/>
                </a:lnTo>
                <a:lnTo>
                  <a:pt x="72" y="900"/>
                </a:lnTo>
                <a:lnTo>
                  <a:pt x="72" y="900"/>
                </a:lnTo>
                <a:lnTo>
                  <a:pt x="78" y="900"/>
                </a:lnTo>
                <a:lnTo>
                  <a:pt x="78" y="894"/>
                </a:lnTo>
                <a:lnTo>
                  <a:pt x="78" y="894"/>
                </a:lnTo>
                <a:lnTo>
                  <a:pt x="78" y="894"/>
                </a:lnTo>
                <a:lnTo>
                  <a:pt x="84" y="888"/>
                </a:lnTo>
                <a:lnTo>
                  <a:pt x="84" y="888"/>
                </a:lnTo>
                <a:lnTo>
                  <a:pt x="84" y="888"/>
                </a:lnTo>
                <a:lnTo>
                  <a:pt x="84" y="882"/>
                </a:lnTo>
                <a:lnTo>
                  <a:pt x="90" y="882"/>
                </a:lnTo>
                <a:lnTo>
                  <a:pt x="90" y="876"/>
                </a:lnTo>
                <a:lnTo>
                  <a:pt x="90" y="876"/>
                </a:lnTo>
                <a:lnTo>
                  <a:pt x="90" y="876"/>
                </a:lnTo>
                <a:lnTo>
                  <a:pt x="96" y="870"/>
                </a:lnTo>
                <a:lnTo>
                  <a:pt x="96" y="870"/>
                </a:lnTo>
                <a:lnTo>
                  <a:pt x="96" y="870"/>
                </a:lnTo>
                <a:lnTo>
                  <a:pt x="96" y="864"/>
                </a:lnTo>
                <a:lnTo>
                  <a:pt x="96" y="864"/>
                </a:lnTo>
                <a:lnTo>
                  <a:pt x="102" y="858"/>
                </a:lnTo>
                <a:lnTo>
                  <a:pt x="102" y="858"/>
                </a:lnTo>
                <a:lnTo>
                  <a:pt x="102" y="858"/>
                </a:lnTo>
                <a:lnTo>
                  <a:pt x="102" y="852"/>
                </a:lnTo>
                <a:lnTo>
                  <a:pt x="108" y="852"/>
                </a:lnTo>
                <a:lnTo>
                  <a:pt x="108" y="846"/>
                </a:lnTo>
                <a:lnTo>
                  <a:pt x="108" y="846"/>
                </a:lnTo>
                <a:lnTo>
                  <a:pt x="108" y="840"/>
                </a:lnTo>
                <a:lnTo>
                  <a:pt x="114" y="840"/>
                </a:lnTo>
                <a:lnTo>
                  <a:pt x="114" y="840"/>
                </a:lnTo>
                <a:lnTo>
                  <a:pt x="114" y="834"/>
                </a:lnTo>
                <a:lnTo>
                  <a:pt x="114" y="834"/>
                </a:lnTo>
                <a:lnTo>
                  <a:pt x="114" y="828"/>
                </a:lnTo>
                <a:lnTo>
                  <a:pt x="120" y="828"/>
                </a:lnTo>
                <a:lnTo>
                  <a:pt x="120" y="822"/>
                </a:lnTo>
                <a:lnTo>
                  <a:pt x="120" y="822"/>
                </a:lnTo>
                <a:lnTo>
                  <a:pt x="120" y="822"/>
                </a:lnTo>
                <a:lnTo>
                  <a:pt x="126" y="816"/>
                </a:lnTo>
                <a:lnTo>
                  <a:pt x="126" y="816"/>
                </a:lnTo>
                <a:lnTo>
                  <a:pt x="126" y="810"/>
                </a:lnTo>
                <a:lnTo>
                  <a:pt x="126" y="810"/>
                </a:lnTo>
                <a:lnTo>
                  <a:pt x="132" y="804"/>
                </a:lnTo>
                <a:lnTo>
                  <a:pt x="132" y="804"/>
                </a:lnTo>
                <a:lnTo>
                  <a:pt x="132" y="798"/>
                </a:lnTo>
                <a:lnTo>
                  <a:pt x="132" y="798"/>
                </a:lnTo>
                <a:lnTo>
                  <a:pt x="138" y="792"/>
                </a:lnTo>
                <a:lnTo>
                  <a:pt x="138" y="792"/>
                </a:lnTo>
                <a:lnTo>
                  <a:pt x="138" y="786"/>
                </a:lnTo>
                <a:lnTo>
                  <a:pt x="138" y="786"/>
                </a:lnTo>
                <a:lnTo>
                  <a:pt x="138" y="780"/>
                </a:lnTo>
                <a:lnTo>
                  <a:pt x="144" y="780"/>
                </a:lnTo>
                <a:lnTo>
                  <a:pt x="144" y="774"/>
                </a:lnTo>
                <a:lnTo>
                  <a:pt x="144" y="774"/>
                </a:lnTo>
                <a:lnTo>
                  <a:pt x="144" y="768"/>
                </a:lnTo>
                <a:lnTo>
                  <a:pt x="150" y="768"/>
                </a:lnTo>
                <a:lnTo>
                  <a:pt x="150" y="762"/>
                </a:lnTo>
                <a:lnTo>
                  <a:pt x="150" y="762"/>
                </a:lnTo>
                <a:lnTo>
                  <a:pt x="150" y="756"/>
                </a:lnTo>
                <a:lnTo>
                  <a:pt x="156" y="756"/>
                </a:lnTo>
                <a:lnTo>
                  <a:pt x="156" y="750"/>
                </a:lnTo>
                <a:lnTo>
                  <a:pt x="156" y="750"/>
                </a:lnTo>
                <a:lnTo>
                  <a:pt x="156" y="744"/>
                </a:lnTo>
                <a:lnTo>
                  <a:pt x="162" y="738"/>
                </a:lnTo>
                <a:lnTo>
                  <a:pt x="162" y="738"/>
                </a:lnTo>
                <a:lnTo>
                  <a:pt x="162" y="732"/>
                </a:lnTo>
                <a:lnTo>
                  <a:pt x="162" y="732"/>
                </a:lnTo>
                <a:lnTo>
                  <a:pt x="162" y="726"/>
                </a:lnTo>
                <a:lnTo>
                  <a:pt x="168" y="726"/>
                </a:lnTo>
                <a:lnTo>
                  <a:pt x="168" y="720"/>
                </a:lnTo>
                <a:lnTo>
                  <a:pt x="168" y="720"/>
                </a:lnTo>
                <a:lnTo>
                  <a:pt x="168" y="714"/>
                </a:lnTo>
                <a:lnTo>
                  <a:pt x="174" y="708"/>
                </a:lnTo>
                <a:lnTo>
                  <a:pt x="174" y="708"/>
                </a:lnTo>
                <a:lnTo>
                  <a:pt x="174" y="702"/>
                </a:lnTo>
                <a:lnTo>
                  <a:pt x="174" y="702"/>
                </a:lnTo>
                <a:lnTo>
                  <a:pt x="180" y="696"/>
                </a:lnTo>
                <a:lnTo>
                  <a:pt x="180" y="690"/>
                </a:lnTo>
                <a:lnTo>
                  <a:pt x="180" y="690"/>
                </a:lnTo>
                <a:lnTo>
                  <a:pt x="180" y="684"/>
                </a:lnTo>
                <a:lnTo>
                  <a:pt x="186" y="678"/>
                </a:lnTo>
                <a:lnTo>
                  <a:pt x="186" y="678"/>
                </a:lnTo>
                <a:lnTo>
                  <a:pt x="186" y="672"/>
                </a:lnTo>
                <a:lnTo>
                  <a:pt x="186" y="672"/>
                </a:lnTo>
                <a:lnTo>
                  <a:pt x="186" y="666"/>
                </a:lnTo>
                <a:lnTo>
                  <a:pt x="192" y="660"/>
                </a:lnTo>
                <a:lnTo>
                  <a:pt x="192" y="660"/>
                </a:lnTo>
                <a:lnTo>
                  <a:pt x="192" y="654"/>
                </a:lnTo>
                <a:lnTo>
                  <a:pt x="192" y="648"/>
                </a:lnTo>
                <a:lnTo>
                  <a:pt x="198" y="648"/>
                </a:lnTo>
                <a:lnTo>
                  <a:pt x="198" y="642"/>
                </a:lnTo>
                <a:lnTo>
                  <a:pt x="198" y="636"/>
                </a:lnTo>
                <a:lnTo>
                  <a:pt x="198" y="636"/>
                </a:lnTo>
                <a:lnTo>
                  <a:pt x="204" y="630"/>
                </a:lnTo>
                <a:lnTo>
                  <a:pt x="204" y="624"/>
                </a:lnTo>
                <a:lnTo>
                  <a:pt x="204" y="618"/>
                </a:lnTo>
                <a:lnTo>
                  <a:pt x="204" y="618"/>
                </a:lnTo>
                <a:lnTo>
                  <a:pt x="210" y="612"/>
                </a:lnTo>
                <a:lnTo>
                  <a:pt x="210" y="606"/>
                </a:lnTo>
                <a:lnTo>
                  <a:pt x="210" y="606"/>
                </a:lnTo>
                <a:lnTo>
                  <a:pt x="210" y="600"/>
                </a:lnTo>
                <a:lnTo>
                  <a:pt x="210" y="594"/>
                </a:lnTo>
                <a:lnTo>
                  <a:pt x="216" y="588"/>
                </a:lnTo>
                <a:lnTo>
                  <a:pt x="216" y="588"/>
                </a:lnTo>
                <a:lnTo>
                  <a:pt x="216" y="582"/>
                </a:lnTo>
                <a:lnTo>
                  <a:pt x="216" y="576"/>
                </a:lnTo>
                <a:lnTo>
                  <a:pt x="222" y="570"/>
                </a:lnTo>
                <a:lnTo>
                  <a:pt x="222" y="564"/>
                </a:lnTo>
                <a:lnTo>
                  <a:pt x="222" y="564"/>
                </a:lnTo>
                <a:lnTo>
                  <a:pt x="222" y="558"/>
                </a:lnTo>
                <a:lnTo>
                  <a:pt x="228" y="552"/>
                </a:lnTo>
                <a:lnTo>
                  <a:pt x="228" y="546"/>
                </a:lnTo>
                <a:lnTo>
                  <a:pt x="228" y="546"/>
                </a:lnTo>
                <a:lnTo>
                  <a:pt x="228" y="540"/>
                </a:lnTo>
                <a:lnTo>
                  <a:pt x="234" y="534"/>
                </a:lnTo>
                <a:lnTo>
                  <a:pt x="234" y="528"/>
                </a:lnTo>
                <a:lnTo>
                  <a:pt x="234" y="522"/>
                </a:lnTo>
                <a:lnTo>
                  <a:pt x="234" y="516"/>
                </a:lnTo>
                <a:lnTo>
                  <a:pt x="234" y="516"/>
                </a:lnTo>
                <a:lnTo>
                  <a:pt x="240" y="510"/>
                </a:lnTo>
                <a:lnTo>
                  <a:pt x="240" y="504"/>
                </a:lnTo>
                <a:lnTo>
                  <a:pt x="240" y="498"/>
                </a:lnTo>
                <a:lnTo>
                  <a:pt x="240" y="492"/>
                </a:lnTo>
                <a:lnTo>
                  <a:pt x="246" y="486"/>
                </a:lnTo>
                <a:lnTo>
                  <a:pt x="246" y="480"/>
                </a:lnTo>
                <a:lnTo>
                  <a:pt x="246" y="474"/>
                </a:lnTo>
                <a:lnTo>
                  <a:pt x="246" y="474"/>
                </a:lnTo>
                <a:lnTo>
                  <a:pt x="252" y="468"/>
                </a:lnTo>
                <a:lnTo>
                  <a:pt x="252" y="462"/>
                </a:lnTo>
                <a:lnTo>
                  <a:pt x="252" y="456"/>
                </a:lnTo>
                <a:lnTo>
                  <a:pt x="252" y="450"/>
                </a:lnTo>
                <a:lnTo>
                  <a:pt x="258" y="444"/>
                </a:lnTo>
                <a:lnTo>
                  <a:pt x="258" y="438"/>
                </a:lnTo>
                <a:lnTo>
                  <a:pt x="258" y="432"/>
                </a:lnTo>
                <a:lnTo>
                  <a:pt x="258" y="426"/>
                </a:lnTo>
                <a:lnTo>
                  <a:pt x="258" y="420"/>
                </a:lnTo>
                <a:lnTo>
                  <a:pt x="264" y="414"/>
                </a:lnTo>
                <a:lnTo>
                  <a:pt x="264" y="408"/>
                </a:lnTo>
                <a:lnTo>
                  <a:pt x="264" y="402"/>
                </a:lnTo>
                <a:lnTo>
                  <a:pt x="264" y="396"/>
                </a:lnTo>
                <a:lnTo>
                  <a:pt x="270" y="390"/>
                </a:lnTo>
                <a:lnTo>
                  <a:pt x="270" y="384"/>
                </a:lnTo>
                <a:lnTo>
                  <a:pt x="270" y="378"/>
                </a:lnTo>
                <a:lnTo>
                  <a:pt x="270" y="372"/>
                </a:lnTo>
                <a:lnTo>
                  <a:pt x="276" y="366"/>
                </a:lnTo>
                <a:lnTo>
                  <a:pt x="276" y="360"/>
                </a:lnTo>
                <a:lnTo>
                  <a:pt x="276" y="354"/>
                </a:lnTo>
                <a:lnTo>
                  <a:pt x="276" y="348"/>
                </a:lnTo>
                <a:lnTo>
                  <a:pt x="282" y="342"/>
                </a:lnTo>
                <a:lnTo>
                  <a:pt x="282" y="336"/>
                </a:lnTo>
                <a:lnTo>
                  <a:pt x="282" y="330"/>
                </a:lnTo>
                <a:lnTo>
                  <a:pt x="282" y="324"/>
                </a:lnTo>
                <a:lnTo>
                  <a:pt x="282" y="312"/>
                </a:lnTo>
                <a:lnTo>
                  <a:pt x="288" y="306"/>
                </a:lnTo>
                <a:lnTo>
                  <a:pt x="288" y="300"/>
                </a:lnTo>
                <a:lnTo>
                  <a:pt x="288" y="294"/>
                </a:lnTo>
                <a:lnTo>
                  <a:pt x="288" y="288"/>
                </a:lnTo>
                <a:lnTo>
                  <a:pt x="294" y="282"/>
                </a:lnTo>
                <a:lnTo>
                  <a:pt x="294" y="276"/>
                </a:lnTo>
                <a:lnTo>
                  <a:pt x="294" y="264"/>
                </a:lnTo>
                <a:lnTo>
                  <a:pt x="294" y="258"/>
                </a:lnTo>
                <a:lnTo>
                  <a:pt x="300" y="252"/>
                </a:lnTo>
                <a:lnTo>
                  <a:pt x="300" y="246"/>
                </a:lnTo>
                <a:lnTo>
                  <a:pt x="300" y="240"/>
                </a:lnTo>
                <a:lnTo>
                  <a:pt x="300" y="228"/>
                </a:lnTo>
                <a:lnTo>
                  <a:pt x="306" y="222"/>
                </a:lnTo>
                <a:lnTo>
                  <a:pt x="306" y="216"/>
                </a:lnTo>
                <a:lnTo>
                  <a:pt x="306" y="210"/>
                </a:lnTo>
                <a:lnTo>
                  <a:pt x="306" y="198"/>
                </a:lnTo>
                <a:lnTo>
                  <a:pt x="306" y="192"/>
                </a:lnTo>
                <a:lnTo>
                  <a:pt x="312" y="186"/>
                </a:lnTo>
                <a:lnTo>
                  <a:pt x="312" y="180"/>
                </a:lnTo>
                <a:lnTo>
                  <a:pt x="312" y="168"/>
                </a:lnTo>
                <a:lnTo>
                  <a:pt x="312" y="162"/>
                </a:lnTo>
                <a:lnTo>
                  <a:pt x="318" y="156"/>
                </a:lnTo>
                <a:lnTo>
                  <a:pt x="318" y="144"/>
                </a:lnTo>
                <a:lnTo>
                  <a:pt x="318" y="138"/>
                </a:lnTo>
                <a:lnTo>
                  <a:pt x="318" y="132"/>
                </a:lnTo>
                <a:lnTo>
                  <a:pt x="324" y="120"/>
                </a:lnTo>
                <a:lnTo>
                  <a:pt x="324" y="114"/>
                </a:lnTo>
                <a:lnTo>
                  <a:pt x="324" y="108"/>
                </a:lnTo>
                <a:lnTo>
                  <a:pt x="324" y="96"/>
                </a:lnTo>
                <a:lnTo>
                  <a:pt x="330" y="90"/>
                </a:lnTo>
                <a:lnTo>
                  <a:pt x="330" y="78"/>
                </a:lnTo>
                <a:lnTo>
                  <a:pt x="330" y="72"/>
                </a:lnTo>
                <a:lnTo>
                  <a:pt x="330" y="66"/>
                </a:lnTo>
                <a:lnTo>
                  <a:pt x="330" y="54"/>
                </a:lnTo>
                <a:lnTo>
                  <a:pt x="336" y="48"/>
                </a:lnTo>
                <a:lnTo>
                  <a:pt x="336" y="36"/>
                </a:lnTo>
                <a:lnTo>
                  <a:pt x="336" y="30"/>
                </a:lnTo>
                <a:lnTo>
                  <a:pt x="336" y="18"/>
                </a:lnTo>
                <a:lnTo>
                  <a:pt x="342" y="12"/>
                </a:lnTo>
                <a:lnTo>
                  <a:pt x="342" y="0"/>
                </a:lnTo>
              </a:path>
            </a:pathLst>
          </a:custGeom>
          <a:noFill/>
          <a:ln w="952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0061" name="任意多边形 130060"/>
          <p:cNvSpPr/>
          <p:nvPr/>
        </p:nvSpPr>
        <p:spPr>
          <a:xfrm>
            <a:off x="6172200" y="1882775"/>
            <a:ext cx="457200" cy="23813"/>
          </a:xfrm>
          <a:custGeom>
            <a:avLst/>
            <a:gdLst/>
            <a:ahLst/>
            <a:cxnLst/>
            <a:rect l="0" t="0" r="0" b="0"/>
            <a:pathLst>
              <a:path w="360" h="18">
                <a:moveTo>
                  <a:pt x="0" y="18"/>
                </a:moveTo>
                <a:lnTo>
                  <a:pt x="0" y="18"/>
                </a:lnTo>
                <a:lnTo>
                  <a:pt x="0" y="18"/>
                </a:lnTo>
                <a:lnTo>
                  <a:pt x="6" y="18"/>
                </a:lnTo>
                <a:lnTo>
                  <a:pt x="6" y="18"/>
                </a:lnTo>
                <a:lnTo>
                  <a:pt x="6" y="18"/>
                </a:lnTo>
                <a:lnTo>
                  <a:pt x="6" y="18"/>
                </a:lnTo>
                <a:lnTo>
                  <a:pt x="12" y="18"/>
                </a:lnTo>
                <a:lnTo>
                  <a:pt x="12" y="18"/>
                </a:lnTo>
                <a:lnTo>
                  <a:pt x="12" y="18"/>
                </a:lnTo>
                <a:lnTo>
                  <a:pt x="12" y="18"/>
                </a:lnTo>
                <a:lnTo>
                  <a:pt x="18" y="18"/>
                </a:lnTo>
                <a:lnTo>
                  <a:pt x="18" y="18"/>
                </a:lnTo>
                <a:lnTo>
                  <a:pt x="18" y="18"/>
                </a:lnTo>
                <a:lnTo>
                  <a:pt x="18" y="18"/>
                </a:lnTo>
                <a:lnTo>
                  <a:pt x="24" y="18"/>
                </a:lnTo>
                <a:lnTo>
                  <a:pt x="24" y="18"/>
                </a:lnTo>
                <a:lnTo>
                  <a:pt x="24" y="18"/>
                </a:lnTo>
                <a:lnTo>
                  <a:pt x="24" y="18"/>
                </a:lnTo>
                <a:lnTo>
                  <a:pt x="24" y="18"/>
                </a:lnTo>
                <a:lnTo>
                  <a:pt x="30" y="18"/>
                </a:lnTo>
                <a:lnTo>
                  <a:pt x="30" y="18"/>
                </a:lnTo>
                <a:lnTo>
                  <a:pt x="30" y="18"/>
                </a:lnTo>
                <a:lnTo>
                  <a:pt x="30" y="18"/>
                </a:lnTo>
                <a:lnTo>
                  <a:pt x="36" y="18"/>
                </a:lnTo>
                <a:lnTo>
                  <a:pt x="36" y="18"/>
                </a:lnTo>
                <a:lnTo>
                  <a:pt x="36" y="18"/>
                </a:lnTo>
                <a:lnTo>
                  <a:pt x="36" y="18"/>
                </a:lnTo>
                <a:lnTo>
                  <a:pt x="42" y="18"/>
                </a:lnTo>
                <a:lnTo>
                  <a:pt x="42" y="18"/>
                </a:lnTo>
                <a:lnTo>
                  <a:pt x="42" y="18"/>
                </a:lnTo>
                <a:lnTo>
                  <a:pt x="42" y="18"/>
                </a:lnTo>
                <a:lnTo>
                  <a:pt x="48" y="18"/>
                </a:lnTo>
                <a:lnTo>
                  <a:pt x="48" y="18"/>
                </a:lnTo>
                <a:lnTo>
                  <a:pt x="48" y="18"/>
                </a:lnTo>
                <a:lnTo>
                  <a:pt x="48" y="18"/>
                </a:lnTo>
                <a:lnTo>
                  <a:pt x="48" y="18"/>
                </a:lnTo>
                <a:lnTo>
                  <a:pt x="54" y="18"/>
                </a:lnTo>
                <a:lnTo>
                  <a:pt x="54" y="18"/>
                </a:lnTo>
                <a:lnTo>
                  <a:pt x="54" y="18"/>
                </a:lnTo>
                <a:lnTo>
                  <a:pt x="54" y="18"/>
                </a:lnTo>
                <a:lnTo>
                  <a:pt x="60" y="18"/>
                </a:lnTo>
                <a:lnTo>
                  <a:pt x="60" y="18"/>
                </a:lnTo>
                <a:lnTo>
                  <a:pt x="60" y="18"/>
                </a:lnTo>
                <a:lnTo>
                  <a:pt x="60" y="18"/>
                </a:lnTo>
                <a:lnTo>
                  <a:pt x="66" y="18"/>
                </a:lnTo>
                <a:lnTo>
                  <a:pt x="66" y="18"/>
                </a:lnTo>
                <a:lnTo>
                  <a:pt x="66" y="12"/>
                </a:lnTo>
                <a:lnTo>
                  <a:pt x="66" y="12"/>
                </a:lnTo>
                <a:lnTo>
                  <a:pt x="72" y="12"/>
                </a:lnTo>
                <a:lnTo>
                  <a:pt x="72" y="12"/>
                </a:lnTo>
                <a:lnTo>
                  <a:pt x="72" y="12"/>
                </a:lnTo>
                <a:lnTo>
                  <a:pt x="72" y="12"/>
                </a:lnTo>
                <a:lnTo>
                  <a:pt x="72" y="12"/>
                </a:lnTo>
                <a:lnTo>
                  <a:pt x="78" y="12"/>
                </a:lnTo>
                <a:lnTo>
                  <a:pt x="78" y="12"/>
                </a:lnTo>
                <a:lnTo>
                  <a:pt x="78" y="12"/>
                </a:lnTo>
                <a:lnTo>
                  <a:pt x="78" y="12"/>
                </a:lnTo>
                <a:lnTo>
                  <a:pt x="84" y="12"/>
                </a:lnTo>
                <a:lnTo>
                  <a:pt x="84" y="12"/>
                </a:lnTo>
                <a:lnTo>
                  <a:pt x="84" y="12"/>
                </a:lnTo>
                <a:lnTo>
                  <a:pt x="84" y="12"/>
                </a:lnTo>
                <a:lnTo>
                  <a:pt x="90" y="12"/>
                </a:lnTo>
                <a:lnTo>
                  <a:pt x="90" y="12"/>
                </a:lnTo>
                <a:lnTo>
                  <a:pt x="90" y="12"/>
                </a:lnTo>
                <a:lnTo>
                  <a:pt x="90" y="12"/>
                </a:lnTo>
                <a:lnTo>
                  <a:pt x="96" y="12"/>
                </a:lnTo>
                <a:lnTo>
                  <a:pt x="96" y="12"/>
                </a:lnTo>
                <a:lnTo>
                  <a:pt x="96" y="12"/>
                </a:lnTo>
                <a:lnTo>
                  <a:pt x="96" y="12"/>
                </a:lnTo>
                <a:lnTo>
                  <a:pt x="96" y="12"/>
                </a:lnTo>
                <a:lnTo>
                  <a:pt x="102" y="12"/>
                </a:lnTo>
                <a:lnTo>
                  <a:pt x="102" y="12"/>
                </a:lnTo>
                <a:lnTo>
                  <a:pt x="102" y="12"/>
                </a:lnTo>
                <a:lnTo>
                  <a:pt x="102" y="12"/>
                </a:lnTo>
                <a:lnTo>
                  <a:pt x="108" y="12"/>
                </a:lnTo>
                <a:lnTo>
                  <a:pt x="108" y="12"/>
                </a:lnTo>
                <a:lnTo>
                  <a:pt x="108" y="12"/>
                </a:lnTo>
                <a:lnTo>
                  <a:pt x="108" y="12"/>
                </a:lnTo>
                <a:lnTo>
                  <a:pt x="114" y="12"/>
                </a:lnTo>
                <a:lnTo>
                  <a:pt x="114" y="12"/>
                </a:lnTo>
                <a:lnTo>
                  <a:pt x="114" y="12"/>
                </a:lnTo>
                <a:lnTo>
                  <a:pt x="114" y="12"/>
                </a:lnTo>
                <a:lnTo>
                  <a:pt x="120" y="12"/>
                </a:lnTo>
                <a:lnTo>
                  <a:pt x="120" y="12"/>
                </a:lnTo>
                <a:lnTo>
                  <a:pt x="120" y="12"/>
                </a:lnTo>
                <a:lnTo>
                  <a:pt x="120" y="12"/>
                </a:lnTo>
                <a:lnTo>
                  <a:pt x="120" y="12"/>
                </a:lnTo>
                <a:lnTo>
                  <a:pt x="126" y="12"/>
                </a:lnTo>
                <a:lnTo>
                  <a:pt x="126" y="12"/>
                </a:lnTo>
                <a:lnTo>
                  <a:pt x="126" y="12"/>
                </a:lnTo>
                <a:lnTo>
                  <a:pt x="126" y="12"/>
                </a:lnTo>
                <a:lnTo>
                  <a:pt x="132" y="12"/>
                </a:lnTo>
                <a:lnTo>
                  <a:pt x="132" y="12"/>
                </a:lnTo>
                <a:lnTo>
                  <a:pt x="132" y="12"/>
                </a:lnTo>
                <a:lnTo>
                  <a:pt x="132" y="12"/>
                </a:lnTo>
                <a:lnTo>
                  <a:pt x="138" y="12"/>
                </a:lnTo>
                <a:lnTo>
                  <a:pt x="138" y="12"/>
                </a:lnTo>
                <a:lnTo>
                  <a:pt x="138" y="12"/>
                </a:lnTo>
                <a:lnTo>
                  <a:pt x="138" y="12"/>
                </a:lnTo>
                <a:lnTo>
                  <a:pt x="138" y="12"/>
                </a:lnTo>
                <a:lnTo>
                  <a:pt x="144" y="12"/>
                </a:lnTo>
                <a:lnTo>
                  <a:pt x="144" y="12"/>
                </a:lnTo>
                <a:lnTo>
                  <a:pt x="144" y="12"/>
                </a:lnTo>
                <a:lnTo>
                  <a:pt x="144" y="12"/>
                </a:lnTo>
                <a:lnTo>
                  <a:pt x="150" y="12"/>
                </a:lnTo>
                <a:lnTo>
                  <a:pt x="150" y="12"/>
                </a:lnTo>
                <a:lnTo>
                  <a:pt x="150" y="12"/>
                </a:lnTo>
                <a:lnTo>
                  <a:pt x="150" y="12"/>
                </a:lnTo>
                <a:lnTo>
                  <a:pt x="156" y="12"/>
                </a:lnTo>
                <a:lnTo>
                  <a:pt x="156" y="12"/>
                </a:lnTo>
                <a:lnTo>
                  <a:pt x="156" y="12"/>
                </a:lnTo>
                <a:lnTo>
                  <a:pt x="156" y="12"/>
                </a:lnTo>
                <a:lnTo>
                  <a:pt x="162" y="12"/>
                </a:lnTo>
                <a:lnTo>
                  <a:pt x="162" y="12"/>
                </a:lnTo>
                <a:lnTo>
                  <a:pt x="162" y="12"/>
                </a:lnTo>
                <a:lnTo>
                  <a:pt x="162" y="12"/>
                </a:lnTo>
                <a:lnTo>
                  <a:pt x="162" y="12"/>
                </a:lnTo>
                <a:lnTo>
                  <a:pt x="168" y="12"/>
                </a:lnTo>
                <a:lnTo>
                  <a:pt x="168" y="12"/>
                </a:lnTo>
                <a:lnTo>
                  <a:pt x="168" y="12"/>
                </a:lnTo>
                <a:lnTo>
                  <a:pt x="168" y="12"/>
                </a:lnTo>
                <a:lnTo>
                  <a:pt x="174" y="12"/>
                </a:lnTo>
                <a:lnTo>
                  <a:pt x="174" y="12"/>
                </a:lnTo>
                <a:lnTo>
                  <a:pt x="174" y="12"/>
                </a:lnTo>
                <a:lnTo>
                  <a:pt x="174" y="12"/>
                </a:lnTo>
                <a:lnTo>
                  <a:pt x="180" y="12"/>
                </a:lnTo>
                <a:lnTo>
                  <a:pt x="180" y="12"/>
                </a:lnTo>
                <a:lnTo>
                  <a:pt x="180" y="12"/>
                </a:lnTo>
                <a:lnTo>
                  <a:pt x="180" y="12"/>
                </a:lnTo>
                <a:lnTo>
                  <a:pt x="186" y="12"/>
                </a:lnTo>
                <a:lnTo>
                  <a:pt x="186" y="12"/>
                </a:lnTo>
                <a:lnTo>
                  <a:pt x="186" y="12"/>
                </a:lnTo>
                <a:lnTo>
                  <a:pt x="186" y="12"/>
                </a:lnTo>
                <a:lnTo>
                  <a:pt x="186" y="12"/>
                </a:lnTo>
                <a:lnTo>
                  <a:pt x="192" y="12"/>
                </a:lnTo>
                <a:lnTo>
                  <a:pt x="192" y="12"/>
                </a:lnTo>
                <a:lnTo>
                  <a:pt x="192" y="12"/>
                </a:lnTo>
                <a:lnTo>
                  <a:pt x="192" y="12"/>
                </a:lnTo>
                <a:lnTo>
                  <a:pt x="198" y="12"/>
                </a:lnTo>
                <a:lnTo>
                  <a:pt x="198" y="12"/>
                </a:lnTo>
                <a:lnTo>
                  <a:pt x="198" y="12"/>
                </a:lnTo>
                <a:lnTo>
                  <a:pt x="198" y="12"/>
                </a:lnTo>
                <a:lnTo>
                  <a:pt x="204" y="12"/>
                </a:lnTo>
                <a:lnTo>
                  <a:pt x="204" y="12"/>
                </a:lnTo>
                <a:lnTo>
                  <a:pt x="204" y="12"/>
                </a:lnTo>
                <a:lnTo>
                  <a:pt x="204" y="12"/>
                </a:lnTo>
                <a:lnTo>
                  <a:pt x="210" y="12"/>
                </a:lnTo>
                <a:lnTo>
                  <a:pt x="210" y="12"/>
                </a:lnTo>
                <a:lnTo>
                  <a:pt x="210" y="12"/>
                </a:lnTo>
                <a:lnTo>
                  <a:pt x="210" y="12"/>
                </a:lnTo>
                <a:lnTo>
                  <a:pt x="210" y="12"/>
                </a:lnTo>
                <a:lnTo>
                  <a:pt x="216" y="12"/>
                </a:lnTo>
                <a:lnTo>
                  <a:pt x="216" y="12"/>
                </a:lnTo>
                <a:lnTo>
                  <a:pt x="216" y="12"/>
                </a:lnTo>
                <a:lnTo>
                  <a:pt x="216" y="12"/>
                </a:lnTo>
                <a:lnTo>
                  <a:pt x="222" y="12"/>
                </a:lnTo>
                <a:lnTo>
                  <a:pt x="222" y="12"/>
                </a:lnTo>
                <a:lnTo>
                  <a:pt x="222" y="12"/>
                </a:lnTo>
                <a:lnTo>
                  <a:pt x="222" y="12"/>
                </a:lnTo>
                <a:lnTo>
                  <a:pt x="228" y="12"/>
                </a:lnTo>
                <a:lnTo>
                  <a:pt x="228" y="12"/>
                </a:lnTo>
                <a:lnTo>
                  <a:pt x="228" y="12"/>
                </a:lnTo>
                <a:lnTo>
                  <a:pt x="228" y="12"/>
                </a:lnTo>
                <a:lnTo>
                  <a:pt x="234" y="12"/>
                </a:lnTo>
                <a:lnTo>
                  <a:pt x="234" y="12"/>
                </a:lnTo>
                <a:lnTo>
                  <a:pt x="234" y="12"/>
                </a:lnTo>
                <a:lnTo>
                  <a:pt x="234" y="12"/>
                </a:lnTo>
                <a:lnTo>
                  <a:pt x="234" y="12"/>
                </a:lnTo>
                <a:lnTo>
                  <a:pt x="240" y="12"/>
                </a:lnTo>
                <a:lnTo>
                  <a:pt x="240" y="12"/>
                </a:lnTo>
                <a:lnTo>
                  <a:pt x="240" y="12"/>
                </a:lnTo>
                <a:lnTo>
                  <a:pt x="240" y="12"/>
                </a:lnTo>
                <a:lnTo>
                  <a:pt x="246" y="12"/>
                </a:lnTo>
                <a:lnTo>
                  <a:pt x="246" y="12"/>
                </a:lnTo>
                <a:lnTo>
                  <a:pt x="246" y="12"/>
                </a:lnTo>
                <a:lnTo>
                  <a:pt x="246" y="12"/>
                </a:lnTo>
                <a:lnTo>
                  <a:pt x="252" y="12"/>
                </a:lnTo>
                <a:lnTo>
                  <a:pt x="252" y="12"/>
                </a:lnTo>
                <a:lnTo>
                  <a:pt x="252" y="12"/>
                </a:lnTo>
                <a:lnTo>
                  <a:pt x="252" y="12"/>
                </a:lnTo>
                <a:lnTo>
                  <a:pt x="258" y="12"/>
                </a:lnTo>
                <a:lnTo>
                  <a:pt x="258" y="12"/>
                </a:lnTo>
                <a:lnTo>
                  <a:pt x="258" y="12"/>
                </a:lnTo>
                <a:lnTo>
                  <a:pt x="258" y="6"/>
                </a:lnTo>
                <a:lnTo>
                  <a:pt x="258" y="6"/>
                </a:lnTo>
                <a:lnTo>
                  <a:pt x="264" y="6"/>
                </a:lnTo>
                <a:lnTo>
                  <a:pt x="264" y="6"/>
                </a:lnTo>
                <a:lnTo>
                  <a:pt x="264" y="6"/>
                </a:lnTo>
                <a:lnTo>
                  <a:pt x="264" y="6"/>
                </a:lnTo>
                <a:lnTo>
                  <a:pt x="270" y="6"/>
                </a:lnTo>
                <a:lnTo>
                  <a:pt x="270" y="6"/>
                </a:lnTo>
                <a:lnTo>
                  <a:pt x="270" y="6"/>
                </a:lnTo>
                <a:lnTo>
                  <a:pt x="270" y="6"/>
                </a:lnTo>
                <a:lnTo>
                  <a:pt x="276" y="6"/>
                </a:lnTo>
                <a:lnTo>
                  <a:pt x="276" y="6"/>
                </a:lnTo>
                <a:lnTo>
                  <a:pt x="276" y="6"/>
                </a:lnTo>
                <a:lnTo>
                  <a:pt x="276" y="6"/>
                </a:lnTo>
                <a:lnTo>
                  <a:pt x="282" y="6"/>
                </a:lnTo>
                <a:lnTo>
                  <a:pt x="282" y="6"/>
                </a:lnTo>
                <a:lnTo>
                  <a:pt x="282" y="6"/>
                </a:lnTo>
                <a:lnTo>
                  <a:pt x="282" y="6"/>
                </a:lnTo>
                <a:lnTo>
                  <a:pt x="282" y="6"/>
                </a:lnTo>
                <a:lnTo>
                  <a:pt x="288" y="6"/>
                </a:lnTo>
                <a:lnTo>
                  <a:pt x="288" y="6"/>
                </a:lnTo>
                <a:lnTo>
                  <a:pt x="288" y="6"/>
                </a:lnTo>
                <a:lnTo>
                  <a:pt x="288" y="6"/>
                </a:lnTo>
                <a:lnTo>
                  <a:pt x="294" y="6"/>
                </a:lnTo>
                <a:lnTo>
                  <a:pt x="294" y="6"/>
                </a:lnTo>
                <a:lnTo>
                  <a:pt x="294" y="6"/>
                </a:lnTo>
                <a:lnTo>
                  <a:pt x="294" y="6"/>
                </a:lnTo>
                <a:lnTo>
                  <a:pt x="300" y="6"/>
                </a:lnTo>
                <a:lnTo>
                  <a:pt x="300" y="6"/>
                </a:lnTo>
                <a:lnTo>
                  <a:pt x="300" y="6"/>
                </a:lnTo>
                <a:lnTo>
                  <a:pt x="300" y="6"/>
                </a:lnTo>
                <a:lnTo>
                  <a:pt x="306" y="6"/>
                </a:lnTo>
                <a:lnTo>
                  <a:pt x="306" y="6"/>
                </a:lnTo>
                <a:lnTo>
                  <a:pt x="306" y="6"/>
                </a:lnTo>
                <a:lnTo>
                  <a:pt x="306" y="6"/>
                </a:lnTo>
                <a:lnTo>
                  <a:pt x="306" y="6"/>
                </a:lnTo>
                <a:lnTo>
                  <a:pt x="312" y="6"/>
                </a:lnTo>
                <a:lnTo>
                  <a:pt x="312" y="6"/>
                </a:lnTo>
                <a:lnTo>
                  <a:pt x="312" y="6"/>
                </a:lnTo>
                <a:lnTo>
                  <a:pt x="312" y="6"/>
                </a:lnTo>
                <a:lnTo>
                  <a:pt x="318" y="6"/>
                </a:lnTo>
                <a:lnTo>
                  <a:pt x="318" y="6"/>
                </a:lnTo>
                <a:lnTo>
                  <a:pt x="318" y="6"/>
                </a:lnTo>
                <a:lnTo>
                  <a:pt x="318" y="6"/>
                </a:lnTo>
                <a:lnTo>
                  <a:pt x="324" y="6"/>
                </a:lnTo>
                <a:lnTo>
                  <a:pt x="324" y="6"/>
                </a:lnTo>
                <a:lnTo>
                  <a:pt x="324" y="6"/>
                </a:lnTo>
                <a:lnTo>
                  <a:pt x="324" y="6"/>
                </a:lnTo>
                <a:lnTo>
                  <a:pt x="330" y="6"/>
                </a:lnTo>
                <a:lnTo>
                  <a:pt x="330" y="6"/>
                </a:lnTo>
                <a:lnTo>
                  <a:pt x="330" y="6"/>
                </a:lnTo>
                <a:lnTo>
                  <a:pt x="330" y="6"/>
                </a:lnTo>
                <a:lnTo>
                  <a:pt x="330" y="6"/>
                </a:lnTo>
                <a:lnTo>
                  <a:pt x="336" y="6"/>
                </a:lnTo>
                <a:lnTo>
                  <a:pt x="336" y="6"/>
                </a:lnTo>
                <a:lnTo>
                  <a:pt x="336" y="6"/>
                </a:lnTo>
                <a:lnTo>
                  <a:pt x="336" y="6"/>
                </a:lnTo>
                <a:lnTo>
                  <a:pt x="342" y="6"/>
                </a:lnTo>
                <a:lnTo>
                  <a:pt x="342" y="6"/>
                </a:lnTo>
                <a:lnTo>
                  <a:pt x="342" y="6"/>
                </a:lnTo>
                <a:lnTo>
                  <a:pt x="342" y="6"/>
                </a:lnTo>
                <a:lnTo>
                  <a:pt x="348" y="6"/>
                </a:lnTo>
                <a:lnTo>
                  <a:pt x="348" y="6"/>
                </a:lnTo>
                <a:lnTo>
                  <a:pt x="348" y="6"/>
                </a:lnTo>
                <a:lnTo>
                  <a:pt x="348" y="0"/>
                </a:lnTo>
                <a:lnTo>
                  <a:pt x="354" y="0"/>
                </a:lnTo>
                <a:lnTo>
                  <a:pt x="354" y="0"/>
                </a:lnTo>
                <a:lnTo>
                  <a:pt x="354" y="0"/>
                </a:lnTo>
                <a:lnTo>
                  <a:pt x="354" y="0"/>
                </a:lnTo>
                <a:lnTo>
                  <a:pt x="354" y="0"/>
                </a:lnTo>
                <a:lnTo>
                  <a:pt x="360" y="0"/>
                </a:lnTo>
                <a:lnTo>
                  <a:pt x="360" y="0"/>
                </a:lnTo>
              </a:path>
            </a:pathLst>
          </a:custGeom>
          <a:noFill/>
          <a:ln w="9525" cap="flat" cmpd="sng">
            <a:solidFill>
              <a:srgbClr val="00FF00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0062" name="任意多边形 130061"/>
          <p:cNvSpPr/>
          <p:nvPr/>
        </p:nvSpPr>
        <p:spPr>
          <a:xfrm>
            <a:off x="6629400" y="1754188"/>
            <a:ext cx="457200" cy="128587"/>
          </a:xfrm>
          <a:custGeom>
            <a:avLst/>
            <a:gdLst/>
            <a:ahLst/>
            <a:cxnLst/>
            <a:rect l="0" t="0" r="0" b="0"/>
            <a:pathLst>
              <a:path w="360" h="102">
                <a:moveTo>
                  <a:pt x="0" y="102"/>
                </a:moveTo>
                <a:lnTo>
                  <a:pt x="0" y="102"/>
                </a:lnTo>
                <a:lnTo>
                  <a:pt x="0" y="102"/>
                </a:lnTo>
                <a:lnTo>
                  <a:pt x="6" y="102"/>
                </a:lnTo>
                <a:lnTo>
                  <a:pt x="6" y="102"/>
                </a:lnTo>
                <a:lnTo>
                  <a:pt x="6" y="102"/>
                </a:lnTo>
                <a:lnTo>
                  <a:pt x="6" y="102"/>
                </a:lnTo>
                <a:lnTo>
                  <a:pt x="12" y="102"/>
                </a:lnTo>
                <a:lnTo>
                  <a:pt x="12" y="102"/>
                </a:lnTo>
                <a:lnTo>
                  <a:pt x="12" y="102"/>
                </a:lnTo>
                <a:lnTo>
                  <a:pt x="12" y="102"/>
                </a:lnTo>
                <a:lnTo>
                  <a:pt x="18" y="102"/>
                </a:lnTo>
                <a:lnTo>
                  <a:pt x="18" y="102"/>
                </a:lnTo>
                <a:lnTo>
                  <a:pt x="18" y="102"/>
                </a:lnTo>
                <a:lnTo>
                  <a:pt x="18" y="102"/>
                </a:lnTo>
                <a:lnTo>
                  <a:pt x="18" y="102"/>
                </a:lnTo>
                <a:lnTo>
                  <a:pt x="24" y="102"/>
                </a:lnTo>
                <a:lnTo>
                  <a:pt x="24" y="102"/>
                </a:lnTo>
                <a:lnTo>
                  <a:pt x="24" y="102"/>
                </a:lnTo>
                <a:lnTo>
                  <a:pt x="24" y="102"/>
                </a:lnTo>
                <a:lnTo>
                  <a:pt x="30" y="102"/>
                </a:lnTo>
                <a:lnTo>
                  <a:pt x="30" y="102"/>
                </a:lnTo>
                <a:lnTo>
                  <a:pt x="30" y="102"/>
                </a:lnTo>
                <a:lnTo>
                  <a:pt x="30" y="102"/>
                </a:lnTo>
                <a:lnTo>
                  <a:pt x="36" y="102"/>
                </a:lnTo>
                <a:lnTo>
                  <a:pt x="36" y="102"/>
                </a:lnTo>
                <a:lnTo>
                  <a:pt x="36" y="102"/>
                </a:lnTo>
                <a:lnTo>
                  <a:pt x="36" y="102"/>
                </a:lnTo>
                <a:lnTo>
                  <a:pt x="42" y="102"/>
                </a:lnTo>
                <a:lnTo>
                  <a:pt x="42" y="102"/>
                </a:lnTo>
                <a:lnTo>
                  <a:pt x="42" y="102"/>
                </a:lnTo>
                <a:lnTo>
                  <a:pt x="42" y="102"/>
                </a:lnTo>
                <a:lnTo>
                  <a:pt x="42" y="102"/>
                </a:lnTo>
                <a:lnTo>
                  <a:pt x="48" y="102"/>
                </a:lnTo>
                <a:lnTo>
                  <a:pt x="48" y="102"/>
                </a:lnTo>
                <a:lnTo>
                  <a:pt x="48" y="96"/>
                </a:lnTo>
                <a:lnTo>
                  <a:pt x="48" y="96"/>
                </a:lnTo>
                <a:lnTo>
                  <a:pt x="54" y="96"/>
                </a:lnTo>
                <a:lnTo>
                  <a:pt x="54" y="96"/>
                </a:lnTo>
                <a:lnTo>
                  <a:pt x="54" y="96"/>
                </a:lnTo>
                <a:lnTo>
                  <a:pt x="54" y="96"/>
                </a:lnTo>
                <a:lnTo>
                  <a:pt x="60" y="96"/>
                </a:lnTo>
                <a:lnTo>
                  <a:pt x="60" y="96"/>
                </a:lnTo>
                <a:lnTo>
                  <a:pt x="60" y="96"/>
                </a:lnTo>
                <a:lnTo>
                  <a:pt x="60" y="96"/>
                </a:lnTo>
                <a:lnTo>
                  <a:pt x="66" y="96"/>
                </a:lnTo>
                <a:lnTo>
                  <a:pt x="66" y="96"/>
                </a:lnTo>
                <a:lnTo>
                  <a:pt x="66" y="96"/>
                </a:lnTo>
                <a:lnTo>
                  <a:pt x="66" y="96"/>
                </a:lnTo>
                <a:lnTo>
                  <a:pt x="66" y="96"/>
                </a:lnTo>
                <a:lnTo>
                  <a:pt x="72" y="96"/>
                </a:lnTo>
                <a:lnTo>
                  <a:pt x="72" y="96"/>
                </a:lnTo>
                <a:lnTo>
                  <a:pt x="72" y="96"/>
                </a:lnTo>
                <a:lnTo>
                  <a:pt x="72" y="96"/>
                </a:lnTo>
                <a:lnTo>
                  <a:pt x="78" y="96"/>
                </a:lnTo>
                <a:lnTo>
                  <a:pt x="78" y="96"/>
                </a:lnTo>
                <a:lnTo>
                  <a:pt x="78" y="96"/>
                </a:lnTo>
                <a:lnTo>
                  <a:pt x="78" y="96"/>
                </a:lnTo>
                <a:lnTo>
                  <a:pt x="84" y="96"/>
                </a:lnTo>
                <a:lnTo>
                  <a:pt x="84" y="96"/>
                </a:lnTo>
                <a:lnTo>
                  <a:pt x="84" y="96"/>
                </a:lnTo>
                <a:lnTo>
                  <a:pt x="84" y="96"/>
                </a:lnTo>
                <a:lnTo>
                  <a:pt x="84" y="96"/>
                </a:lnTo>
                <a:lnTo>
                  <a:pt x="90" y="96"/>
                </a:lnTo>
                <a:lnTo>
                  <a:pt x="90" y="96"/>
                </a:lnTo>
                <a:lnTo>
                  <a:pt x="90" y="96"/>
                </a:lnTo>
                <a:lnTo>
                  <a:pt x="90" y="96"/>
                </a:lnTo>
                <a:lnTo>
                  <a:pt x="96" y="90"/>
                </a:lnTo>
                <a:lnTo>
                  <a:pt x="96" y="90"/>
                </a:lnTo>
                <a:lnTo>
                  <a:pt x="96" y="90"/>
                </a:lnTo>
                <a:lnTo>
                  <a:pt x="96" y="90"/>
                </a:lnTo>
                <a:lnTo>
                  <a:pt x="102" y="90"/>
                </a:lnTo>
                <a:lnTo>
                  <a:pt x="102" y="90"/>
                </a:lnTo>
                <a:lnTo>
                  <a:pt x="102" y="90"/>
                </a:lnTo>
                <a:lnTo>
                  <a:pt x="102" y="90"/>
                </a:lnTo>
                <a:lnTo>
                  <a:pt x="108" y="90"/>
                </a:lnTo>
                <a:lnTo>
                  <a:pt x="108" y="90"/>
                </a:lnTo>
                <a:lnTo>
                  <a:pt x="108" y="90"/>
                </a:lnTo>
                <a:lnTo>
                  <a:pt x="108" y="90"/>
                </a:lnTo>
                <a:lnTo>
                  <a:pt x="108" y="90"/>
                </a:lnTo>
                <a:lnTo>
                  <a:pt x="114" y="90"/>
                </a:lnTo>
                <a:lnTo>
                  <a:pt x="114" y="90"/>
                </a:lnTo>
                <a:lnTo>
                  <a:pt x="114" y="90"/>
                </a:lnTo>
                <a:lnTo>
                  <a:pt x="114" y="90"/>
                </a:lnTo>
                <a:lnTo>
                  <a:pt x="120" y="90"/>
                </a:lnTo>
                <a:lnTo>
                  <a:pt x="120" y="90"/>
                </a:lnTo>
                <a:lnTo>
                  <a:pt x="120" y="90"/>
                </a:lnTo>
                <a:lnTo>
                  <a:pt x="120" y="90"/>
                </a:lnTo>
                <a:lnTo>
                  <a:pt x="126" y="90"/>
                </a:lnTo>
                <a:lnTo>
                  <a:pt x="126" y="90"/>
                </a:lnTo>
                <a:lnTo>
                  <a:pt x="126" y="90"/>
                </a:lnTo>
                <a:lnTo>
                  <a:pt x="126" y="90"/>
                </a:lnTo>
                <a:lnTo>
                  <a:pt x="132" y="84"/>
                </a:lnTo>
                <a:lnTo>
                  <a:pt x="132" y="84"/>
                </a:lnTo>
                <a:lnTo>
                  <a:pt x="132" y="84"/>
                </a:lnTo>
                <a:lnTo>
                  <a:pt x="132" y="84"/>
                </a:lnTo>
                <a:lnTo>
                  <a:pt x="132" y="84"/>
                </a:lnTo>
                <a:lnTo>
                  <a:pt x="138" y="84"/>
                </a:lnTo>
                <a:lnTo>
                  <a:pt x="138" y="84"/>
                </a:lnTo>
                <a:lnTo>
                  <a:pt x="138" y="84"/>
                </a:lnTo>
                <a:lnTo>
                  <a:pt x="138" y="84"/>
                </a:lnTo>
                <a:lnTo>
                  <a:pt x="144" y="84"/>
                </a:lnTo>
                <a:lnTo>
                  <a:pt x="144" y="84"/>
                </a:lnTo>
                <a:lnTo>
                  <a:pt x="144" y="84"/>
                </a:lnTo>
                <a:lnTo>
                  <a:pt x="144" y="84"/>
                </a:lnTo>
                <a:lnTo>
                  <a:pt x="150" y="84"/>
                </a:lnTo>
                <a:lnTo>
                  <a:pt x="150" y="84"/>
                </a:lnTo>
                <a:lnTo>
                  <a:pt x="150" y="84"/>
                </a:lnTo>
                <a:lnTo>
                  <a:pt x="150" y="84"/>
                </a:lnTo>
                <a:lnTo>
                  <a:pt x="156" y="84"/>
                </a:lnTo>
                <a:lnTo>
                  <a:pt x="156" y="84"/>
                </a:lnTo>
                <a:lnTo>
                  <a:pt x="156" y="84"/>
                </a:lnTo>
                <a:lnTo>
                  <a:pt x="156" y="84"/>
                </a:lnTo>
                <a:lnTo>
                  <a:pt x="156" y="78"/>
                </a:lnTo>
                <a:lnTo>
                  <a:pt x="162" y="78"/>
                </a:lnTo>
                <a:lnTo>
                  <a:pt x="162" y="78"/>
                </a:lnTo>
                <a:lnTo>
                  <a:pt x="162" y="78"/>
                </a:lnTo>
                <a:lnTo>
                  <a:pt x="162" y="78"/>
                </a:lnTo>
                <a:lnTo>
                  <a:pt x="168" y="78"/>
                </a:lnTo>
                <a:lnTo>
                  <a:pt x="168" y="78"/>
                </a:lnTo>
                <a:lnTo>
                  <a:pt x="168" y="78"/>
                </a:lnTo>
                <a:lnTo>
                  <a:pt x="168" y="78"/>
                </a:lnTo>
                <a:lnTo>
                  <a:pt x="174" y="78"/>
                </a:lnTo>
                <a:lnTo>
                  <a:pt x="174" y="78"/>
                </a:lnTo>
                <a:lnTo>
                  <a:pt x="174" y="78"/>
                </a:lnTo>
                <a:lnTo>
                  <a:pt x="174" y="78"/>
                </a:lnTo>
                <a:lnTo>
                  <a:pt x="180" y="78"/>
                </a:lnTo>
                <a:lnTo>
                  <a:pt x="180" y="78"/>
                </a:lnTo>
                <a:lnTo>
                  <a:pt x="180" y="78"/>
                </a:lnTo>
                <a:lnTo>
                  <a:pt x="180" y="78"/>
                </a:lnTo>
                <a:lnTo>
                  <a:pt x="180" y="78"/>
                </a:lnTo>
                <a:lnTo>
                  <a:pt x="186" y="72"/>
                </a:lnTo>
                <a:lnTo>
                  <a:pt x="186" y="72"/>
                </a:lnTo>
                <a:lnTo>
                  <a:pt x="186" y="72"/>
                </a:lnTo>
                <a:lnTo>
                  <a:pt x="186" y="72"/>
                </a:lnTo>
                <a:lnTo>
                  <a:pt x="192" y="72"/>
                </a:lnTo>
                <a:lnTo>
                  <a:pt x="192" y="72"/>
                </a:lnTo>
                <a:lnTo>
                  <a:pt x="192" y="72"/>
                </a:lnTo>
                <a:lnTo>
                  <a:pt x="192" y="72"/>
                </a:lnTo>
                <a:lnTo>
                  <a:pt x="198" y="72"/>
                </a:lnTo>
                <a:lnTo>
                  <a:pt x="198" y="72"/>
                </a:lnTo>
                <a:lnTo>
                  <a:pt x="198" y="72"/>
                </a:lnTo>
                <a:lnTo>
                  <a:pt x="198" y="72"/>
                </a:lnTo>
                <a:lnTo>
                  <a:pt x="204" y="72"/>
                </a:lnTo>
                <a:lnTo>
                  <a:pt x="204" y="72"/>
                </a:lnTo>
                <a:lnTo>
                  <a:pt x="204" y="72"/>
                </a:lnTo>
                <a:lnTo>
                  <a:pt x="204" y="66"/>
                </a:lnTo>
                <a:lnTo>
                  <a:pt x="204" y="66"/>
                </a:lnTo>
                <a:lnTo>
                  <a:pt x="210" y="66"/>
                </a:lnTo>
                <a:lnTo>
                  <a:pt x="210" y="66"/>
                </a:lnTo>
                <a:lnTo>
                  <a:pt x="210" y="66"/>
                </a:lnTo>
                <a:lnTo>
                  <a:pt x="210" y="66"/>
                </a:lnTo>
                <a:lnTo>
                  <a:pt x="216" y="66"/>
                </a:lnTo>
                <a:lnTo>
                  <a:pt x="216" y="66"/>
                </a:lnTo>
                <a:lnTo>
                  <a:pt x="216" y="66"/>
                </a:lnTo>
                <a:lnTo>
                  <a:pt x="216" y="66"/>
                </a:lnTo>
                <a:lnTo>
                  <a:pt x="222" y="66"/>
                </a:lnTo>
                <a:lnTo>
                  <a:pt x="222" y="66"/>
                </a:lnTo>
                <a:lnTo>
                  <a:pt x="222" y="66"/>
                </a:lnTo>
                <a:lnTo>
                  <a:pt x="222" y="66"/>
                </a:lnTo>
                <a:lnTo>
                  <a:pt x="228" y="60"/>
                </a:lnTo>
                <a:lnTo>
                  <a:pt x="228" y="60"/>
                </a:lnTo>
                <a:lnTo>
                  <a:pt x="228" y="60"/>
                </a:lnTo>
                <a:lnTo>
                  <a:pt x="228" y="60"/>
                </a:lnTo>
                <a:lnTo>
                  <a:pt x="228" y="60"/>
                </a:lnTo>
                <a:lnTo>
                  <a:pt x="234" y="60"/>
                </a:lnTo>
                <a:lnTo>
                  <a:pt x="234" y="60"/>
                </a:lnTo>
                <a:lnTo>
                  <a:pt x="234" y="60"/>
                </a:lnTo>
                <a:lnTo>
                  <a:pt x="234" y="60"/>
                </a:lnTo>
                <a:lnTo>
                  <a:pt x="240" y="60"/>
                </a:lnTo>
                <a:lnTo>
                  <a:pt x="240" y="60"/>
                </a:lnTo>
                <a:lnTo>
                  <a:pt x="240" y="60"/>
                </a:lnTo>
                <a:lnTo>
                  <a:pt x="240" y="60"/>
                </a:lnTo>
                <a:lnTo>
                  <a:pt x="246" y="54"/>
                </a:lnTo>
                <a:lnTo>
                  <a:pt x="246" y="54"/>
                </a:lnTo>
                <a:lnTo>
                  <a:pt x="246" y="54"/>
                </a:lnTo>
                <a:lnTo>
                  <a:pt x="246" y="54"/>
                </a:lnTo>
                <a:lnTo>
                  <a:pt x="252" y="54"/>
                </a:lnTo>
                <a:lnTo>
                  <a:pt x="252" y="54"/>
                </a:lnTo>
                <a:lnTo>
                  <a:pt x="252" y="54"/>
                </a:lnTo>
                <a:lnTo>
                  <a:pt x="252" y="54"/>
                </a:lnTo>
                <a:lnTo>
                  <a:pt x="252" y="54"/>
                </a:lnTo>
                <a:lnTo>
                  <a:pt x="258" y="54"/>
                </a:lnTo>
                <a:lnTo>
                  <a:pt x="258" y="54"/>
                </a:lnTo>
                <a:lnTo>
                  <a:pt x="258" y="48"/>
                </a:lnTo>
                <a:lnTo>
                  <a:pt x="258" y="48"/>
                </a:lnTo>
                <a:lnTo>
                  <a:pt x="264" y="48"/>
                </a:lnTo>
                <a:lnTo>
                  <a:pt x="264" y="48"/>
                </a:lnTo>
                <a:lnTo>
                  <a:pt x="264" y="48"/>
                </a:lnTo>
                <a:lnTo>
                  <a:pt x="264" y="48"/>
                </a:lnTo>
                <a:lnTo>
                  <a:pt x="270" y="48"/>
                </a:lnTo>
                <a:lnTo>
                  <a:pt x="270" y="48"/>
                </a:lnTo>
                <a:lnTo>
                  <a:pt x="270" y="48"/>
                </a:lnTo>
                <a:lnTo>
                  <a:pt x="270" y="48"/>
                </a:lnTo>
                <a:lnTo>
                  <a:pt x="276" y="42"/>
                </a:lnTo>
                <a:lnTo>
                  <a:pt x="276" y="42"/>
                </a:lnTo>
                <a:lnTo>
                  <a:pt x="276" y="42"/>
                </a:lnTo>
                <a:lnTo>
                  <a:pt x="276" y="42"/>
                </a:lnTo>
                <a:lnTo>
                  <a:pt x="276" y="42"/>
                </a:lnTo>
                <a:lnTo>
                  <a:pt x="282" y="42"/>
                </a:lnTo>
                <a:lnTo>
                  <a:pt x="282" y="42"/>
                </a:lnTo>
                <a:lnTo>
                  <a:pt x="282" y="42"/>
                </a:lnTo>
                <a:lnTo>
                  <a:pt x="282" y="42"/>
                </a:lnTo>
                <a:lnTo>
                  <a:pt x="288" y="42"/>
                </a:lnTo>
                <a:lnTo>
                  <a:pt x="288" y="36"/>
                </a:lnTo>
                <a:lnTo>
                  <a:pt x="288" y="36"/>
                </a:lnTo>
                <a:lnTo>
                  <a:pt x="288" y="36"/>
                </a:lnTo>
                <a:lnTo>
                  <a:pt x="294" y="36"/>
                </a:lnTo>
                <a:lnTo>
                  <a:pt x="294" y="36"/>
                </a:lnTo>
                <a:lnTo>
                  <a:pt x="294" y="36"/>
                </a:lnTo>
                <a:lnTo>
                  <a:pt x="294" y="36"/>
                </a:lnTo>
                <a:lnTo>
                  <a:pt x="300" y="36"/>
                </a:lnTo>
                <a:lnTo>
                  <a:pt x="300" y="36"/>
                </a:lnTo>
                <a:lnTo>
                  <a:pt x="300" y="30"/>
                </a:lnTo>
                <a:lnTo>
                  <a:pt x="300" y="30"/>
                </a:lnTo>
                <a:lnTo>
                  <a:pt x="300" y="30"/>
                </a:lnTo>
                <a:lnTo>
                  <a:pt x="306" y="30"/>
                </a:lnTo>
                <a:lnTo>
                  <a:pt x="306" y="30"/>
                </a:lnTo>
                <a:lnTo>
                  <a:pt x="306" y="30"/>
                </a:lnTo>
                <a:lnTo>
                  <a:pt x="306" y="30"/>
                </a:lnTo>
                <a:lnTo>
                  <a:pt x="312" y="30"/>
                </a:lnTo>
                <a:lnTo>
                  <a:pt x="312" y="24"/>
                </a:lnTo>
                <a:lnTo>
                  <a:pt x="312" y="24"/>
                </a:lnTo>
                <a:lnTo>
                  <a:pt x="312" y="24"/>
                </a:lnTo>
                <a:lnTo>
                  <a:pt x="318" y="24"/>
                </a:lnTo>
                <a:lnTo>
                  <a:pt x="318" y="24"/>
                </a:lnTo>
                <a:lnTo>
                  <a:pt x="318" y="24"/>
                </a:lnTo>
                <a:lnTo>
                  <a:pt x="318" y="24"/>
                </a:lnTo>
                <a:lnTo>
                  <a:pt x="324" y="24"/>
                </a:lnTo>
                <a:lnTo>
                  <a:pt x="324" y="18"/>
                </a:lnTo>
                <a:lnTo>
                  <a:pt x="324" y="18"/>
                </a:lnTo>
                <a:lnTo>
                  <a:pt x="324" y="18"/>
                </a:lnTo>
                <a:lnTo>
                  <a:pt x="324" y="18"/>
                </a:lnTo>
                <a:lnTo>
                  <a:pt x="330" y="18"/>
                </a:lnTo>
                <a:lnTo>
                  <a:pt x="330" y="18"/>
                </a:lnTo>
                <a:lnTo>
                  <a:pt x="330" y="18"/>
                </a:lnTo>
                <a:lnTo>
                  <a:pt x="330" y="18"/>
                </a:lnTo>
                <a:lnTo>
                  <a:pt x="336" y="12"/>
                </a:lnTo>
                <a:lnTo>
                  <a:pt x="336" y="12"/>
                </a:lnTo>
                <a:lnTo>
                  <a:pt x="336" y="12"/>
                </a:lnTo>
                <a:lnTo>
                  <a:pt x="336" y="12"/>
                </a:lnTo>
                <a:lnTo>
                  <a:pt x="342" y="12"/>
                </a:lnTo>
                <a:lnTo>
                  <a:pt x="342" y="12"/>
                </a:lnTo>
                <a:lnTo>
                  <a:pt x="342" y="6"/>
                </a:lnTo>
                <a:lnTo>
                  <a:pt x="342" y="6"/>
                </a:lnTo>
                <a:lnTo>
                  <a:pt x="348" y="6"/>
                </a:lnTo>
                <a:lnTo>
                  <a:pt x="348" y="6"/>
                </a:lnTo>
                <a:lnTo>
                  <a:pt x="348" y="6"/>
                </a:lnTo>
                <a:lnTo>
                  <a:pt x="348" y="6"/>
                </a:lnTo>
                <a:lnTo>
                  <a:pt x="348" y="6"/>
                </a:lnTo>
                <a:lnTo>
                  <a:pt x="354" y="0"/>
                </a:lnTo>
                <a:lnTo>
                  <a:pt x="354" y="0"/>
                </a:lnTo>
                <a:lnTo>
                  <a:pt x="354" y="0"/>
                </a:lnTo>
                <a:lnTo>
                  <a:pt x="354" y="0"/>
                </a:lnTo>
                <a:lnTo>
                  <a:pt x="360" y="0"/>
                </a:lnTo>
                <a:lnTo>
                  <a:pt x="360" y="0"/>
                </a:lnTo>
              </a:path>
            </a:pathLst>
          </a:custGeom>
          <a:noFill/>
          <a:ln w="9525" cap="flat" cmpd="sng">
            <a:solidFill>
              <a:srgbClr val="00FF00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0063" name="任意多边形 130062"/>
          <p:cNvSpPr/>
          <p:nvPr/>
        </p:nvSpPr>
        <p:spPr>
          <a:xfrm>
            <a:off x="7086600" y="709613"/>
            <a:ext cx="458788" cy="1044575"/>
          </a:xfrm>
          <a:custGeom>
            <a:avLst/>
            <a:gdLst/>
            <a:ahLst/>
            <a:cxnLst/>
            <a:rect l="0" t="0" r="0" b="0"/>
            <a:pathLst>
              <a:path w="360" h="822">
                <a:moveTo>
                  <a:pt x="0" y="822"/>
                </a:moveTo>
                <a:lnTo>
                  <a:pt x="0" y="816"/>
                </a:lnTo>
                <a:lnTo>
                  <a:pt x="0" y="816"/>
                </a:lnTo>
                <a:lnTo>
                  <a:pt x="6" y="816"/>
                </a:lnTo>
                <a:lnTo>
                  <a:pt x="6" y="816"/>
                </a:lnTo>
                <a:lnTo>
                  <a:pt x="6" y="816"/>
                </a:lnTo>
                <a:lnTo>
                  <a:pt x="6" y="816"/>
                </a:lnTo>
                <a:lnTo>
                  <a:pt x="6" y="810"/>
                </a:lnTo>
                <a:lnTo>
                  <a:pt x="12" y="810"/>
                </a:lnTo>
                <a:lnTo>
                  <a:pt x="12" y="810"/>
                </a:lnTo>
                <a:lnTo>
                  <a:pt x="12" y="810"/>
                </a:lnTo>
                <a:lnTo>
                  <a:pt x="12" y="810"/>
                </a:lnTo>
                <a:lnTo>
                  <a:pt x="18" y="810"/>
                </a:lnTo>
                <a:lnTo>
                  <a:pt x="18" y="804"/>
                </a:lnTo>
                <a:lnTo>
                  <a:pt x="18" y="804"/>
                </a:lnTo>
                <a:lnTo>
                  <a:pt x="18" y="804"/>
                </a:lnTo>
                <a:lnTo>
                  <a:pt x="24" y="804"/>
                </a:lnTo>
                <a:lnTo>
                  <a:pt x="24" y="804"/>
                </a:lnTo>
                <a:lnTo>
                  <a:pt x="24" y="798"/>
                </a:lnTo>
                <a:lnTo>
                  <a:pt x="24" y="798"/>
                </a:lnTo>
                <a:lnTo>
                  <a:pt x="30" y="798"/>
                </a:lnTo>
                <a:lnTo>
                  <a:pt x="30" y="798"/>
                </a:lnTo>
                <a:lnTo>
                  <a:pt x="30" y="798"/>
                </a:lnTo>
                <a:lnTo>
                  <a:pt x="30" y="798"/>
                </a:lnTo>
                <a:lnTo>
                  <a:pt x="30" y="792"/>
                </a:lnTo>
                <a:lnTo>
                  <a:pt x="36" y="792"/>
                </a:lnTo>
                <a:lnTo>
                  <a:pt x="36" y="792"/>
                </a:lnTo>
                <a:lnTo>
                  <a:pt x="36" y="792"/>
                </a:lnTo>
                <a:lnTo>
                  <a:pt x="36" y="792"/>
                </a:lnTo>
                <a:lnTo>
                  <a:pt x="42" y="786"/>
                </a:lnTo>
                <a:lnTo>
                  <a:pt x="42" y="786"/>
                </a:lnTo>
                <a:lnTo>
                  <a:pt x="42" y="786"/>
                </a:lnTo>
                <a:lnTo>
                  <a:pt x="42" y="786"/>
                </a:lnTo>
                <a:lnTo>
                  <a:pt x="48" y="780"/>
                </a:lnTo>
                <a:lnTo>
                  <a:pt x="48" y="780"/>
                </a:lnTo>
                <a:lnTo>
                  <a:pt x="48" y="780"/>
                </a:lnTo>
                <a:lnTo>
                  <a:pt x="48" y="780"/>
                </a:lnTo>
                <a:lnTo>
                  <a:pt x="54" y="780"/>
                </a:lnTo>
                <a:lnTo>
                  <a:pt x="54" y="774"/>
                </a:lnTo>
                <a:lnTo>
                  <a:pt x="54" y="774"/>
                </a:lnTo>
                <a:lnTo>
                  <a:pt x="54" y="774"/>
                </a:lnTo>
                <a:lnTo>
                  <a:pt x="54" y="774"/>
                </a:lnTo>
                <a:lnTo>
                  <a:pt x="60" y="774"/>
                </a:lnTo>
                <a:lnTo>
                  <a:pt x="60" y="768"/>
                </a:lnTo>
                <a:lnTo>
                  <a:pt x="60" y="768"/>
                </a:lnTo>
                <a:lnTo>
                  <a:pt x="60" y="768"/>
                </a:lnTo>
                <a:lnTo>
                  <a:pt x="66" y="768"/>
                </a:lnTo>
                <a:lnTo>
                  <a:pt x="66" y="762"/>
                </a:lnTo>
                <a:lnTo>
                  <a:pt x="66" y="762"/>
                </a:lnTo>
                <a:lnTo>
                  <a:pt x="66" y="762"/>
                </a:lnTo>
                <a:lnTo>
                  <a:pt x="72" y="762"/>
                </a:lnTo>
                <a:lnTo>
                  <a:pt x="72" y="756"/>
                </a:lnTo>
                <a:lnTo>
                  <a:pt x="72" y="756"/>
                </a:lnTo>
                <a:lnTo>
                  <a:pt x="72" y="756"/>
                </a:lnTo>
                <a:lnTo>
                  <a:pt x="78" y="756"/>
                </a:lnTo>
                <a:lnTo>
                  <a:pt x="78" y="750"/>
                </a:lnTo>
                <a:lnTo>
                  <a:pt x="78" y="750"/>
                </a:lnTo>
                <a:lnTo>
                  <a:pt x="78" y="750"/>
                </a:lnTo>
                <a:lnTo>
                  <a:pt x="78" y="750"/>
                </a:lnTo>
                <a:lnTo>
                  <a:pt x="84" y="744"/>
                </a:lnTo>
                <a:lnTo>
                  <a:pt x="84" y="744"/>
                </a:lnTo>
                <a:lnTo>
                  <a:pt x="84" y="744"/>
                </a:lnTo>
                <a:lnTo>
                  <a:pt x="84" y="744"/>
                </a:lnTo>
                <a:lnTo>
                  <a:pt x="90" y="738"/>
                </a:lnTo>
                <a:lnTo>
                  <a:pt x="90" y="738"/>
                </a:lnTo>
                <a:lnTo>
                  <a:pt x="90" y="738"/>
                </a:lnTo>
                <a:lnTo>
                  <a:pt x="90" y="732"/>
                </a:lnTo>
                <a:lnTo>
                  <a:pt x="96" y="732"/>
                </a:lnTo>
                <a:lnTo>
                  <a:pt x="96" y="732"/>
                </a:lnTo>
                <a:lnTo>
                  <a:pt x="96" y="732"/>
                </a:lnTo>
                <a:lnTo>
                  <a:pt x="96" y="726"/>
                </a:lnTo>
                <a:lnTo>
                  <a:pt x="102" y="726"/>
                </a:lnTo>
                <a:lnTo>
                  <a:pt x="102" y="726"/>
                </a:lnTo>
                <a:lnTo>
                  <a:pt x="102" y="720"/>
                </a:lnTo>
                <a:lnTo>
                  <a:pt x="102" y="720"/>
                </a:lnTo>
                <a:lnTo>
                  <a:pt x="102" y="720"/>
                </a:lnTo>
                <a:lnTo>
                  <a:pt x="108" y="720"/>
                </a:lnTo>
                <a:lnTo>
                  <a:pt x="108" y="714"/>
                </a:lnTo>
                <a:lnTo>
                  <a:pt x="108" y="714"/>
                </a:lnTo>
                <a:lnTo>
                  <a:pt x="108" y="714"/>
                </a:lnTo>
                <a:lnTo>
                  <a:pt x="114" y="708"/>
                </a:lnTo>
                <a:lnTo>
                  <a:pt x="114" y="708"/>
                </a:lnTo>
                <a:lnTo>
                  <a:pt x="114" y="708"/>
                </a:lnTo>
                <a:lnTo>
                  <a:pt x="114" y="702"/>
                </a:lnTo>
                <a:lnTo>
                  <a:pt x="120" y="702"/>
                </a:lnTo>
                <a:lnTo>
                  <a:pt x="120" y="702"/>
                </a:lnTo>
                <a:lnTo>
                  <a:pt x="120" y="696"/>
                </a:lnTo>
                <a:lnTo>
                  <a:pt x="120" y="696"/>
                </a:lnTo>
                <a:lnTo>
                  <a:pt x="126" y="696"/>
                </a:lnTo>
                <a:lnTo>
                  <a:pt x="126" y="690"/>
                </a:lnTo>
                <a:lnTo>
                  <a:pt x="126" y="690"/>
                </a:lnTo>
                <a:lnTo>
                  <a:pt x="126" y="690"/>
                </a:lnTo>
                <a:lnTo>
                  <a:pt x="126" y="684"/>
                </a:lnTo>
                <a:lnTo>
                  <a:pt x="132" y="684"/>
                </a:lnTo>
                <a:lnTo>
                  <a:pt x="132" y="684"/>
                </a:lnTo>
                <a:lnTo>
                  <a:pt x="132" y="678"/>
                </a:lnTo>
                <a:lnTo>
                  <a:pt x="132" y="678"/>
                </a:lnTo>
                <a:lnTo>
                  <a:pt x="138" y="678"/>
                </a:lnTo>
                <a:lnTo>
                  <a:pt x="138" y="672"/>
                </a:lnTo>
                <a:lnTo>
                  <a:pt x="138" y="672"/>
                </a:lnTo>
                <a:lnTo>
                  <a:pt x="138" y="672"/>
                </a:lnTo>
                <a:lnTo>
                  <a:pt x="144" y="666"/>
                </a:lnTo>
                <a:lnTo>
                  <a:pt x="144" y="666"/>
                </a:lnTo>
                <a:lnTo>
                  <a:pt x="144" y="666"/>
                </a:lnTo>
                <a:lnTo>
                  <a:pt x="144" y="660"/>
                </a:lnTo>
                <a:lnTo>
                  <a:pt x="150" y="660"/>
                </a:lnTo>
                <a:lnTo>
                  <a:pt x="150" y="654"/>
                </a:lnTo>
                <a:lnTo>
                  <a:pt x="150" y="654"/>
                </a:lnTo>
                <a:lnTo>
                  <a:pt x="150" y="654"/>
                </a:lnTo>
                <a:lnTo>
                  <a:pt x="150" y="648"/>
                </a:lnTo>
                <a:lnTo>
                  <a:pt x="156" y="648"/>
                </a:lnTo>
                <a:lnTo>
                  <a:pt x="156" y="648"/>
                </a:lnTo>
                <a:lnTo>
                  <a:pt x="156" y="642"/>
                </a:lnTo>
                <a:lnTo>
                  <a:pt x="156" y="642"/>
                </a:lnTo>
                <a:lnTo>
                  <a:pt x="162" y="636"/>
                </a:lnTo>
                <a:lnTo>
                  <a:pt x="162" y="636"/>
                </a:lnTo>
                <a:lnTo>
                  <a:pt x="162" y="630"/>
                </a:lnTo>
                <a:lnTo>
                  <a:pt x="162" y="630"/>
                </a:lnTo>
                <a:lnTo>
                  <a:pt x="168" y="630"/>
                </a:lnTo>
                <a:lnTo>
                  <a:pt x="168" y="624"/>
                </a:lnTo>
                <a:lnTo>
                  <a:pt x="168" y="624"/>
                </a:lnTo>
                <a:lnTo>
                  <a:pt x="168" y="618"/>
                </a:lnTo>
                <a:lnTo>
                  <a:pt x="174" y="618"/>
                </a:lnTo>
                <a:lnTo>
                  <a:pt x="174" y="618"/>
                </a:lnTo>
                <a:lnTo>
                  <a:pt x="174" y="612"/>
                </a:lnTo>
                <a:lnTo>
                  <a:pt x="174" y="612"/>
                </a:lnTo>
                <a:lnTo>
                  <a:pt x="174" y="606"/>
                </a:lnTo>
                <a:lnTo>
                  <a:pt x="180" y="606"/>
                </a:lnTo>
                <a:lnTo>
                  <a:pt x="180" y="600"/>
                </a:lnTo>
                <a:lnTo>
                  <a:pt x="180" y="600"/>
                </a:lnTo>
                <a:lnTo>
                  <a:pt x="180" y="594"/>
                </a:lnTo>
                <a:lnTo>
                  <a:pt x="186" y="594"/>
                </a:lnTo>
                <a:lnTo>
                  <a:pt x="186" y="588"/>
                </a:lnTo>
                <a:lnTo>
                  <a:pt x="186" y="588"/>
                </a:lnTo>
                <a:lnTo>
                  <a:pt x="186" y="588"/>
                </a:lnTo>
                <a:lnTo>
                  <a:pt x="192" y="582"/>
                </a:lnTo>
                <a:lnTo>
                  <a:pt x="192" y="582"/>
                </a:lnTo>
                <a:lnTo>
                  <a:pt x="192" y="576"/>
                </a:lnTo>
                <a:lnTo>
                  <a:pt x="192" y="576"/>
                </a:lnTo>
                <a:lnTo>
                  <a:pt x="198" y="570"/>
                </a:lnTo>
                <a:lnTo>
                  <a:pt x="198" y="570"/>
                </a:lnTo>
                <a:lnTo>
                  <a:pt x="198" y="564"/>
                </a:lnTo>
                <a:lnTo>
                  <a:pt x="198" y="564"/>
                </a:lnTo>
                <a:lnTo>
                  <a:pt x="198" y="558"/>
                </a:lnTo>
                <a:lnTo>
                  <a:pt x="204" y="558"/>
                </a:lnTo>
                <a:lnTo>
                  <a:pt x="204" y="552"/>
                </a:lnTo>
                <a:lnTo>
                  <a:pt x="204" y="552"/>
                </a:lnTo>
                <a:lnTo>
                  <a:pt x="204" y="546"/>
                </a:lnTo>
                <a:lnTo>
                  <a:pt x="210" y="540"/>
                </a:lnTo>
                <a:lnTo>
                  <a:pt x="210" y="540"/>
                </a:lnTo>
                <a:lnTo>
                  <a:pt x="210" y="534"/>
                </a:lnTo>
                <a:lnTo>
                  <a:pt x="210" y="534"/>
                </a:lnTo>
                <a:lnTo>
                  <a:pt x="216" y="528"/>
                </a:lnTo>
                <a:lnTo>
                  <a:pt x="216" y="528"/>
                </a:lnTo>
                <a:lnTo>
                  <a:pt x="216" y="522"/>
                </a:lnTo>
                <a:lnTo>
                  <a:pt x="216" y="522"/>
                </a:lnTo>
                <a:lnTo>
                  <a:pt x="222" y="516"/>
                </a:lnTo>
                <a:lnTo>
                  <a:pt x="222" y="510"/>
                </a:lnTo>
                <a:lnTo>
                  <a:pt x="222" y="510"/>
                </a:lnTo>
                <a:lnTo>
                  <a:pt x="222" y="504"/>
                </a:lnTo>
                <a:lnTo>
                  <a:pt x="222" y="504"/>
                </a:lnTo>
                <a:lnTo>
                  <a:pt x="228" y="498"/>
                </a:lnTo>
                <a:lnTo>
                  <a:pt x="228" y="498"/>
                </a:lnTo>
                <a:lnTo>
                  <a:pt x="228" y="492"/>
                </a:lnTo>
                <a:lnTo>
                  <a:pt x="228" y="486"/>
                </a:lnTo>
                <a:lnTo>
                  <a:pt x="234" y="486"/>
                </a:lnTo>
                <a:lnTo>
                  <a:pt x="234" y="480"/>
                </a:lnTo>
                <a:lnTo>
                  <a:pt x="234" y="480"/>
                </a:lnTo>
                <a:lnTo>
                  <a:pt x="234" y="474"/>
                </a:lnTo>
                <a:lnTo>
                  <a:pt x="240" y="468"/>
                </a:lnTo>
                <a:lnTo>
                  <a:pt x="240" y="468"/>
                </a:lnTo>
                <a:lnTo>
                  <a:pt x="240" y="462"/>
                </a:lnTo>
                <a:lnTo>
                  <a:pt x="240" y="456"/>
                </a:lnTo>
                <a:lnTo>
                  <a:pt x="246" y="456"/>
                </a:lnTo>
                <a:lnTo>
                  <a:pt x="246" y="450"/>
                </a:lnTo>
                <a:lnTo>
                  <a:pt x="246" y="444"/>
                </a:lnTo>
                <a:lnTo>
                  <a:pt x="246" y="444"/>
                </a:lnTo>
                <a:lnTo>
                  <a:pt x="246" y="438"/>
                </a:lnTo>
                <a:lnTo>
                  <a:pt x="252" y="432"/>
                </a:lnTo>
                <a:lnTo>
                  <a:pt x="252" y="432"/>
                </a:lnTo>
                <a:lnTo>
                  <a:pt x="252" y="426"/>
                </a:lnTo>
                <a:lnTo>
                  <a:pt x="252" y="420"/>
                </a:lnTo>
                <a:lnTo>
                  <a:pt x="258" y="420"/>
                </a:lnTo>
                <a:lnTo>
                  <a:pt x="258" y="414"/>
                </a:lnTo>
                <a:lnTo>
                  <a:pt x="258" y="408"/>
                </a:lnTo>
                <a:lnTo>
                  <a:pt x="258" y="408"/>
                </a:lnTo>
                <a:lnTo>
                  <a:pt x="264" y="402"/>
                </a:lnTo>
                <a:lnTo>
                  <a:pt x="264" y="396"/>
                </a:lnTo>
                <a:lnTo>
                  <a:pt x="264" y="390"/>
                </a:lnTo>
                <a:lnTo>
                  <a:pt x="264" y="390"/>
                </a:lnTo>
                <a:lnTo>
                  <a:pt x="270" y="384"/>
                </a:lnTo>
                <a:lnTo>
                  <a:pt x="270" y="378"/>
                </a:lnTo>
                <a:lnTo>
                  <a:pt x="270" y="372"/>
                </a:lnTo>
                <a:lnTo>
                  <a:pt x="270" y="372"/>
                </a:lnTo>
                <a:lnTo>
                  <a:pt x="270" y="366"/>
                </a:lnTo>
                <a:lnTo>
                  <a:pt x="276" y="360"/>
                </a:lnTo>
                <a:lnTo>
                  <a:pt x="276" y="354"/>
                </a:lnTo>
                <a:lnTo>
                  <a:pt x="276" y="354"/>
                </a:lnTo>
                <a:lnTo>
                  <a:pt x="276" y="348"/>
                </a:lnTo>
                <a:lnTo>
                  <a:pt x="282" y="342"/>
                </a:lnTo>
                <a:lnTo>
                  <a:pt x="282" y="336"/>
                </a:lnTo>
                <a:lnTo>
                  <a:pt x="282" y="330"/>
                </a:lnTo>
                <a:lnTo>
                  <a:pt x="282" y="330"/>
                </a:lnTo>
                <a:lnTo>
                  <a:pt x="288" y="324"/>
                </a:lnTo>
                <a:lnTo>
                  <a:pt x="288" y="318"/>
                </a:lnTo>
                <a:lnTo>
                  <a:pt x="288" y="312"/>
                </a:lnTo>
                <a:lnTo>
                  <a:pt x="288" y="306"/>
                </a:lnTo>
                <a:lnTo>
                  <a:pt x="288" y="300"/>
                </a:lnTo>
                <a:lnTo>
                  <a:pt x="294" y="294"/>
                </a:lnTo>
                <a:lnTo>
                  <a:pt x="294" y="294"/>
                </a:lnTo>
                <a:lnTo>
                  <a:pt x="294" y="288"/>
                </a:lnTo>
                <a:lnTo>
                  <a:pt x="294" y="282"/>
                </a:lnTo>
                <a:lnTo>
                  <a:pt x="300" y="276"/>
                </a:lnTo>
                <a:lnTo>
                  <a:pt x="300" y="270"/>
                </a:lnTo>
                <a:lnTo>
                  <a:pt x="300" y="264"/>
                </a:lnTo>
                <a:lnTo>
                  <a:pt x="300" y="258"/>
                </a:lnTo>
                <a:lnTo>
                  <a:pt x="306" y="252"/>
                </a:lnTo>
                <a:lnTo>
                  <a:pt x="306" y="246"/>
                </a:lnTo>
                <a:lnTo>
                  <a:pt x="306" y="246"/>
                </a:lnTo>
                <a:lnTo>
                  <a:pt x="306" y="240"/>
                </a:lnTo>
                <a:lnTo>
                  <a:pt x="312" y="234"/>
                </a:lnTo>
                <a:lnTo>
                  <a:pt x="312" y="228"/>
                </a:lnTo>
                <a:lnTo>
                  <a:pt x="312" y="222"/>
                </a:lnTo>
                <a:lnTo>
                  <a:pt x="312" y="216"/>
                </a:lnTo>
                <a:lnTo>
                  <a:pt x="312" y="210"/>
                </a:lnTo>
                <a:lnTo>
                  <a:pt x="318" y="204"/>
                </a:lnTo>
                <a:lnTo>
                  <a:pt x="318" y="198"/>
                </a:lnTo>
                <a:lnTo>
                  <a:pt x="318" y="192"/>
                </a:lnTo>
                <a:lnTo>
                  <a:pt x="318" y="186"/>
                </a:lnTo>
                <a:lnTo>
                  <a:pt x="324" y="180"/>
                </a:lnTo>
                <a:lnTo>
                  <a:pt x="324" y="174"/>
                </a:lnTo>
                <a:lnTo>
                  <a:pt x="324" y="168"/>
                </a:lnTo>
                <a:lnTo>
                  <a:pt x="324" y="162"/>
                </a:lnTo>
                <a:lnTo>
                  <a:pt x="330" y="156"/>
                </a:lnTo>
                <a:lnTo>
                  <a:pt x="330" y="150"/>
                </a:lnTo>
                <a:lnTo>
                  <a:pt x="330" y="144"/>
                </a:lnTo>
                <a:lnTo>
                  <a:pt x="330" y="132"/>
                </a:lnTo>
                <a:lnTo>
                  <a:pt x="336" y="126"/>
                </a:lnTo>
                <a:lnTo>
                  <a:pt x="336" y="120"/>
                </a:lnTo>
                <a:lnTo>
                  <a:pt x="336" y="114"/>
                </a:lnTo>
                <a:lnTo>
                  <a:pt x="336" y="108"/>
                </a:lnTo>
                <a:lnTo>
                  <a:pt x="336" y="102"/>
                </a:lnTo>
                <a:lnTo>
                  <a:pt x="342" y="96"/>
                </a:lnTo>
                <a:lnTo>
                  <a:pt x="342" y="90"/>
                </a:lnTo>
                <a:lnTo>
                  <a:pt x="342" y="84"/>
                </a:lnTo>
                <a:lnTo>
                  <a:pt x="342" y="72"/>
                </a:lnTo>
                <a:lnTo>
                  <a:pt x="348" y="66"/>
                </a:lnTo>
                <a:lnTo>
                  <a:pt x="348" y="60"/>
                </a:lnTo>
                <a:lnTo>
                  <a:pt x="348" y="54"/>
                </a:lnTo>
                <a:lnTo>
                  <a:pt x="348" y="48"/>
                </a:lnTo>
                <a:lnTo>
                  <a:pt x="354" y="42"/>
                </a:lnTo>
                <a:lnTo>
                  <a:pt x="354" y="30"/>
                </a:lnTo>
                <a:lnTo>
                  <a:pt x="354" y="24"/>
                </a:lnTo>
                <a:lnTo>
                  <a:pt x="354" y="18"/>
                </a:lnTo>
                <a:lnTo>
                  <a:pt x="360" y="12"/>
                </a:lnTo>
                <a:lnTo>
                  <a:pt x="360" y="0"/>
                </a:lnTo>
              </a:path>
            </a:pathLst>
          </a:custGeom>
          <a:noFill/>
          <a:ln w="9525" cap="flat" cmpd="sng">
            <a:solidFill>
              <a:srgbClr val="00FF00">
                <a:alpha val="100000"/>
              </a:srgbClr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0064" name="任意多边形 130063"/>
          <p:cNvSpPr/>
          <p:nvPr/>
        </p:nvSpPr>
        <p:spPr>
          <a:xfrm>
            <a:off x="7545388" y="457200"/>
            <a:ext cx="38100" cy="252413"/>
          </a:xfrm>
          <a:custGeom>
            <a:avLst/>
            <a:gdLst/>
            <a:ahLst/>
            <a:cxnLst/>
            <a:rect l="0" t="0" r="0" b="0"/>
            <a:pathLst>
              <a:path w="30" h="198">
                <a:moveTo>
                  <a:pt x="0" y="198"/>
                </a:moveTo>
                <a:lnTo>
                  <a:pt x="0" y="192"/>
                </a:lnTo>
                <a:lnTo>
                  <a:pt x="0" y="186"/>
                </a:lnTo>
                <a:lnTo>
                  <a:pt x="0" y="180"/>
                </a:lnTo>
                <a:lnTo>
                  <a:pt x="6" y="168"/>
                </a:lnTo>
                <a:lnTo>
                  <a:pt x="6" y="162"/>
                </a:lnTo>
                <a:lnTo>
                  <a:pt x="6" y="156"/>
                </a:lnTo>
                <a:lnTo>
                  <a:pt x="6" y="144"/>
                </a:lnTo>
                <a:lnTo>
                  <a:pt x="12" y="138"/>
                </a:lnTo>
                <a:lnTo>
                  <a:pt x="12" y="132"/>
                </a:lnTo>
                <a:lnTo>
                  <a:pt x="12" y="120"/>
                </a:lnTo>
                <a:lnTo>
                  <a:pt x="12" y="114"/>
                </a:lnTo>
                <a:lnTo>
                  <a:pt x="18" y="108"/>
                </a:lnTo>
                <a:lnTo>
                  <a:pt x="18" y="96"/>
                </a:lnTo>
                <a:lnTo>
                  <a:pt x="18" y="90"/>
                </a:lnTo>
                <a:lnTo>
                  <a:pt x="18" y="78"/>
                </a:lnTo>
                <a:lnTo>
                  <a:pt x="24" y="72"/>
                </a:lnTo>
                <a:lnTo>
                  <a:pt x="24" y="66"/>
                </a:lnTo>
                <a:lnTo>
                  <a:pt x="24" y="54"/>
                </a:lnTo>
                <a:lnTo>
                  <a:pt x="24" y="48"/>
                </a:lnTo>
                <a:lnTo>
                  <a:pt x="24" y="36"/>
                </a:lnTo>
                <a:lnTo>
                  <a:pt x="30" y="30"/>
                </a:lnTo>
                <a:lnTo>
                  <a:pt x="30" y="18"/>
                </a:lnTo>
                <a:lnTo>
                  <a:pt x="30" y="12"/>
                </a:lnTo>
                <a:lnTo>
                  <a:pt x="30" y="0"/>
                </a:lnTo>
              </a:path>
            </a:pathLst>
          </a:custGeom>
          <a:noFill/>
          <a:ln w="9525" cap="flat" cmpd="sng">
            <a:solidFill>
              <a:srgbClr val="00FF00">
                <a:alpha val="100000"/>
              </a:srgbClr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0065" name="任意多边形 130064"/>
          <p:cNvSpPr/>
          <p:nvPr/>
        </p:nvSpPr>
        <p:spPr>
          <a:xfrm>
            <a:off x="6553200" y="457200"/>
            <a:ext cx="457200" cy="1258888"/>
          </a:xfrm>
          <a:custGeom>
            <a:avLst/>
            <a:gdLst/>
            <a:ahLst/>
            <a:cxnLst/>
            <a:rect l="0" t="0" r="0" b="0"/>
            <a:pathLst>
              <a:path w="360" h="990">
                <a:moveTo>
                  <a:pt x="0" y="0"/>
                </a:moveTo>
                <a:lnTo>
                  <a:pt x="0" y="12"/>
                </a:lnTo>
                <a:lnTo>
                  <a:pt x="0" y="18"/>
                </a:lnTo>
                <a:lnTo>
                  <a:pt x="0" y="30"/>
                </a:lnTo>
                <a:lnTo>
                  <a:pt x="6" y="36"/>
                </a:lnTo>
                <a:lnTo>
                  <a:pt x="6" y="48"/>
                </a:lnTo>
                <a:lnTo>
                  <a:pt x="6" y="54"/>
                </a:lnTo>
                <a:lnTo>
                  <a:pt x="6" y="66"/>
                </a:lnTo>
                <a:lnTo>
                  <a:pt x="6" y="72"/>
                </a:lnTo>
                <a:lnTo>
                  <a:pt x="12" y="78"/>
                </a:lnTo>
                <a:lnTo>
                  <a:pt x="12" y="90"/>
                </a:lnTo>
                <a:lnTo>
                  <a:pt x="12" y="96"/>
                </a:lnTo>
                <a:lnTo>
                  <a:pt x="12" y="108"/>
                </a:lnTo>
                <a:lnTo>
                  <a:pt x="18" y="114"/>
                </a:lnTo>
                <a:lnTo>
                  <a:pt x="18" y="120"/>
                </a:lnTo>
                <a:lnTo>
                  <a:pt x="18" y="132"/>
                </a:lnTo>
                <a:lnTo>
                  <a:pt x="18" y="138"/>
                </a:lnTo>
                <a:lnTo>
                  <a:pt x="24" y="144"/>
                </a:lnTo>
                <a:lnTo>
                  <a:pt x="24" y="156"/>
                </a:lnTo>
                <a:lnTo>
                  <a:pt x="24" y="162"/>
                </a:lnTo>
                <a:lnTo>
                  <a:pt x="24" y="168"/>
                </a:lnTo>
                <a:lnTo>
                  <a:pt x="30" y="180"/>
                </a:lnTo>
                <a:lnTo>
                  <a:pt x="30" y="186"/>
                </a:lnTo>
                <a:lnTo>
                  <a:pt x="30" y="192"/>
                </a:lnTo>
                <a:lnTo>
                  <a:pt x="30" y="198"/>
                </a:lnTo>
                <a:lnTo>
                  <a:pt x="30" y="210"/>
                </a:lnTo>
                <a:lnTo>
                  <a:pt x="36" y="216"/>
                </a:lnTo>
                <a:lnTo>
                  <a:pt x="36" y="222"/>
                </a:lnTo>
                <a:lnTo>
                  <a:pt x="36" y="228"/>
                </a:lnTo>
                <a:lnTo>
                  <a:pt x="36" y="240"/>
                </a:lnTo>
                <a:lnTo>
                  <a:pt x="42" y="246"/>
                </a:lnTo>
                <a:lnTo>
                  <a:pt x="42" y="252"/>
                </a:lnTo>
                <a:lnTo>
                  <a:pt x="42" y="258"/>
                </a:lnTo>
                <a:lnTo>
                  <a:pt x="42" y="264"/>
                </a:lnTo>
                <a:lnTo>
                  <a:pt x="48" y="270"/>
                </a:lnTo>
                <a:lnTo>
                  <a:pt x="48" y="282"/>
                </a:lnTo>
                <a:lnTo>
                  <a:pt x="48" y="288"/>
                </a:lnTo>
                <a:lnTo>
                  <a:pt x="48" y="294"/>
                </a:lnTo>
                <a:lnTo>
                  <a:pt x="54" y="300"/>
                </a:lnTo>
                <a:lnTo>
                  <a:pt x="54" y="306"/>
                </a:lnTo>
                <a:lnTo>
                  <a:pt x="54" y="312"/>
                </a:lnTo>
                <a:lnTo>
                  <a:pt x="54" y="318"/>
                </a:lnTo>
                <a:lnTo>
                  <a:pt x="54" y="324"/>
                </a:lnTo>
                <a:lnTo>
                  <a:pt x="60" y="330"/>
                </a:lnTo>
                <a:lnTo>
                  <a:pt x="60" y="342"/>
                </a:lnTo>
                <a:lnTo>
                  <a:pt x="60" y="348"/>
                </a:lnTo>
                <a:lnTo>
                  <a:pt x="60" y="354"/>
                </a:lnTo>
                <a:lnTo>
                  <a:pt x="66" y="360"/>
                </a:lnTo>
                <a:lnTo>
                  <a:pt x="66" y="366"/>
                </a:lnTo>
                <a:lnTo>
                  <a:pt x="66" y="372"/>
                </a:lnTo>
                <a:lnTo>
                  <a:pt x="66" y="378"/>
                </a:lnTo>
                <a:lnTo>
                  <a:pt x="72" y="384"/>
                </a:lnTo>
                <a:lnTo>
                  <a:pt x="72" y="390"/>
                </a:lnTo>
                <a:lnTo>
                  <a:pt x="72" y="396"/>
                </a:lnTo>
                <a:lnTo>
                  <a:pt x="72" y="402"/>
                </a:lnTo>
                <a:lnTo>
                  <a:pt x="78" y="408"/>
                </a:lnTo>
                <a:lnTo>
                  <a:pt x="78" y="414"/>
                </a:lnTo>
                <a:lnTo>
                  <a:pt x="78" y="420"/>
                </a:lnTo>
                <a:lnTo>
                  <a:pt x="78" y="426"/>
                </a:lnTo>
                <a:lnTo>
                  <a:pt x="78" y="432"/>
                </a:lnTo>
                <a:lnTo>
                  <a:pt x="84" y="438"/>
                </a:lnTo>
                <a:lnTo>
                  <a:pt x="84" y="444"/>
                </a:lnTo>
                <a:lnTo>
                  <a:pt x="84" y="444"/>
                </a:lnTo>
                <a:lnTo>
                  <a:pt x="84" y="450"/>
                </a:lnTo>
                <a:lnTo>
                  <a:pt x="90" y="456"/>
                </a:lnTo>
                <a:lnTo>
                  <a:pt x="90" y="462"/>
                </a:lnTo>
                <a:lnTo>
                  <a:pt x="90" y="468"/>
                </a:lnTo>
                <a:lnTo>
                  <a:pt x="90" y="474"/>
                </a:lnTo>
                <a:lnTo>
                  <a:pt x="96" y="480"/>
                </a:lnTo>
                <a:lnTo>
                  <a:pt x="96" y="486"/>
                </a:lnTo>
                <a:lnTo>
                  <a:pt x="96" y="492"/>
                </a:lnTo>
                <a:lnTo>
                  <a:pt x="96" y="492"/>
                </a:lnTo>
                <a:lnTo>
                  <a:pt x="102" y="498"/>
                </a:lnTo>
                <a:lnTo>
                  <a:pt x="102" y="504"/>
                </a:lnTo>
                <a:lnTo>
                  <a:pt x="102" y="510"/>
                </a:lnTo>
                <a:lnTo>
                  <a:pt x="102" y="516"/>
                </a:lnTo>
                <a:lnTo>
                  <a:pt x="102" y="522"/>
                </a:lnTo>
                <a:lnTo>
                  <a:pt x="108" y="528"/>
                </a:lnTo>
                <a:lnTo>
                  <a:pt x="108" y="528"/>
                </a:lnTo>
                <a:lnTo>
                  <a:pt x="108" y="534"/>
                </a:lnTo>
                <a:lnTo>
                  <a:pt x="108" y="540"/>
                </a:lnTo>
                <a:lnTo>
                  <a:pt x="114" y="546"/>
                </a:lnTo>
                <a:lnTo>
                  <a:pt x="114" y="552"/>
                </a:lnTo>
                <a:lnTo>
                  <a:pt x="114" y="552"/>
                </a:lnTo>
                <a:lnTo>
                  <a:pt x="114" y="558"/>
                </a:lnTo>
                <a:lnTo>
                  <a:pt x="120" y="564"/>
                </a:lnTo>
                <a:lnTo>
                  <a:pt x="120" y="570"/>
                </a:lnTo>
                <a:lnTo>
                  <a:pt x="120" y="570"/>
                </a:lnTo>
                <a:lnTo>
                  <a:pt x="120" y="576"/>
                </a:lnTo>
                <a:lnTo>
                  <a:pt x="126" y="582"/>
                </a:lnTo>
                <a:lnTo>
                  <a:pt x="126" y="588"/>
                </a:lnTo>
                <a:lnTo>
                  <a:pt x="126" y="588"/>
                </a:lnTo>
                <a:lnTo>
                  <a:pt x="126" y="594"/>
                </a:lnTo>
                <a:lnTo>
                  <a:pt x="126" y="600"/>
                </a:lnTo>
                <a:lnTo>
                  <a:pt x="132" y="606"/>
                </a:lnTo>
                <a:lnTo>
                  <a:pt x="132" y="606"/>
                </a:lnTo>
                <a:lnTo>
                  <a:pt x="132" y="612"/>
                </a:lnTo>
                <a:lnTo>
                  <a:pt x="132" y="618"/>
                </a:lnTo>
                <a:lnTo>
                  <a:pt x="138" y="618"/>
                </a:lnTo>
                <a:lnTo>
                  <a:pt x="138" y="624"/>
                </a:lnTo>
                <a:lnTo>
                  <a:pt x="138" y="630"/>
                </a:lnTo>
                <a:lnTo>
                  <a:pt x="138" y="630"/>
                </a:lnTo>
                <a:lnTo>
                  <a:pt x="144" y="636"/>
                </a:lnTo>
                <a:lnTo>
                  <a:pt x="144" y="642"/>
                </a:lnTo>
                <a:lnTo>
                  <a:pt x="144" y="642"/>
                </a:lnTo>
                <a:lnTo>
                  <a:pt x="144" y="648"/>
                </a:lnTo>
                <a:lnTo>
                  <a:pt x="144" y="654"/>
                </a:lnTo>
                <a:lnTo>
                  <a:pt x="150" y="654"/>
                </a:lnTo>
                <a:lnTo>
                  <a:pt x="150" y="660"/>
                </a:lnTo>
                <a:lnTo>
                  <a:pt x="150" y="666"/>
                </a:lnTo>
                <a:lnTo>
                  <a:pt x="150" y="666"/>
                </a:lnTo>
                <a:lnTo>
                  <a:pt x="156" y="672"/>
                </a:lnTo>
                <a:lnTo>
                  <a:pt x="156" y="678"/>
                </a:lnTo>
                <a:lnTo>
                  <a:pt x="156" y="678"/>
                </a:lnTo>
                <a:lnTo>
                  <a:pt x="156" y="684"/>
                </a:lnTo>
                <a:lnTo>
                  <a:pt x="162" y="684"/>
                </a:lnTo>
                <a:lnTo>
                  <a:pt x="162" y="690"/>
                </a:lnTo>
                <a:lnTo>
                  <a:pt x="162" y="696"/>
                </a:lnTo>
                <a:lnTo>
                  <a:pt x="162" y="696"/>
                </a:lnTo>
                <a:lnTo>
                  <a:pt x="168" y="702"/>
                </a:lnTo>
                <a:lnTo>
                  <a:pt x="168" y="702"/>
                </a:lnTo>
                <a:lnTo>
                  <a:pt x="168" y="708"/>
                </a:lnTo>
                <a:lnTo>
                  <a:pt x="168" y="708"/>
                </a:lnTo>
                <a:lnTo>
                  <a:pt x="168" y="714"/>
                </a:lnTo>
                <a:lnTo>
                  <a:pt x="174" y="720"/>
                </a:lnTo>
                <a:lnTo>
                  <a:pt x="174" y="720"/>
                </a:lnTo>
                <a:lnTo>
                  <a:pt x="174" y="726"/>
                </a:lnTo>
                <a:lnTo>
                  <a:pt x="174" y="726"/>
                </a:lnTo>
                <a:lnTo>
                  <a:pt x="180" y="732"/>
                </a:lnTo>
                <a:lnTo>
                  <a:pt x="180" y="732"/>
                </a:lnTo>
                <a:lnTo>
                  <a:pt x="180" y="738"/>
                </a:lnTo>
                <a:lnTo>
                  <a:pt x="180" y="738"/>
                </a:lnTo>
                <a:lnTo>
                  <a:pt x="186" y="744"/>
                </a:lnTo>
                <a:lnTo>
                  <a:pt x="186" y="750"/>
                </a:lnTo>
                <a:lnTo>
                  <a:pt x="186" y="750"/>
                </a:lnTo>
                <a:lnTo>
                  <a:pt x="186" y="756"/>
                </a:lnTo>
                <a:lnTo>
                  <a:pt x="192" y="756"/>
                </a:lnTo>
                <a:lnTo>
                  <a:pt x="192" y="762"/>
                </a:lnTo>
                <a:lnTo>
                  <a:pt x="192" y="762"/>
                </a:lnTo>
                <a:lnTo>
                  <a:pt x="192" y="768"/>
                </a:lnTo>
                <a:lnTo>
                  <a:pt x="192" y="768"/>
                </a:lnTo>
                <a:lnTo>
                  <a:pt x="198" y="774"/>
                </a:lnTo>
                <a:lnTo>
                  <a:pt x="198" y="774"/>
                </a:lnTo>
                <a:lnTo>
                  <a:pt x="198" y="780"/>
                </a:lnTo>
                <a:lnTo>
                  <a:pt x="198" y="780"/>
                </a:lnTo>
                <a:lnTo>
                  <a:pt x="204" y="786"/>
                </a:lnTo>
                <a:lnTo>
                  <a:pt x="204" y="786"/>
                </a:lnTo>
                <a:lnTo>
                  <a:pt x="204" y="786"/>
                </a:lnTo>
                <a:lnTo>
                  <a:pt x="204" y="792"/>
                </a:lnTo>
                <a:lnTo>
                  <a:pt x="210" y="792"/>
                </a:lnTo>
                <a:lnTo>
                  <a:pt x="210" y="798"/>
                </a:lnTo>
                <a:lnTo>
                  <a:pt x="210" y="798"/>
                </a:lnTo>
                <a:lnTo>
                  <a:pt x="210" y="804"/>
                </a:lnTo>
                <a:lnTo>
                  <a:pt x="216" y="804"/>
                </a:lnTo>
                <a:lnTo>
                  <a:pt x="216" y="810"/>
                </a:lnTo>
                <a:lnTo>
                  <a:pt x="216" y="810"/>
                </a:lnTo>
                <a:lnTo>
                  <a:pt x="216" y="816"/>
                </a:lnTo>
                <a:lnTo>
                  <a:pt x="216" y="816"/>
                </a:lnTo>
                <a:lnTo>
                  <a:pt x="222" y="816"/>
                </a:lnTo>
                <a:lnTo>
                  <a:pt x="222" y="822"/>
                </a:lnTo>
                <a:lnTo>
                  <a:pt x="222" y="822"/>
                </a:lnTo>
                <a:lnTo>
                  <a:pt x="222" y="828"/>
                </a:lnTo>
                <a:lnTo>
                  <a:pt x="228" y="828"/>
                </a:lnTo>
                <a:lnTo>
                  <a:pt x="228" y="828"/>
                </a:lnTo>
                <a:lnTo>
                  <a:pt x="228" y="834"/>
                </a:lnTo>
                <a:lnTo>
                  <a:pt x="228" y="834"/>
                </a:lnTo>
                <a:lnTo>
                  <a:pt x="234" y="840"/>
                </a:lnTo>
                <a:lnTo>
                  <a:pt x="234" y="840"/>
                </a:lnTo>
                <a:lnTo>
                  <a:pt x="234" y="846"/>
                </a:lnTo>
                <a:lnTo>
                  <a:pt x="234" y="846"/>
                </a:lnTo>
                <a:lnTo>
                  <a:pt x="240" y="846"/>
                </a:lnTo>
                <a:lnTo>
                  <a:pt x="240" y="852"/>
                </a:lnTo>
                <a:lnTo>
                  <a:pt x="240" y="852"/>
                </a:lnTo>
                <a:lnTo>
                  <a:pt x="240" y="852"/>
                </a:lnTo>
                <a:lnTo>
                  <a:pt x="240" y="858"/>
                </a:lnTo>
                <a:lnTo>
                  <a:pt x="246" y="858"/>
                </a:lnTo>
                <a:lnTo>
                  <a:pt x="246" y="864"/>
                </a:lnTo>
                <a:lnTo>
                  <a:pt x="246" y="864"/>
                </a:lnTo>
                <a:lnTo>
                  <a:pt x="246" y="864"/>
                </a:lnTo>
                <a:lnTo>
                  <a:pt x="252" y="870"/>
                </a:lnTo>
                <a:lnTo>
                  <a:pt x="252" y="870"/>
                </a:lnTo>
                <a:lnTo>
                  <a:pt x="252" y="870"/>
                </a:lnTo>
                <a:lnTo>
                  <a:pt x="252" y="876"/>
                </a:lnTo>
                <a:lnTo>
                  <a:pt x="258" y="876"/>
                </a:lnTo>
                <a:lnTo>
                  <a:pt x="258" y="876"/>
                </a:lnTo>
                <a:lnTo>
                  <a:pt x="258" y="882"/>
                </a:lnTo>
                <a:lnTo>
                  <a:pt x="258" y="882"/>
                </a:lnTo>
                <a:lnTo>
                  <a:pt x="264" y="882"/>
                </a:lnTo>
                <a:lnTo>
                  <a:pt x="264" y="888"/>
                </a:lnTo>
                <a:lnTo>
                  <a:pt x="264" y="888"/>
                </a:lnTo>
                <a:lnTo>
                  <a:pt x="264" y="888"/>
                </a:lnTo>
                <a:lnTo>
                  <a:pt x="264" y="894"/>
                </a:lnTo>
                <a:lnTo>
                  <a:pt x="270" y="894"/>
                </a:lnTo>
                <a:lnTo>
                  <a:pt x="270" y="894"/>
                </a:lnTo>
                <a:lnTo>
                  <a:pt x="270" y="900"/>
                </a:lnTo>
                <a:lnTo>
                  <a:pt x="270" y="900"/>
                </a:lnTo>
                <a:lnTo>
                  <a:pt x="276" y="900"/>
                </a:lnTo>
                <a:lnTo>
                  <a:pt x="276" y="906"/>
                </a:lnTo>
                <a:lnTo>
                  <a:pt x="276" y="906"/>
                </a:lnTo>
                <a:lnTo>
                  <a:pt x="276" y="906"/>
                </a:lnTo>
                <a:lnTo>
                  <a:pt x="282" y="912"/>
                </a:lnTo>
                <a:lnTo>
                  <a:pt x="282" y="912"/>
                </a:lnTo>
                <a:lnTo>
                  <a:pt x="282" y="912"/>
                </a:lnTo>
                <a:lnTo>
                  <a:pt x="282" y="918"/>
                </a:lnTo>
                <a:lnTo>
                  <a:pt x="288" y="918"/>
                </a:lnTo>
                <a:lnTo>
                  <a:pt x="288" y="918"/>
                </a:lnTo>
                <a:lnTo>
                  <a:pt x="288" y="918"/>
                </a:lnTo>
                <a:lnTo>
                  <a:pt x="288" y="924"/>
                </a:lnTo>
                <a:lnTo>
                  <a:pt x="288" y="924"/>
                </a:lnTo>
                <a:lnTo>
                  <a:pt x="294" y="924"/>
                </a:lnTo>
                <a:lnTo>
                  <a:pt x="294" y="930"/>
                </a:lnTo>
                <a:lnTo>
                  <a:pt x="294" y="930"/>
                </a:lnTo>
                <a:lnTo>
                  <a:pt x="294" y="930"/>
                </a:lnTo>
                <a:lnTo>
                  <a:pt x="300" y="930"/>
                </a:lnTo>
                <a:lnTo>
                  <a:pt x="300" y="936"/>
                </a:lnTo>
                <a:lnTo>
                  <a:pt x="300" y="936"/>
                </a:lnTo>
                <a:lnTo>
                  <a:pt x="300" y="936"/>
                </a:lnTo>
                <a:lnTo>
                  <a:pt x="306" y="942"/>
                </a:lnTo>
                <a:lnTo>
                  <a:pt x="306" y="942"/>
                </a:lnTo>
                <a:lnTo>
                  <a:pt x="306" y="942"/>
                </a:lnTo>
                <a:lnTo>
                  <a:pt x="306" y="942"/>
                </a:lnTo>
                <a:lnTo>
                  <a:pt x="312" y="948"/>
                </a:lnTo>
                <a:lnTo>
                  <a:pt x="312" y="948"/>
                </a:lnTo>
                <a:lnTo>
                  <a:pt x="312" y="948"/>
                </a:lnTo>
                <a:lnTo>
                  <a:pt x="312" y="948"/>
                </a:lnTo>
                <a:lnTo>
                  <a:pt x="312" y="954"/>
                </a:lnTo>
                <a:lnTo>
                  <a:pt x="318" y="954"/>
                </a:lnTo>
                <a:lnTo>
                  <a:pt x="318" y="954"/>
                </a:lnTo>
                <a:lnTo>
                  <a:pt x="318" y="954"/>
                </a:lnTo>
                <a:lnTo>
                  <a:pt x="318" y="960"/>
                </a:lnTo>
                <a:lnTo>
                  <a:pt x="324" y="960"/>
                </a:lnTo>
                <a:lnTo>
                  <a:pt x="324" y="960"/>
                </a:lnTo>
                <a:lnTo>
                  <a:pt x="324" y="960"/>
                </a:lnTo>
                <a:lnTo>
                  <a:pt x="324" y="966"/>
                </a:lnTo>
                <a:lnTo>
                  <a:pt x="330" y="966"/>
                </a:lnTo>
                <a:lnTo>
                  <a:pt x="330" y="966"/>
                </a:lnTo>
                <a:lnTo>
                  <a:pt x="330" y="966"/>
                </a:lnTo>
                <a:lnTo>
                  <a:pt x="330" y="972"/>
                </a:lnTo>
                <a:lnTo>
                  <a:pt x="336" y="972"/>
                </a:lnTo>
                <a:lnTo>
                  <a:pt x="336" y="972"/>
                </a:lnTo>
                <a:lnTo>
                  <a:pt x="336" y="972"/>
                </a:lnTo>
                <a:lnTo>
                  <a:pt x="336" y="972"/>
                </a:lnTo>
                <a:lnTo>
                  <a:pt x="336" y="978"/>
                </a:lnTo>
                <a:lnTo>
                  <a:pt x="342" y="978"/>
                </a:lnTo>
                <a:lnTo>
                  <a:pt x="342" y="978"/>
                </a:lnTo>
                <a:lnTo>
                  <a:pt x="342" y="978"/>
                </a:lnTo>
                <a:lnTo>
                  <a:pt x="342" y="978"/>
                </a:lnTo>
                <a:lnTo>
                  <a:pt x="348" y="984"/>
                </a:lnTo>
                <a:lnTo>
                  <a:pt x="348" y="984"/>
                </a:lnTo>
                <a:lnTo>
                  <a:pt x="348" y="984"/>
                </a:lnTo>
                <a:lnTo>
                  <a:pt x="348" y="984"/>
                </a:lnTo>
                <a:lnTo>
                  <a:pt x="354" y="990"/>
                </a:lnTo>
                <a:lnTo>
                  <a:pt x="354" y="990"/>
                </a:lnTo>
                <a:lnTo>
                  <a:pt x="354" y="990"/>
                </a:lnTo>
                <a:lnTo>
                  <a:pt x="354" y="990"/>
                </a:lnTo>
                <a:lnTo>
                  <a:pt x="360" y="990"/>
                </a:lnTo>
              </a:path>
            </a:pathLst>
          </a:custGeom>
          <a:noFill/>
          <a:ln w="9525" cap="flat" cmpd="sng">
            <a:solidFill>
              <a:srgbClr val="00FFFF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0066" name="任意多边形 130065"/>
          <p:cNvSpPr/>
          <p:nvPr/>
        </p:nvSpPr>
        <p:spPr>
          <a:xfrm>
            <a:off x="7010400" y="1716088"/>
            <a:ext cx="450850" cy="166687"/>
          </a:xfrm>
          <a:custGeom>
            <a:avLst/>
            <a:gdLst/>
            <a:ahLst/>
            <a:cxnLst/>
            <a:rect l="0" t="0" r="0" b="0"/>
            <a:pathLst>
              <a:path w="354" h="132">
                <a:moveTo>
                  <a:pt x="0" y="0"/>
                </a:moveTo>
                <a:lnTo>
                  <a:pt x="0" y="6"/>
                </a:lnTo>
                <a:lnTo>
                  <a:pt x="0" y="6"/>
                </a:lnTo>
                <a:lnTo>
                  <a:pt x="0" y="6"/>
                </a:lnTo>
                <a:lnTo>
                  <a:pt x="0" y="6"/>
                </a:lnTo>
                <a:lnTo>
                  <a:pt x="6" y="6"/>
                </a:lnTo>
                <a:lnTo>
                  <a:pt x="6" y="6"/>
                </a:lnTo>
                <a:lnTo>
                  <a:pt x="6" y="12"/>
                </a:lnTo>
                <a:lnTo>
                  <a:pt x="6" y="12"/>
                </a:lnTo>
                <a:lnTo>
                  <a:pt x="12" y="12"/>
                </a:lnTo>
                <a:lnTo>
                  <a:pt x="12" y="12"/>
                </a:lnTo>
                <a:lnTo>
                  <a:pt x="12" y="12"/>
                </a:lnTo>
                <a:lnTo>
                  <a:pt x="12" y="18"/>
                </a:lnTo>
                <a:lnTo>
                  <a:pt x="18" y="18"/>
                </a:lnTo>
                <a:lnTo>
                  <a:pt x="18" y="18"/>
                </a:lnTo>
                <a:lnTo>
                  <a:pt x="18" y="18"/>
                </a:lnTo>
                <a:lnTo>
                  <a:pt x="18" y="18"/>
                </a:lnTo>
                <a:lnTo>
                  <a:pt x="24" y="18"/>
                </a:lnTo>
                <a:lnTo>
                  <a:pt x="24" y="24"/>
                </a:lnTo>
                <a:lnTo>
                  <a:pt x="24" y="24"/>
                </a:lnTo>
                <a:lnTo>
                  <a:pt x="24" y="24"/>
                </a:lnTo>
                <a:lnTo>
                  <a:pt x="24" y="24"/>
                </a:lnTo>
                <a:lnTo>
                  <a:pt x="30" y="24"/>
                </a:lnTo>
                <a:lnTo>
                  <a:pt x="30" y="24"/>
                </a:lnTo>
                <a:lnTo>
                  <a:pt x="30" y="30"/>
                </a:lnTo>
                <a:lnTo>
                  <a:pt x="30" y="30"/>
                </a:lnTo>
                <a:lnTo>
                  <a:pt x="36" y="30"/>
                </a:lnTo>
                <a:lnTo>
                  <a:pt x="36" y="30"/>
                </a:lnTo>
                <a:lnTo>
                  <a:pt x="36" y="30"/>
                </a:lnTo>
                <a:lnTo>
                  <a:pt x="36" y="30"/>
                </a:lnTo>
                <a:lnTo>
                  <a:pt x="42" y="36"/>
                </a:lnTo>
                <a:lnTo>
                  <a:pt x="42" y="36"/>
                </a:lnTo>
                <a:lnTo>
                  <a:pt x="42" y="36"/>
                </a:lnTo>
                <a:lnTo>
                  <a:pt x="42" y="36"/>
                </a:lnTo>
                <a:lnTo>
                  <a:pt x="48" y="36"/>
                </a:lnTo>
                <a:lnTo>
                  <a:pt x="48" y="36"/>
                </a:lnTo>
                <a:lnTo>
                  <a:pt x="48" y="36"/>
                </a:lnTo>
                <a:lnTo>
                  <a:pt x="48" y="42"/>
                </a:lnTo>
                <a:lnTo>
                  <a:pt x="48" y="42"/>
                </a:lnTo>
                <a:lnTo>
                  <a:pt x="54" y="42"/>
                </a:lnTo>
                <a:lnTo>
                  <a:pt x="54" y="42"/>
                </a:lnTo>
                <a:lnTo>
                  <a:pt x="54" y="42"/>
                </a:lnTo>
                <a:lnTo>
                  <a:pt x="54" y="42"/>
                </a:lnTo>
                <a:lnTo>
                  <a:pt x="60" y="48"/>
                </a:lnTo>
                <a:lnTo>
                  <a:pt x="60" y="48"/>
                </a:lnTo>
                <a:lnTo>
                  <a:pt x="60" y="48"/>
                </a:lnTo>
                <a:lnTo>
                  <a:pt x="60" y="48"/>
                </a:lnTo>
                <a:lnTo>
                  <a:pt x="66" y="48"/>
                </a:lnTo>
                <a:lnTo>
                  <a:pt x="66" y="48"/>
                </a:lnTo>
                <a:lnTo>
                  <a:pt x="66" y="48"/>
                </a:lnTo>
                <a:lnTo>
                  <a:pt x="66" y="48"/>
                </a:lnTo>
                <a:lnTo>
                  <a:pt x="66" y="54"/>
                </a:lnTo>
                <a:lnTo>
                  <a:pt x="72" y="54"/>
                </a:lnTo>
                <a:lnTo>
                  <a:pt x="72" y="54"/>
                </a:lnTo>
                <a:lnTo>
                  <a:pt x="72" y="54"/>
                </a:lnTo>
                <a:lnTo>
                  <a:pt x="72" y="54"/>
                </a:lnTo>
                <a:lnTo>
                  <a:pt x="78" y="54"/>
                </a:lnTo>
                <a:lnTo>
                  <a:pt x="78" y="54"/>
                </a:lnTo>
                <a:lnTo>
                  <a:pt x="78" y="54"/>
                </a:lnTo>
                <a:lnTo>
                  <a:pt x="78" y="60"/>
                </a:lnTo>
                <a:lnTo>
                  <a:pt x="84" y="60"/>
                </a:lnTo>
                <a:lnTo>
                  <a:pt x="84" y="60"/>
                </a:lnTo>
                <a:lnTo>
                  <a:pt x="84" y="60"/>
                </a:lnTo>
                <a:lnTo>
                  <a:pt x="84" y="60"/>
                </a:lnTo>
                <a:lnTo>
                  <a:pt x="90" y="60"/>
                </a:lnTo>
                <a:lnTo>
                  <a:pt x="90" y="60"/>
                </a:lnTo>
                <a:lnTo>
                  <a:pt x="90" y="60"/>
                </a:lnTo>
                <a:lnTo>
                  <a:pt x="90" y="66"/>
                </a:lnTo>
                <a:lnTo>
                  <a:pt x="90" y="66"/>
                </a:lnTo>
                <a:lnTo>
                  <a:pt x="96" y="66"/>
                </a:lnTo>
                <a:lnTo>
                  <a:pt x="96" y="66"/>
                </a:lnTo>
                <a:lnTo>
                  <a:pt x="96" y="66"/>
                </a:lnTo>
                <a:lnTo>
                  <a:pt x="96" y="66"/>
                </a:lnTo>
                <a:lnTo>
                  <a:pt x="102" y="66"/>
                </a:lnTo>
                <a:lnTo>
                  <a:pt x="102" y="66"/>
                </a:lnTo>
                <a:lnTo>
                  <a:pt x="102" y="66"/>
                </a:lnTo>
                <a:lnTo>
                  <a:pt x="102" y="72"/>
                </a:lnTo>
                <a:lnTo>
                  <a:pt x="108" y="72"/>
                </a:lnTo>
                <a:lnTo>
                  <a:pt x="108" y="72"/>
                </a:lnTo>
                <a:lnTo>
                  <a:pt x="108" y="72"/>
                </a:lnTo>
                <a:lnTo>
                  <a:pt x="108" y="72"/>
                </a:lnTo>
                <a:lnTo>
                  <a:pt x="114" y="72"/>
                </a:lnTo>
                <a:lnTo>
                  <a:pt x="114" y="72"/>
                </a:lnTo>
                <a:lnTo>
                  <a:pt x="114" y="72"/>
                </a:lnTo>
                <a:lnTo>
                  <a:pt x="114" y="72"/>
                </a:lnTo>
                <a:lnTo>
                  <a:pt x="114" y="72"/>
                </a:lnTo>
                <a:lnTo>
                  <a:pt x="120" y="78"/>
                </a:lnTo>
                <a:lnTo>
                  <a:pt x="120" y="78"/>
                </a:lnTo>
                <a:lnTo>
                  <a:pt x="120" y="78"/>
                </a:lnTo>
                <a:lnTo>
                  <a:pt x="120" y="78"/>
                </a:lnTo>
                <a:lnTo>
                  <a:pt x="126" y="78"/>
                </a:lnTo>
                <a:lnTo>
                  <a:pt x="126" y="78"/>
                </a:lnTo>
                <a:lnTo>
                  <a:pt x="126" y="78"/>
                </a:lnTo>
                <a:lnTo>
                  <a:pt x="126" y="78"/>
                </a:lnTo>
                <a:lnTo>
                  <a:pt x="132" y="78"/>
                </a:lnTo>
                <a:lnTo>
                  <a:pt x="132" y="78"/>
                </a:lnTo>
                <a:lnTo>
                  <a:pt x="132" y="84"/>
                </a:lnTo>
                <a:lnTo>
                  <a:pt x="132" y="84"/>
                </a:lnTo>
                <a:lnTo>
                  <a:pt x="138" y="84"/>
                </a:lnTo>
                <a:lnTo>
                  <a:pt x="138" y="84"/>
                </a:lnTo>
                <a:lnTo>
                  <a:pt x="138" y="84"/>
                </a:lnTo>
                <a:lnTo>
                  <a:pt x="138" y="84"/>
                </a:lnTo>
                <a:lnTo>
                  <a:pt x="138" y="84"/>
                </a:lnTo>
                <a:lnTo>
                  <a:pt x="144" y="84"/>
                </a:lnTo>
                <a:lnTo>
                  <a:pt x="144" y="84"/>
                </a:lnTo>
                <a:lnTo>
                  <a:pt x="144" y="84"/>
                </a:lnTo>
                <a:lnTo>
                  <a:pt x="144" y="84"/>
                </a:lnTo>
                <a:lnTo>
                  <a:pt x="150" y="90"/>
                </a:lnTo>
                <a:lnTo>
                  <a:pt x="150" y="90"/>
                </a:lnTo>
                <a:lnTo>
                  <a:pt x="150" y="90"/>
                </a:lnTo>
                <a:lnTo>
                  <a:pt x="150" y="90"/>
                </a:lnTo>
                <a:lnTo>
                  <a:pt x="156" y="90"/>
                </a:lnTo>
                <a:lnTo>
                  <a:pt x="156" y="90"/>
                </a:lnTo>
                <a:lnTo>
                  <a:pt x="156" y="90"/>
                </a:lnTo>
                <a:lnTo>
                  <a:pt x="156" y="90"/>
                </a:lnTo>
                <a:lnTo>
                  <a:pt x="162" y="90"/>
                </a:lnTo>
                <a:lnTo>
                  <a:pt x="162" y="90"/>
                </a:lnTo>
                <a:lnTo>
                  <a:pt x="162" y="90"/>
                </a:lnTo>
                <a:lnTo>
                  <a:pt x="162" y="90"/>
                </a:lnTo>
                <a:lnTo>
                  <a:pt x="162" y="90"/>
                </a:lnTo>
                <a:lnTo>
                  <a:pt x="168" y="96"/>
                </a:lnTo>
                <a:lnTo>
                  <a:pt x="168" y="96"/>
                </a:lnTo>
                <a:lnTo>
                  <a:pt x="168" y="96"/>
                </a:lnTo>
                <a:lnTo>
                  <a:pt x="168" y="96"/>
                </a:lnTo>
                <a:lnTo>
                  <a:pt x="174" y="96"/>
                </a:lnTo>
                <a:lnTo>
                  <a:pt x="174" y="96"/>
                </a:lnTo>
                <a:lnTo>
                  <a:pt x="174" y="96"/>
                </a:lnTo>
                <a:lnTo>
                  <a:pt x="174" y="96"/>
                </a:lnTo>
                <a:lnTo>
                  <a:pt x="180" y="96"/>
                </a:lnTo>
                <a:lnTo>
                  <a:pt x="180" y="96"/>
                </a:lnTo>
                <a:lnTo>
                  <a:pt x="180" y="96"/>
                </a:lnTo>
                <a:lnTo>
                  <a:pt x="180" y="96"/>
                </a:lnTo>
                <a:lnTo>
                  <a:pt x="186" y="96"/>
                </a:lnTo>
                <a:lnTo>
                  <a:pt x="186" y="96"/>
                </a:lnTo>
                <a:lnTo>
                  <a:pt x="186" y="102"/>
                </a:lnTo>
                <a:lnTo>
                  <a:pt x="186" y="102"/>
                </a:lnTo>
                <a:lnTo>
                  <a:pt x="186" y="102"/>
                </a:lnTo>
                <a:lnTo>
                  <a:pt x="192" y="102"/>
                </a:lnTo>
                <a:lnTo>
                  <a:pt x="192" y="102"/>
                </a:lnTo>
                <a:lnTo>
                  <a:pt x="192" y="102"/>
                </a:lnTo>
                <a:lnTo>
                  <a:pt x="192" y="102"/>
                </a:lnTo>
                <a:lnTo>
                  <a:pt x="198" y="102"/>
                </a:lnTo>
                <a:lnTo>
                  <a:pt x="198" y="102"/>
                </a:lnTo>
                <a:lnTo>
                  <a:pt x="198" y="102"/>
                </a:lnTo>
                <a:lnTo>
                  <a:pt x="198" y="102"/>
                </a:lnTo>
                <a:lnTo>
                  <a:pt x="204" y="102"/>
                </a:lnTo>
                <a:lnTo>
                  <a:pt x="204" y="102"/>
                </a:lnTo>
                <a:lnTo>
                  <a:pt x="204" y="102"/>
                </a:lnTo>
                <a:lnTo>
                  <a:pt x="204" y="102"/>
                </a:lnTo>
                <a:lnTo>
                  <a:pt x="210" y="108"/>
                </a:lnTo>
                <a:lnTo>
                  <a:pt x="210" y="108"/>
                </a:lnTo>
                <a:lnTo>
                  <a:pt x="210" y="108"/>
                </a:lnTo>
                <a:lnTo>
                  <a:pt x="210" y="108"/>
                </a:lnTo>
                <a:lnTo>
                  <a:pt x="210" y="108"/>
                </a:lnTo>
                <a:lnTo>
                  <a:pt x="216" y="108"/>
                </a:lnTo>
                <a:lnTo>
                  <a:pt x="216" y="108"/>
                </a:lnTo>
                <a:lnTo>
                  <a:pt x="216" y="108"/>
                </a:lnTo>
                <a:lnTo>
                  <a:pt x="216" y="108"/>
                </a:lnTo>
                <a:lnTo>
                  <a:pt x="222" y="108"/>
                </a:lnTo>
                <a:lnTo>
                  <a:pt x="222" y="108"/>
                </a:lnTo>
                <a:lnTo>
                  <a:pt x="222" y="108"/>
                </a:lnTo>
                <a:lnTo>
                  <a:pt x="222" y="108"/>
                </a:lnTo>
                <a:lnTo>
                  <a:pt x="228" y="108"/>
                </a:lnTo>
                <a:lnTo>
                  <a:pt x="228" y="108"/>
                </a:lnTo>
                <a:lnTo>
                  <a:pt x="228" y="108"/>
                </a:lnTo>
                <a:lnTo>
                  <a:pt x="228" y="108"/>
                </a:lnTo>
                <a:lnTo>
                  <a:pt x="234" y="108"/>
                </a:lnTo>
                <a:lnTo>
                  <a:pt x="234" y="114"/>
                </a:lnTo>
                <a:lnTo>
                  <a:pt x="234" y="114"/>
                </a:lnTo>
                <a:lnTo>
                  <a:pt x="234" y="114"/>
                </a:lnTo>
                <a:lnTo>
                  <a:pt x="234" y="114"/>
                </a:lnTo>
                <a:lnTo>
                  <a:pt x="240" y="114"/>
                </a:lnTo>
                <a:lnTo>
                  <a:pt x="240" y="114"/>
                </a:lnTo>
                <a:lnTo>
                  <a:pt x="240" y="114"/>
                </a:lnTo>
                <a:lnTo>
                  <a:pt x="240" y="114"/>
                </a:lnTo>
                <a:lnTo>
                  <a:pt x="246" y="114"/>
                </a:lnTo>
                <a:lnTo>
                  <a:pt x="246" y="114"/>
                </a:lnTo>
                <a:lnTo>
                  <a:pt x="246" y="114"/>
                </a:lnTo>
                <a:lnTo>
                  <a:pt x="246" y="114"/>
                </a:lnTo>
                <a:lnTo>
                  <a:pt x="252" y="114"/>
                </a:lnTo>
                <a:lnTo>
                  <a:pt x="252" y="114"/>
                </a:lnTo>
                <a:lnTo>
                  <a:pt x="252" y="114"/>
                </a:lnTo>
                <a:lnTo>
                  <a:pt x="252" y="114"/>
                </a:lnTo>
                <a:lnTo>
                  <a:pt x="258" y="114"/>
                </a:lnTo>
                <a:lnTo>
                  <a:pt x="258" y="114"/>
                </a:lnTo>
                <a:lnTo>
                  <a:pt x="258" y="114"/>
                </a:lnTo>
                <a:lnTo>
                  <a:pt x="258" y="114"/>
                </a:lnTo>
                <a:lnTo>
                  <a:pt x="258" y="114"/>
                </a:lnTo>
                <a:lnTo>
                  <a:pt x="264" y="120"/>
                </a:lnTo>
                <a:lnTo>
                  <a:pt x="264" y="120"/>
                </a:lnTo>
                <a:lnTo>
                  <a:pt x="264" y="120"/>
                </a:lnTo>
                <a:lnTo>
                  <a:pt x="264" y="120"/>
                </a:lnTo>
                <a:lnTo>
                  <a:pt x="270" y="120"/>
                </a:lnTo>
                <a:lnTo>
                  <a:pt x="270" y="120"/>
                </a:lnTo>
                <a:lnTo>
                  <a:pt x="270" y="120"/>
                </a:lnTo>
                <a:lnTo>
                  <a:pt x="270" y="120"/>
                </a:lnTo>
                <a:lnTo>
                  <a:pt x="276" y="120"/>
                </a:lnTo>
                <a:lnTo>
                  <a:pt x="276" y="120"/>
                </a:lnTo>
                <a:lnTo>
                  <a:pt x="276" y="120"/>
                </a:lnTo>
                <a:lnTo>
                  <a:pt x="276" y="120"/>
                </a:lnTo>
                <a:lnTo>
                  <a:pt x="282" y="120"/>
                </a:lnTo>
                <a:lnTo>
                  <a:pt x="282" y="120"/>
                </a:lnTo>
                <a:lnTo>
                  <a:pt x="282" y="120"/>
                </a:lnTo>
                <a:lnTo>
                  <a:pt x="282" y="120"/>
                </a:lnTo>
                <a:lnTo>
                  <a:pt x="282" y="120"/>
                </a:lnTo>
                <a:lnTo>
                  <a:pt x="288" y="120"/>
                </a:lnTo>
                <a:lnTo>
                  <a:pt x="288" y="120"/>
                </a:lnTo>
                <a:lnTo>
                  <a:pt x="288" y="120"/>
                </a:lnTo>
                <a:lnTo>
                  <a:pt x="288" y="120"/>
                </a:lnTo>
                <a:lnTo>
                  <a:pt x="294" y="120"/>
                </a:lnTo>
                <a:lnTo>
                  <a:pt x="294" y="120"/>
                </a:lnTo>
                <a:lnTo>
                  <a:pt x="294" y="120"/>
                </a:lnTo>
                <a:lnTo>
                  <a:pt x="294" y="120"/>
                </a:lnTo>
                <a:lnTo>
                  <a:pt x="300" y="126"/>
                </a:lnTo>
                <a:lnTo>
                  <a:pt x="300" y="126"/>
                </a:lnTo>
                <a:lnTo>
                  <a:pt x="300" y="126"/>
                </a:lnTo>
                <a:lnTo>
                  <a:pt x="300" y="126"/>
                </a:lnTo>
                <a:lnTo>
                  <a:pt x="306" y="126"/>
                </a:lnTo>
                <a:lnTo>
                  <a:pt x="306" y="126"/>
                </a:lnTo>
                <a:lnTo>
                  <a:pt x="306" y="126"/>
                </a:lnTo>
                <a:lnTo>
                  <a:pt x="306" y="126"/>
                </a:lnTo>
                <a:lnTo>
                  <a:pt x="306" y="126"/>
                </a:lnTo>
                <a:lnTo>
                  <a:pt x="312" y="126"/>
                </a:lnTo>
                <a:lnTo>
                  <a:pt x="312" y="126"/>
                </a:lnTo>
                <a:lnTo>
                  <a:pt x="312" y="126"/>
                </a:lnTo>
                <a:lnTo>
                  <a:pt x="312" y="126"/>
                </a:lnTo>
                <a:lnTo>
                  <a:pt x="318" y="126"/>
                </a:lnTo>
                <a:lnTo>
                  <a:pt x="318" y="126"/>
                </a:lnTo>
                <a:lnTo>
                  <a:pt x="318" y="126"/>
                </a:lnTo>
                <a:lnTo>
                  <a:pt x="318" y="126"/>
                </a:lnTo>
                <a:lnTo>
                  <a:pt x="324" y="126"/>
                </a:lnTo>
                <a:lnTo>
                  <a:pt x="324" y="126"/>
                </a:lnTo>
                <a:lnTo>
                  <a:pt x="324" y="126"/>
                </a:lnTo>
                <a:lnTo>
                  <a:pt x="324" y="126"/>
                </a:lnTo>
                <a:lnTo>
                  <a:pt x="330" y="126"/>
                </a:lnTo>
                <a:lnTo>
                  <a:pt x="330" y="126"/>
                </a:lnTo>
                <a:lnTo>
                  <a:pt x="330" y="126"/>
                </a:lnTo>
                <a:lnTo>
                  <a:pt x="330" y="126"/>
                </a:lnTo>
                <a:lnTo>
                  <a:pt x="330" y="126"/>
                </a:lnTo>
                <a:lnTo>
                  <a:pt x="336" y="126"/>
                </a:lnTo>
                <a:lnTo>
                  <a:pt x="336" y="126"/>
                </a:lnTo>
                <a:lnTo>
                  <a:pt x="336" y="126"/>
                </a:lnTo>
                <a:lnTo>
                  <a:pt x="336" y="126"/>
                </a:lnTo>
                <a:lnTo>
                  <a:pt x="342" y="126"/>
                </a:lnTo>
                <a:lnTo>
                  <a:pt x="342" y="126"/>
                </a:lnTo>
                <a:lnTo>
                  <a:pt x="342" y="132"/>
                </a:lnTo>
                <a:lnTo>
                  <a:pt x="342" y="132"/>
                </a:lnTo>
                <a:lnTo>
                  <a:pt x="348" y="132"/>
                </a:lnTo>
                <a:lnTo>
                  <a:pt x="348" y="132"/>
                </a:lnTo>
                <a:lnTo>
                  <a:pt x="348" y="132"/>
                </a:lnTo>
                <a:lnTo>
                  <a:pt x="348" y="132"/>
                </a:lnTo>
                <a:lnTo>
                  <a:pt x="348" y="132"/>
                </a:lnTo>
                <a:lnTo>
                  <a:pt x="354" y="132"/>
                </a:lnTo>
                <a:lnTo>
                  <a:pt x="354" y="132"/>
                </a:lnTo>
                <a:lnTo>
                  <a:pt x="354" y="132"/>
                </a:lnTo>
                <a:lnTo>
                  <a:pt x="354" y="132"/>
                </a:lnTo>
              </a:path>
            </a:pathLst>
          </a:custGeom>
          <a:noFill/>
          <a:ln w="9525" cap="flat" cmpd="sng">
            <a:solidFill>
              <a:srgbClr val="00FFFF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0067" name="任意多边形 130066"/>
          <p:cNvSpPr/>
          <p:nvPr/>
        </p:nvSpPr>
        <p:spPr>
          <a:xfrm>
            <a:off x="7461250" y="1882775"/>
            <a:ext cx="457200" cy="23813"/>
          </a:xfrm>
          <a:custGeom>
            <a:avLst/>
            <a:gdLst/>
            <a:ahLst/>
            <a:cxnLst/>
            <a:rect l="0" t="0" r="0" b="0"/>
            <a:pathLst>
              <a:path w="360" h="18">
                <a:moveTo>
                  <a:pt x="0" y="0"/>
                </a:moveTo>
                <a:lnTo>
                  <a:pt x="6" y="0"/>
                </a:lnTo>
                <a:lnTo>
                  <a:pt x="6" y="0"/>
                </a:lnTo>
                <a:lnTo>
                  <a:pt x="6" y="0"/>
                </a:lnTo>
                <a:lnTo>
                  <a:pt x="6" y="0"/>
                </a:lnTo>
                <a:lnTo>
                  <a:pt x="12" y="0"/>
                </a:lnTo>
                <a:lnTo>
                  <a:pt x="12" y="0"/>
                </a:lnTo>
                <a:lnTo>
                  <a:pt x="12" y="0"/>
                </a:lnTo>
                <a:lnTo>
                  <a:pt x="12" y="0"/>
                </a:lnTo>
                <a:lnTo>
                  <a:pt x="18" y="0"/>
                </a:lnTo>
                <a:lnTo>
                  <a:pt x="18" y="0"/>
                </a:lnTo>
                <a:lnTo>
                  <a:pt x="18" y="0"/>
                </a:lnTo>
                <a:lnTo>
                  <a:pt x="18" y="0"/>
                </a:lnTo>
                <a:lnTo>
                  <a:pt x="18" y="0"/>
                </a:lnTo>
                <a:lnTo>
                  <a:pt x="24" y="0"/>
                </a:lnTo>
                <a:lnTo>
                  <a:pt x="24" y="0"/>
                </a:lnTo>
                <a:lnTo>
                  <a:pt x="24" y="0"/>
                </a:lnTo>
                <a:lnTo>
                  <a:pt x="24" y="0"/>
                </a:lnTo>
                <a:lnTo>
                  <a:pt x="30" y="0"/>
                </a:lnTo>
                <a:lnTo>
                  <a:pt x="30" y="0"/>
                </a:lnTo>
                <a:lnTo>
                  <a:pt x="30" y="0"/>
                </a:lnTo>
                <a:lnTo>
                  <a:pt x="30" y="0"/>
                </a:lnTo>
                <a:lnTo>
                  <a:pt x="36" y="0"/>
                </a:lnTo>
                <a:lnTo>
                  <a:pt x="36" y="0"/>
                </a:lnTo>
                <a:lnTo>
                  <a:pt x="36" y="0"/>
                </a:lnTo>
                <a:lnTo>
                  <a:pt x="36" y="0"/>
                </a:lnTo>
                <a:lnTo>
                  <a:pt x="42" y="0"/>
                </a:lnTo>
                <a:lnTo>
                  <a:pt x="42" y="0"/>
                </a:lnTo>
                <a:lnTo>
                  <a:pt x="42" y="0"/>
                </a:lnTo>
                <a:lnTo>
                  <a:pt x="42" y="0"/>
                </a:lnTo>
                <a:lnTo>
                  <a:pt x="42" y="0"/>
                </a:lnTo>
                <a:lnTo>
                  <a:pt x="48" y="0"/>
                </a:lnTo>
                <a:lnTo>
                  <a:pt x="48" y="6"/>
                </a:lnTo>
                <a:lnTo>
                  <a:pt x="48" y="6"/>
                </a:lnTo>
                <a:lnTo>
                  <a:pt x="48" y="6"/>
                </a:lnTo>
                <a:lnTo>
                  <a:pt x="54" y="6"/>
                </a:lnTo>
                <a:lnTo>
                  <a:pt x="54" y="6"/>
                </a:lnTo>
                <a:lnTo>
                  <a:pt x="54" y="6"/>
                </a:lnTo>
                <a:lnTo>
                  <a:pt x="54" y="6"/>
                </a:lnTo>
                <a:lnTo>
                  <a:pt x="60" y="6"/>
                </a:lnTo>
                <a:lnTo>
                  <a:pt x="60" y="6"/>
                </a:lnTo>
                <a:lnTo>
                  <a:pt x="60" y="6"/>
                </a:lnTo>
                <a:lnTo>
                  <a:pt x="60" y="6"/>
                </a:lnTo>
                <a:lnTo>
                  <a:pt x="66" y="6"/>
                </a:lnTo>
                <a:lnTo>
                  <a:pt x="66" y="6"/>
                </a:lnTo>
                <a:lnTo>
                  <a:pt x="66" y="6"/>
                </a:lnTo>
                <a:lnTo>
                  <a:pt x="66" y="6"/>
                </a:lnTo>
                <a:lnTo>
                  <a:pt x="66" y="6"/>
                </a:lnTo>
                <a:lnTo>
                  <a:pt x="72" y="6"/>
                </a:lnTo>
                <a:lnTo>
                  <a:pt x="72" y="6"/>
                </a:lnTo>
                <a:lnTo>
                  <a:pt x="72" y="6"/>
                </a:lnTo>
                <a:lnTo>
                  <a:pt x="72" y="6"/>
                </a:lnTo>
                <a:lnTo>
                  <a:pt x="78" y="6"/>
                </a:lnTo>
                <a:lnTo>
                  <a:pt x="78" y="6"/>
                </a:lnTo>
                <a:lnTo>
                  <a:pt x="78" y="6"/>
                </a:lnTo>
                <a:lnTo>
                  <a:pt x="78" y="6"/>
                </a:lnTo>
                <a:lnTo>
                  <a:pt x="84" y="6"/>
                </a:lnTo>
                <a:lnTo>
                  <a:pt x="84" y="6"/>
                </a:lnTo>
                <a:lnTo>
                  <a:pt x="84" y="6"/>
                </a:lnTo>
                <a:lnTo>
                  <a:pt x="84" y="6"/>
                </a:lnTo>
                <a:lnTo>
                  <a:pt x="90" y="6"/>
                </a:lnTo>
                <a:lnTo>
                  <a:pt x="90" y="6"/>
                </a:lnTo>
                <a:lnTo>
                  <a:pt x="90" y="6"/>
                </a:lnTo>
                <a:lnTo>
                  <a:pt x="90" y="6"/>
                </a:lnTo>
                <a:lnTo>
                  <a:pt x="90" y="6"/>
                </a:lnTo>
                <a:lnTo>
                  <a:pt x="96" y="6"/>
                </a:lnTo>
                <a:lnTo>
                  <a:pt x="96" y="6"/>
                </a:lnTo>
                <a:lnTo>
                  <a:pt x="96" y="6"/>
                </a:lnTo>
                <a:lnTo>
                  <a:pt x="96" y="6"/>
                </a:lnTo>
                <a:lnTo>
                  <a:pt x="102" y="6"/>
                </a:lnTo>
                <a:lnTo>
                  <a:pt x="102" y="6"/>
                </a:lnTo>
                <a:lnTo>
                  <a:pt x="102" y="6"/>
                </a:lnTo>
                <a:lnTo>
                  <a:pt x="102" y="6"/>
                </a:lnTo>
                <a:lnTo>
                  <a:pt x="108" y="6"/>
                </a:lnTo>
                <a:lnTo>
                  <a:pt x="108" y="6"/>
                </a:lnTo>
                <a:lnTo>
                  <a:pt x="108" y="6"/>
                </a:lnTo>
                <a:lnTo>
                  <a:pt x="108" y="6"/>
                </a:lnTo>
                <a:lnTo>
                  <a:pt x="114" y="6"/>
                </a:lnTo>
                <a:lnTo>
                  <a:pt x="114" y="6"/>
                </a:lnTo>
                <a:lnTo>
                  <a:pt x="114" y="6"/>
                </a:lnTo>
                <a:lnTo>
                  <a:pt x="114" y="6"/>
                </a:lnTo>
                <a:lnTo>
                  <a:pt x="114" y="6"/>
                </a:lnTo>
                <a:lnTo>
                  <a:pt x="120" y="6"/>
                </a:lnTo>
                <a:lnTo>
                  <a:pt x="120" y="6"/>
                </a:lnTo>
                <a:lnTo>
                  <a:pt x="120" y="6"/>
                </a:lnTo>
                <a:lnTo>
                  <a:pt x="120" y="6"/>
                </a:lnTo>
                <a:lnTo>
                  <a:pt x="126" y="6"/>
                </a:lnTo>
                <a:lnTo>
                  <a:pt x="126" y="6"/>
                </a:lnTo>
                <a:lnTo>
                  <a:pt x="126" y="6"/>
                </a:lnTo>
                <a:lnTo>
                  <a:pt x="126" y="6"/>
                </a:lnTo>
                <a:lnTo>
                  <a:pt x="132" y="6"/>
                </a:lnTo>
                <a:lnTo>
                  <a:pt x="132" y="6"/>
                </a:lnTo>
                <a:lnTo>
                  <a:pt x="132" y="6"/>
                </a:lnTo>
                <a:lnTo>
                  <a:pt x="132" y="6"/>
                </a:lnTo>
                <a:lnTo>
                  <a:pt x="138" y="6"/>
                </a:lnTo>
                <a:lnTo>
                  <a:pt x="138" y="6"/>
                </a:lnTo>
                <a:lnTo>
                  <a:pt x="138" y="12"/>
                </a:lnTo>
                <a:lnTo>
                  <a:pt x="138" y="12"/>
                </a:lnTo>
                <a:lnTo>
                  <a:pt x="138" y="12"/>
                </a:lnTo>
                <a:lnTo>
                  <a:pt x="144" y="12"/>
                </a:lnTo>
                <a:lnTo>
                  <a:pt x="144" y="12"/>
                </a:lnTo>
                <a:lnTo>
                  <a:pt x="144" y="12"/>
                </a:lnTo>
                <a:lnTo>
                  <a:pt x="144" y="12"/>
                </a:lnTo>
                <a:lnTo>
                  <a:pt x="150" y="12"/>
                </a:lnTo>
                <a:lnTo>
                  <a:pt x="150" y="12"/>
                </a:lnTo>
                <a:lnTo>
                  <a:pt x="150" y="12"/>
                </a:lnTo>
                <a:lnTo>
                  <a:pt x="150" y="12"/>
                </a:lnTo>
                <a:lnTo>
                  <a:pt x="156" y="12"/>
                </a:lnTo>
                <a:lnTo>
                  <a:pt x="156" y="12"/>
                </a:lnTo>
                <a:lnTo>
                  <a:pt x="156" y="12"/>
                </a:lnTo>
                <a:lnTo>
                  <a:pt x="156" y="12"/>
                </a:lnTo>
                <a:lnTo>
                  <a:pt x="162" y="12"/>
                </a:lnTo>
                <a:lnTo>
                  <a:pt x="162" y="12"/>
                </a:lnTo>
                <a:lnTo>
                  <a:pt x="162" y="12"/>
                </a:lnTo>
                <a:lnTo>
                  <a:pt x="162" y="12"/>
                </a:lnTo>
                <a:lnTo>
                  <a:pt x="162" y="12"/>
                </a:lnTo>
                <a:lnTo>
                  <a:pt x="168" y="12"/>
                </a:lnTo>
                <a:lnTo>
                  <a:pt x="168" y="12"/>
                </a:lnTo>
                <a:lnTo>
                  <a:pt x="168" y="12"/>
                </a:lnTo>
                <a:lnTo>
                  <a:pt x="168" y="12"/>
                </a:lnTo>
                <a:lnTo>
                  <a:pt x="174" y="12"/>
                </a:lnTo>
                <a:lnTo>
                  <a:pt x="174" y="12"/>
                </a:lnTo>
                <a:lnTo>
                  <a:pt x="174" y="12"/>
                </a:lnTo>
                <a:lnTo>
                  <a:pt x="174" y="12"/>
                </a:lnTo>
                <a:lnTo>
                  <a:pt x="180" y="12"/>
                </a:lnTo>
                <a:lnTo>
                  <a:pt x="180" y="12"/>
                </a:lnTo>
                <a:lnTo>
                  <a:pt x="180" y="12"/>
                </a:lnTo>
                <a:lnTo>
                  <a:pt x="180" y="12"/>
                </a:lnTo>
                <a:lnTo>
                  <a:pt x="186" y="12"/>
                </a:lnTo>
                <a:lnTo>
                  <a:pt x="186" y="12"/>
                </a:lnTo>
                <a:lnTo>
                  <a:pt x="186" y="12"/>
                </a:lnTo>
                <a:lnTo>
                  <a:pt x="186" y="12"/>
                </a:lnTo>
                <a:lnTo>
                  <a:pt x="186" y="12"/>
                </a:lnTo>
                <a:lnTo>
                  <a:pt x="192" y="12"/>
                </a:lnTo>
                <a:lnTo>
                  <a:pt x="192" y="12"/>
                </a:lnTo>
                <a:lnTo>
                  <a:pt x="192" y="12"/>
                </a:lnTo>
                <a:lnTo>
                  <a:pt x="192" y="12"/>
                </a:lnTo>
                <a:lnTo>
                  <a:pt x="198" y="12"/>
                </a:lnTo>
                <a:lnTo>
                  <a:pt x="198" y="12"/>
                </a:lnTo>
                <a:lnTo>
                  <a:pt x="198" y="12"/>
                </a:lnTo>
                <a:lnTo>
                  <a:pt x="198" y="12"/>
                </a:lnTo>
                <a:lnTo>
                  <a:pt x="204" y="12"/>
                </a:lnTo>
                <a:lnTo>
                  <a:pt x="204" y="12"/>
                </a:lnTo>
                <a:lnTo>
                  <a:pt x="204" y="12"/>
                </a:lnTo>
                <a:lnTo>
                  <a:pt x="204" y="12"/>
                </a:lnTo>
                <a:lnTo>
                  <a:pt x="210" y="12"/>
                </a:lnTo>
                <a:lnTo>
                  <a:pt x="210" y="12"/>
                </a:lnTo>
                <a:lnTo>
                  <a:pt x="210" y="12"/>
                </a:lnTo>
                <a:lnTo>
                  <a:pt x="210" y="12"/>
                </a:lnTo>
                <a:lnTo>
                  <a:pt x="210" y="12"/>
                </a:lnTo>
                <a:lnTo>
                  <a:pt x="216" y="12"/>
                </a:lnTo>
                <a:lnTo>
                  <a:pt x="216" y="12"/>
                </a:lnTo>
                <a:lnTo>
                  <a:pt x="216" y="12"/>
                </a:lnTo>
                <a:lnTo>
                  <a:pt x="216" y="12"/>
                </a:lnTo>
                <a:lnTo>
                  <a:pt x="222" y="12"/>
                </a:lnTo>
                <a:lnTo>
                  <a:pt x="222" y="12"/>
                </a:lnTo>
                <a:lnTo>
                  <a:pt x="222" y="12"/>
                </a:lnTo>
                <a:lnTo>
                  <a:pt x="222" y="12"/>
                </a:lnTo>
                <a:lnTo>
                  <a:pt x="228" y="12"/>
                </a:lnTo>
                <a:lnTo>
                  <a:pt x="228" y="12"/>
                </a:lnTo>
                <a:lnTo>
                  <a:pt x="228" y="12"/>
                </a:lnTo>
                <a:lnTo>
                  <a:pt x="228" y="12"/>
                </a:lnTo>
                <a:lnTo>
                  <a:pt x="234" y="12"/>
                </a:lnTo>
                <a:lnTo>
                  <a:pt x="234" y="12"/>
                </a:lnTo>
                <a:lnTo>
                  <a:pt x="234" y="12"/>
                </a:lnTo>
                <a:lnTo>
                  <a:pt x="234" y="12"/>
                </a:lnTo>
                <a:lnTo>
                  <a:pt x="234" y="12"/>
                </a:lnTo>
                <a:lnTo>
                  <a:pt x="240" y="12"/>
                </a:lnTo>
                <a:lnTo>
                  <a:pt x="240" y="12"/>
                </a:lnTo>
                <a:lnTo>
                  <a:pt x="240" y="12"/>
                </a:lnTo>
                <a:lnTo>
                  <a:pt x="240" y="12"/>
                </a:lnTo>
                <a:lnTo>
                  <a:pt x="246" y="12"/>
                </a:lnTo>
                <a:lnTo>
                  <a:pt x="246" y="12"/>
                </a:lnTo>
                <a:lnTo>
                  <a:pt x="246" y="12"/>
                </a:lnTo>
                <a:lnTo>
                  <a:pt x="246" y="12"/>
                </a:lnTo>
                <a:lnTo>
                  <a:pt x="252" y="12"/>
                </a:lnTo>
                <a:lnTo>
                  <a:pt x="252" y="12"/>
                </a:lnTo>
                <a:lnTo>
                  <a:pt x="252" y="12"/>
                </a:lnTo>
                <a:lnTo>
                  <a:pt x="252" y="12"/>
                </a:lnTo>
                <a:lnTo>
                  <a:pt x="258" y="12"/>
                </a:lnTo>
                <a:lnTo>
                  <a:pt x="258" y="12"/>
                </a:lnTo>
                <a:lnTo>
                  <a:pt x="258" y="12"/>
                </a:lnTo>
                <a:lnTo>
                  <a:pt x="258" y="12"/>
                </a:lnTo>
                <a:lnTo>
                  <a:pt x="258" y="12"/>
                </a:lnTo>
                <a:lnTo>
                  <a:pt x="264" y="12"/>
                </a:lnTo>
                <a:lnTo>
                  <a:pt x="264" y="12"/>
                </a:lnTo>
                <a:lnTo>
                  <a:pt x="264" y="12"/>
                </a:lnTo>
                <a:lnTo>
                  <a:pt x="264" y="12"/>
                </a:lnTo>
                <a:lnTo>
                  <a:pt x="270" y="12"/>
                </a:lnTo>
                <a:lnTo>
                  <a:pt x="270" y="12"/>
                </a:lnTo>
                <a:lnTo>
                  <a:pt x="270" y="12"/>
                </a:lnTo>
                <a:lnTo>
                  <a:pt x="270" y="12"/>
                </a:lnTo>
                <a:lnTo>
                  <a:pt x="276" y="12"/>
                </a:lnTo>
                <a:lnTo>
                  <a:pt x="276" y="12"/>
                </a:lnTo>
                <a:lnTo>
                  <a:pt x="276" y="12"/>
                </a:lnTo>
                <a:lnTo>
                  <a:pt x="276" y="12"/>
                </a:lnTo>
                <a:lnTo>
                  <a:pt x="276" y="12"/>
                </a:lnTo>
                <a:lnTo>
                  <a:pt x="282" y="12"/>
                </a:lnTo>
                <a:lnTo>
                  <a:pt x="282" y="12"/>
                </a:lnTo>
                <a:lnTo>
                  <a:pt x="282" y="12"/>
                </a:lnTo>
                <a:lnTo>
                  <a:pt x="282" y="12"/>
                </a:lnTo>
                <a:lnTo>
                  <a:pt x="288" y="12"/>
                </a:lnTo>
                <a:lnTo>
                  <a:pt x="288" y="12"/>
                </a:lnTo>
                <a:lnTo>
                  <a:pt x="288" y="12"/>
                </a:lnTo>
                <a:lnTo>
                  <a:pt x="288" y="12"/>
                </a:lnTo>
                <a:lnTo>
                  <a:pt x="294" y="12"/>
                </a:lnTo>
                <a:lnTo>
                  <a:pt x="294" y="12"/>
                </a:lnTo>
                <a:lnTo>
                  <a:pt x="294" y="12"/>
                </a:lnTo>
                <a:lnTo>
                  <a:pt x="294" y="12"/>
                </a:lnTo>
                <a:lnTo>
                  <a:pt x="300" y="12"/>
                </a:lnTo>
                <a:lnTo>
                  <a:pt x="300" y="12"/>
                </a:lnTo>
                <a:lnTo>
                  <a:pt x="300" y="12"/>
                </a:lnTo>
                <a:lnTo>
                  <a:pt x="300" y="12"/>
                </a:lnTo>
                <a:lnTo>
                  <a:pt x="300" y="12"/>
                </a:lnTo>
                <a:lnTo>
                  <a:pt x="306" y="12"/>
                </a:lnTo>
                <a:lnTo>
                  <a:pt x="306" y="12"/>
                </a:lnTo>
                <a:lnTo>
                  <a:pt x="306" y="12"/>
                </a:lnTo>
                <a:lnTo>
                  <a:pt x="306" y="12"/>
                </a:lnTo>
                <a:lnTo>
                  <a:pt x="312" y="12"/>
                </a:lnTo>
                <a:lnTo>
                  <a:pt x="312" y="12"/>
                </a:lnTo>
                <a:lnTo>
                  <a:pt x="312" y="12"/>
                </a:lnTo>
                <a:lnTo>
                  <a:pt x="312" y="12"/>
                </a:lnTo>
                <a:lnTo>
                  <a:pt x="318" y="12"/>
                </a:lnTo>
                <a:lnTo>
                  <a:pt x="318" y="12"/>
                </a:lnTo>
                <a:lnTo>
                  <a:pt x="318" y="12"/>
                </a:lnTo>
                <a:lnTo>
                  <a:pt x="318" y="12"/>
                </a:lnTo>
                <a:lnTo>
                  <a:pt x="324" y="12"/>
                </a:lnTo>
                <a:lnTo>
                  <a:pt x="324" y="12"/>
                </a:lnTo>
                <a:lnTo>
                  <a:pt x="324" y="12"/>
                </a:lnTo>
                <a:lnTo>
                  <a:pt x="324" y="12"/>
                </a:lnTo>
                <a:lnTo>
                  <a:pt x="324" y="12"/>
                </a:lnTo>
                <a:lnTo>
                  <a:pt x="330" y="12"/>
                </a:lnTo>
                <a:lnTo>
                  <a:pt x="330" y="12"/>
                </a:lnTo>
                <a:lnTo>
                  <a:pt x="330" y="18"/>
                </a:lnTo>
                <a:lnTo>
                  <a:pt x="330" y="18"/>
                </a:lnTo>
                <a:lnTo>
                  <a:pt x="336" y="18"/>
                </a:lnTo>
                <a:lnTo>
                  <a:pt x="336" y="18"/>
                </a:lnTo>
                <a:lnTo>
                  <a:pt x="336" y="18"/>
                </a:lnTo>
                <a:lnTo>
                  <a:pt x="336" y="18"/>
                </a:lnTo>
                <a:lnTo>
                  <a:pt x="342" y="18"/>
                </a:lnTo>
                <a:lnTo>
                  <a:pt x="342" y="18"/>
                </a:lnTo>
                <a:lnTo>
                  <a:pt x="342" y="18"/>
                </a:lnTo>
                <a:lnTo>
                  <a:pt x="342" y="18"/>
                </a:lnTo>
                <a:lnTo>
                  <a:pt x="348" y="18"/>
                </a:lnTo>
                <a:lnTo>
                  <a:pt x="348" y="18"/>
                </a:lnTo>
                <a:lnTo>
                  <a:pt x="348" y="18"/>
                </a:lnTo>
                <a:lnTo>
                  <a:pt x="348" y="18"/>
                </a:lnTo>
                <a:lnTo>
                  <a:pt x="348" y="18"/>
                </a:lnTo>
                <a:lnTo>
                  <a:pt x="354" y="18"/>
                </a:lnTo>
                <a:lnTo>
                  <a:pt x="354" y="18"/>
                </a:lnTo>
                <a:lnTo>
                  <a:pt x="354" y="18"/>
                </a:lnTo>
                <a:lnTo>
                  <a:pt x="354" y="18"/>
                </a:lnTo>
                <a:lnTo>
                  <a:pt x="360" y="18"/>
                </a:lnTo>
                <a:lnTo>
                  <a:pt x="360" y="18"/>
                </a:lnTo>
                <a:lnTo>
                  <a:pt x="360" y="18"/>
                </a:lnTo>
                <a:lnTo>
                  <a:pt x="360" y="18"/>
                </a:lnTo>
              </a:path>
            </a:pathLst>
          </a:custGeom>
          <a:noFill/>
          <a:ln w="9525" cap="flat" cmpd="sng">
            <a:solidFill>
              <a:srgbClr val="00FFFF">
                <a:alpha val="100000"/>
              </a:srgbClr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0068" name="标题 130067"/>
          <p:cNvSpPr>
            <a:spLocks noGrp="1"/>
          </p:cNvSpPr>
          <p:nvPr>
            <p:ph type="title"/>
          </p:nvPr>
        </p:nvSpPr>
        <p:spPr>
          <a:xfrm>
            <a:off x="457200" y="928688"/>
            <a:ext cx="990600" cy="533400"/>
          </a:xfrm>
          <a:ln/>
        </p:spPr>
        <p:txBody>
          <a:bodyPr anchor="ctr"/>
          <a:lstStyle/>
          <a:p>
            <a:r>
              <a:rPr lang="zh-CN" altLang="en-US" sz="2800" dirty="0">
                <a:ea typeface="楷体_GB2312" pitchFamily="49" charset="-122"/>
              </a:rPr>
              <a:t>又如</a:t>
            </a:r>
            <a:r>
              <a:rPr lang="en-US" altLang="zh-CN" sz="2800">
                <a:ea typeface="楷体_GB2312" pitchFamily="49" charset="-122"/>
              </a:rPr>
              <a:t>,</a:t>
            </a:r>
          </a:p>
        </p:txBody>
      </p:sp>
      <p:graphicFrame>
        <p:nvGraphicFramePr>
          <p:cNvPr id="130069" name="对象 130068"/>
          <p:cNvGraphicFramePr/>
          <p:nvPr/>
        </p:nvGraphicFramePr>
        <p:xfrm>
          <a:off x="1484313" y="620713"/>
          <a:ext cx="3078162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9" r:id="rId9" imgW="1206500" imgH="419100" progId="Equation.DSMT4">
                  <p:embed/>
                </p:oleObj>
              </mc:Choice>
              <mc:Fallback>
                <p:oleObj r:id="rId9" imgW="1206500" imgH="419100" progId="Equation.DSMT4">
                  <p:embed/>
                  <p:pic>
                    <p:nvPicPr>
                      <p:cNvPr id="0" name="图片 3218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84313" y="620713"/>
                        <a:ext cx="3078162" cy="1068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70" name="文本框 130069"/>
          <p:cNvSpPr txBox="1"/>
          <p:nvPr/>
        </p:nvSpPr>
        <p:spPr>
          <a:xfrm>
            <a:off x="4616450" y="928688"/>
            <a:ext cx="12509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奇函数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30071" name="对象 130070"/>
          <p:cNvGraphicFramePr/>
          <p:nvPr/>
        </p:nvGraphicFramePr>
        <p:xfrm>
          <a:off x="7092950" y="544513"/>
          <a:ext cx="412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" r:id="rId11" imgW="165100" imgH="203200" progId="Equation.DSMT4">
                  <p:embed/>
                </p:oleObj>
              </mc:Choice>
              <mc:Fallback>
                <p:oleObj r:id="rId11" imgW="165100" imgH="203200" progId="Equation.DSMT4">
                  <p:embed/>
                  <p:pic>
                    <p:nvPicPr>
                      <p:cNvPr id="0" name="图片 3219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092950" y="544513"/>
                        <a:ext cx="41275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72" name="对象 130071"/>
          <p:cNvGraphicFramePr/>
          <p:nvPr/>
        </p:nvGraphicFramePr>
        <p:xfrm>
          <a:off x="6011863" y="549275"/>
          <a:ext cx="503237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" r:id="rId13" imgW="215900" imgH="203200" progId="Equation.DSMT4">
                  <p:embed/>
                </p:oleObj>
              </mc:Choice>
              <mc:Fallback>
                <p:oleObj r:id="rId13" imgW="215900" imgH="2032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11863" y="549275"/>
                        <a:ext cx="503237" cy="471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73" name="对象 130072"/>
          <p:cNvGraphicFramePr/>
          <p:nvPr/>
        </p:nvGraphicFramePr>
        <p:xfrm>
          <a:off x="7380288" y="1017588"/>
          <a:ext cx="14890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2" r:id="rId15" imgW="647065" imgH="203200" progId="Equation.DSMT4">
                  <p:embed/>
                </p:oleObj>
              </mc:Choice>
              <mc:Fallback>
                <p:oleObj r:id="rId15" imgW="647065" imgH="2032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380288" y="1017588"/>
                        <a:ext cx="1489075" cy="46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74" name="对象 130073"/>
          <p:cNvGraphicFramePr/>
          <p:nvPr/>
        </p:nvGraphicFramePr>
        <p:xfrm>
          <a:off x="1692275" y="1916113"/>
          <a:ext cx="132873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r:id="rId17" imgW="520065" imgH="177800" progId="Equation.DSMT4">
                  <p:embed/>
                </p:oleObj>
              </mc:Choice>
              <mc:Fallback>
                <p:oleObj r:id="rId17" imgW="520065" imgH="1778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92275" y="1916113"/>
                        <a:ext cx="1328738" cy="454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75" name="文本框 130074"/>
          <p:cNvSpPr txBox="1"/>
          <p:nvPr/>
        </p:nvSpPr>
        <p:spPr>
          <a:xfrm>
            <a:off x="3163888" y="1916113"/>
            <a:ext cx="24066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双曲正弦函数 </a:t>
            </a:r>
          </a:p>
        </p:txBody>
      </p:sp>
      <p:sp>
        <p:nvSpPr>
          <p:cNvPr id="130076" name="文本框 130075"/>
          <p:cNvSpPr txBox="1"/>
          <p:nvPr/>
        </p:nvSpPr>
        <p:spPr>
          <a:xfrm>
            <a:off x="1600200" y="1666875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记</a:t>
            </a:r>
          </a:p>
        </p:txBody>
      </p:sp>
      <p:sp>
        <p:nvSpPr>
          <p:cNvPr id="130077" name="文本框 130076"/>
          <p:cNvSpPr txBox="1"/>
          <p:nvPr/>
        </p:nvSpPr>
        <p:spPr>
          <a:xfrm>
            <a:off x="457200" y="3249613"/>
            <a:ext cx="9842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再如</a:t>
            </a:r>
            <a:r>
              <a:rPr lang="en-US" altLang="zh-CN" b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130078" name="对象 130077"/>
          <p:cNvGraphicFramePr/>
          <p:nvPr/>
        </p:nvGraphicFramePr>
        <p:xfrm>
          <a:off x="1403350" y="3014663"/>
          <a:ext cx="1743075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" r:id="rId19" imgW="698500" imgH="393700" progId="Equation.DSMT4">
                  <p:embed/>
                </p:oleObj>
              </mc:Choice>
              <mc:Fallback>
                <p:oleObj r:id="rId19" imgW="698500" imgH="3937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03350" y="3014663"/>
                        <a:ext cx="1743075" cy="982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79" name="对象 130078"/>
          <p:cNvGraphicFramePr/>
          <p:nvPr/>
        </p:nvGraphicFramePr>
        <p:xfrm>
          <a:off x="3130550" y="2933700"/>
          <a:ext cx="1657350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5" r:id="rId21" imgW="647700" imgH="419100" progId="Equation.DSMT4">
                  <p:embed/>
                </p:oleObj>
              </mc:Choice>
              <mc:Fallback>
                <p:oleObj r:id="rId21" imgW="647700" imgH="4191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130550" y="2933700"/>
                        <a:ext cx="1657350" cy="1071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80" name="文本框 130079"/>
          <p:cNvSpPr txBox="1"/>
          <p:nvPr/>
        </p:nvSpPr>
        <p:spPr>
          <a:xfrm>
            <a:off x="4692650" y="3257550"/>
            <a:ext cx="12509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奇函数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0081" name="任意多边形 130080"/>
          <p:cNvSpPr/>
          <p:nvPr/>
        </p:nvSpPr>
        <p:spPr>
          <a:xfrm>
            <a:off x="6381750" y="4992688"/>
            <a:ext cx="815975" cy="404812"/>
          </a:xfrm>
          <a:custGeom>
            <a:avLst/>
            <a:gdLst/>
            <a:ahLst/>
            <a:cxnLst/>
            <a:rect l="0" t="0" r="0" b="0"/>
            <a:pathLst>
              <a:path w="642" h="318">
                <a:moveTo>
                  <a:pt x="0" y="318"/>
                </a:moveTo>
                <a:lnTo>
                  <a:pt x="0" y="318"/>
                </a:lnTo>
                <a:lnTo>
                  <a:pt x="6" y="318"/>
                </a:lnTo>
                <a:lnTo>
                  <a:pt x="6" y="318"/>
                </a:lnTo>
                <a:lnTo>
                  <a:pt x="12" y="318"/>
                </a:lnTo>
                <a:lnTo>
                  <a:pt x="12" y="318"/>
                </a:lnTo>
                <a:lnTo>
                  <a:pt x="12" y="318"/>
                </a:lnTo>
                <a:lnTo>
                  <a:pt x="18" y="318"/>
                </a:lnTo>
                <a:lnTo>
                  <a:pt x="18" y="318"/>
                </a:lnTo>
                <a:lnTo>
                  <a:pt x="24" y="318"/>
                </a:lnTo>
                <a:lnTo>
                  <a:pt x="24" y="318"/>
                </a:lnTo>
                <a:lnTo>
                  <a:pt x="24" y="318"/>
                </a:lnTo>
                <a:lnTo>
                  <a:pt x="30" y="318"/>
                </a:lnTo>
                <a:lnTo>
                  <a:pt x="30" y="312"/>
                </a:lnTo>
                <a:lnTo>
                  <a:pt x="36" y="312"/>
                </a:lnTo>
                <a:lnTo>
                  <a:pt x="36" y="312"/>
                </a:lnTo>
                <a:lnTo>
                  <a:pt x="42" y="312"/>
                </a:lnTo>
                <a:lnTo>
                  <a:pt x="42" y="312"/>
                </a:lnTo>
                <a:lnTo>
                  <a:pt x="42" y="312"/>
                </a:lnTo>
                <a:lnTo>
                  <a:pt x="48" y="312"/>
                </a:lnTo>
                <a:lnTo>
                  <a:pt x="48" y="312"/>
                </a:lnTo>
                <a:lnTo>
                  <a:pt x="54" y="312"/>
                </a:lnTo>
                <a:lnTo>
                  <a:pt x="54" y="312"/>
                </a:lnTo>
                <a:lnTo>
                  <a:pt x="54" y="312"/>
                </a:lnTo>
                <a:lnTo>
                  <a:pt x="60" y="312"/>
                </a:lnTo>
                <a:lnTo>
                  <a:pt x="60" y="312"/>
                </a:lnTo>
                <a:lnTo>
                  <a:pt x="66" y="306"/>
                </a:lnTo>
                <a:lnTo>
                  <a:pt x="66" y="306"/>
                </a:lnTo>
                <a:lnTo>
                  <a:pt x="72" y="306"/>
                </a:lnTo>
                <a:lnTo>
                  <a:pt x="72" y="306"/>
                </a:lnTo>
                <a:lnTo>
                  <a:pt x="72" y="306"/>
                </a:lnTo>
                <a:lnTo>
                  <a:pt x="78" y="306"/>
                </a:lnTo>
                <a:lnTo>
                  <a:pt x="78" y="306"/>
                </a:lnTo>
                <a:lnTo>
                  <a:pt x="84" y="306"/>
                </a:lnTo>
                <a:lnTo>
                  <a:pt x="84" y="306"/>
                </a:lnTo>
                <a:lnTo>
                  <a:pt x="90" y="306"/>
                </a:lnTo>
                <a:lnTo>
                  <a:pt x="90" y="306"/>
                </a:lnTo>
                <a:lnTo>
                  <a:pt x="90" y="300"/>
                </a:lnTo>
                <a:lnTo>
                  <a:pt x="96" y="300"/>
                </a:lnTo>
                <a:lnTo>
                  <a:pt x="96" y="300"/>
                </a:lnTo>
                <a:lnTo>
                  <a:pt x="102" y="300"/>
                </a:lnTo>
                <a:lnTo>
                  <a:pt x="102" y="300"/>
                </a:lnTo>
                <a:lnTo>
                  <a:pt x="102" y="300"/>
                </a:lnTo>
                <a:lnTo>
                  <a:pt x="108" y="300"/>
                </a:lnTo>
                <a:lnTo>
                  <a:pt x="108" y="300"/>
                </a:lnTo>
                <a:lnTo>
                  <a:pt x="114" y="300"/>
                </a:lnTo>
                <a:lnTo>
                  <a:pt x="114" y="300"/>
                </a:lnTo>
                <a:lnTo>
                  <a:pt x="120" y="294"/>
                </a:lnTo>
                <a:lnTo>
                  <a:pt x="120" y="294"/>
                </a:lnTo>
                <a:lnTo>
                  <a:pt x="120" y="294"/>
                </a:lnTo>
                <a:lnTo>
                  <a:pt x="126" y="294"/>
                </a:lnTo>
                <a:lnTo>
                  <a:pt x="126" y="294"/>
                </a:lnTo>
                <a:lnTo>
                  <a:pt x="132" y="294"/>
                </a:lnTo>
                <a:lnTo>
                  <a:pt x="132" y="294"/>
                </a:lnTo>
                <a:lnTo>
                  <a:pt x="132" y="294"/>
                </a:lnTo>
                <a:lnTo>
                  <a:pt x="138" y="294"/>
                </a:lnTo>
                <a:lnTo>
                  <a:pt x="138" y="288"/>
                </a:lnTo>
                <a:lnTo>
                  <a:pt x="144" y="288"/>
                </a:lnTo>
                <a:lnTo>
                  <a:pt x="144" y="288"/>
                </a:lnTo>
                <a:lnTo>
                  <a:pt x="150" y="288"/>
                </a:lnTo>
                <a:lnTo>
                  <a:pt x="150" y="288"/>
                </a:lnTo>
                <a:lnTo>
                  <a:pt x="150" y="288"/>
                </a:lnTo>
                <a:lnTo>
                  <a:pt x="156" y="288"/>
                </a:lnTo>
                <a:lnTo>
                  <a:pt x="156" y="288"/>
                </a:lnTo>
                <a:lnTo>
                  <a:pt x="162" y="288"/>
                </a:lnTo>
                <a:lnTo>
                  <a:pt x="162" y="282"/>
                </a:lnTo>
                <a:lnTo>
                  <a:pt x="162" y="282"/>
                </a:lnTo>
                <a:lnTo>
                  <a:pt x="168" y="282"/>
                </a:lnTo>
                <a:lnTo>
                  <a:pt x="168" y="282"/>
                </a:lnTo>
                <a:lnTo>
                  <a:pt x="174" y="282"/>
                </a:lnTo>
                <a:lnTo>
                  <a:pt x="174" y="282"/>
                </a:lnTo>
                <a:lnTo>
                  <a:pt x="180" y="282"/>
                </a:lnTo>
                <a:lnTo>
                  <a:pt x="180" y="282"/>
                </a:lnTo>
                <a:lnTo>
                  <a:pt x="180" y="276"/>
                </a:lnTo>
                <a:lnTo>
                  <a:pt x="186" y="276"/>
                </a:lnTo>
                <a:lnTo>
                  <a:pt x="186" y="276"/>
                </a:lnTo>
                <a:lnTo>
                  <a:pt x="192" y="276"/>
                </a:lnTo>
                <a:lnTo>
                  <a:pt x="192" y="276"/>
                </a:lnTo>
                <a:lnTo>
                  <a:pt x="198" y="276"/>
                </a:lnTo>
                <a:lnTo>
                  <a:pt x="198" y="276"/>
                </a:lnTo>
                <a:lnTo>
                  <a:pt x="198" y="270"/>
                </a:lnTo>
                <a:lnTo>
                  <a:pt x="204" y="270"/>
                </a:lnTo>
                <a:lnTo>
                  <a:pt x="204" y="270"/>
                </a:lnTo>
                <a:lnTo>
                  <a:pt x="210" y="270"/>
                </a:lnTo>
                <a:lnTo>
                  <a:pt x="210" y="270"/>
                </a:lnTo>
                <a:lnTo>
                  <a:pt x="210" y="270"/>
                </a:lnTo>
                <a:lnTo>
                  <a:pt x="216" y="270"/>
                </a:lnTo>
                <a:lnTo>
                  <a:pt x="216" y="264"/>
                </a:lnTo>
                <a:lnTo>
                  <a:pt x="222" y="264"/>
                </a:lnTo>
                <a:lnTo>
                  <a:pt x="222" y="264"/>
                </a:lnTo>
                <a:lnTo>
                  <a:pt x="228" y="264"/>
                </a:lnTo>
                <a:lnTo>
                  <a:pt x="228" y="264"/>
                </a:lnTo>
                <a:lnTo>
                  <a:pt x="228" y="264"/>
                </a:lnTo>
                <a:lnTo>
                  <a:pt x="234" y="258"/>
                </a:lnTo>
                <a:lnTo>
                  <a:pt x="234" y="258"/>
                </a:lnTo>
                <a:lnTo>
                  <a:pt x="240" y="258"/>
                </a:lnTo>
                <a:lnTo>
                  <a:pt x="240" y="258"/>
                </a:lnTo>
                <a:lnTo>
                  <a:pt x="240" y="258"/>
                </a:lnTo>
                <a:lnTo>
                  <a:pt x="246" y="258"/>
                </a:lnTo>
                <a:lnTo>
                  <a:pt x="246" y="252"/>
                </a:lnTo>
                <a:lnTo>
                  <a:pt x="252" y="252"/>
                </a:lnTo>
                <a:lnTo>
                  <a:pt x="252" y="252"/>
                </a:lnTo>
                <a:lnTo>
                  <a:pt x="258" y="252"/>
                </a:lnTo>
                <a:lnTo>
                  <a:pt x="258" y="252"/>
                </a:lnTo>
                <a:lnTo>
                  <a:pt x="258" y="252"/>
                </a:lnTo>
                <a:lnTo>
                  <a:pt x="264" y="246"/>
                </a:lnTo>
                <a:lnTo>
                  <a:pt x="264" y="246"/>
                </a:lnTo>
                <a:lnTo>
                  <a:pt x="270" y="246"/>
                </a:lnTo>
                <a:lnTo>
                  <a:pt x="270" y="246"/>
                </a:lnTo>
                <a:lnTo>
                  <a:pt x="276" y="246"/>
                </a:lnTo>
                <a:lnTo>
                  <a:pt x="276" y="240"/>
                </a:lnTo>
                <a:lnTo>
                  <a:pt x="276" y="240"/>
                </a:lnTo>
                <a:lnTo>
                  <a:pt x="282" y="240"/>
                </a:lnTo>
                <a:lnTo>
                  <a:pt x="282" y="240"/>
                </a:lnTo>
                <a:lnTo>
                  <a:pt x="288" y="240"/>
                </a:lnTo>
                <a:lnTo>
                  <a:pt x="288" y="240"/>
                </a:lnTo>
                <a:lnTo>
                  <a:pt x="288" y="234"/>
                </a:lnTo>
                <a:lnTo>
                  <a:pt x="294" y="234"/>
                </a:lnTo>
                <a:lnTo>
                  <a:pt x="294" y="234"/>
                </a:lnTo>
                <a:lnTo>
                  <a:pt x="300" y="234"/>
                </a:lnTo>
                <a:lnTo>
                  <a:pt x="300" y="234"/>
                </a:lnTo>
                <a:lnTo>
                  <a:pt x="306" y="228"/>
                </a:lnTo>
                <a:lnTo>
                  <a:pt x="306" y="228"/>
                </a:lnTo>
                <a:lnTo>
                  <a:pt x="306" y="228"/>
                </a:lnTo>
                <a:lnTo>
                  <a:pt x="312" y="228"/>
                </a:lnTo>
                <a:lnTo>
                  <a:pt x="312" y="228"/>
                </a:lnTo>
                <a:lnTo>
                  <a:pt x="318" y="222"/>
                </a:lnTo>
                <a:lnTo>
                  <a:pt x="318" y="222"/>
                </a:lnTo>
                <a:lnTo>
                  <a:pt x="318" y="222"/>
                </a:lnTo>
                <a:lnTo>
                  <a:pt x="324" y="222"/>
                </a:lnTo>
                <a:lnTo>
                  <a:pt x="324" y="216"/>
                </a:lnTo>
                <a:lnTo>
                  <a:pt x="330" y="216"/>
                </a:lnTo>
                <a:lnTo>
                  <a:pt x="330" y="216"/>
                </a:lnTo>
                <a:lnTo>
                  <a:pt x="336" y="216"/>
                </a:lnTo>
                <a:lnTo>
                  <a:pt x="336" y="216"/>
                </a:lnTo>
                <a:lnTo>
                  <a:pt x="336" y="210"/>
                </a:lnTo>
                <a:lnTo>
                  <a:pt x="342" y="210"/>
                </a:lnTo>
                <a:lnTo>
                  <a:pt x="342" y="210"/>
                </a:lnTo>
                <a:lnTo>
                  <a:pt x="348" y="210"/>
                </a:lnTo>
                <a:lnTo>
                  <a:pt x="348" y="204"/>
                </a:lnTo>
                <a:lnTo>
                  <a:pt x="354" y="204"/>
                </a:lnTo>
                <a:lnTo>
                  <a:pt x="354" y="204"/>
                </a:lnTo>
                <a:lnTo>
                  <a:pt x="354" y="204"/>
                </a:lnTo>
                <a:lnTo>
                  <a:pt x="360" y="204"/>
                </a:lnTo>
                <a:lnTo>
                  <a:pt x="360" y="198"/>
                </a:lnTo>
                <a:lnTo>
                  <a:pt x="366" y="198"/>
                </a:lnTo>
                <a:lnTo>
                  <a:pt x="366" y="198"/>
                </a:lnTo>
                <a:lnTo>
                  <a:pt x="366" y="198"/>
                </a:lnTo>
                <a:lnTo>
                  <a:pt x="372" y="192"/>
                </a:lnTo>
                <a:lnTo>
                  <a:pt x="372" y="192"/>
                </a:lnTo>
                <a:lnTo>
                  <a:pt x="378" y="192"/>
                </a:lnTo>
                <a:lnTo>
                  <a:pt x="378" y="192"/>
                </a:lnTo>
                <a:lnTo>
                  <a:pt x="384" y="186"/>
                </a:lnTo>
                <a:lnTo>
                  <a:pt x="384" y="186"/>
                </a:lnTo>
                <a:lnTo>
                  <a:pt x="384" y="186"/>
                </a:lnTo>
                <a:lnTo>
                  <a:pt x="390" y="186"/>
                </a:lnTo>
                <a:lnTo>
                  <a:pt x="390" y="180"/>
                </a:lnTo>
                <a:lnTo>
                  <a:pt x="396" y="180"/>
                </a:lnTo>
                <a:lnTo>
                  <a:pt x="396" y="180"/>
                </a:lnTo>
                <a:lnTo>
                  <a:pt x="396" y="180"/>
                </a:lnTo>
                <a:lnTo>
                  <a:pt x="402" y="174"/>
                </a:lnTo>
                <a:lnTo>
                  <a:pt x="402" y="174"/>
                </a:lnTo>
                <a:lnTo>
                  <a:pt x="408" y="174"/>
                </a:lnTo>
                <a:lnTo>
                  <a:pt x="408" y="174"/>
                </a:lnTo>
                <a:lnTo>
                  <a:pt x="414" y="168"/>
                </a:lnTo>
                <a:lnTo>
                  <a:pt x="414" y="168"/>
                </a:lnTo>
                <a:lnTo>
                  <a:pt x="414" y="168"/>
                </a:lnTo>
                <a:lnTo>
                  <a:pt x="420" y="162"/>
                </a:lnTo>
                <a:lnTo>
                  <a:pt x="420" y="162"/>
                </a:lnTo>
                <a:lnTo>
                  <a:pt x="426" y="162"/>
                </a:lnTo>
                <a:lnTo>
                  <a:pt x="426" y="162"/>
                </a:lnTo>
                <a:lnTo>
                  <a:pt x="426" y="156"/>
                </a:lnTo>
                <a:lnTo>
                  <a:pt x="432" y="156"/>
                </a:lnTo>
                <a:lnTo>
                  <a:pt x="432" y="156"/>
                </a:lnTo>
                <a:lnTo>
                  <a:pt x="438" y="156"/>
                </a:lnTo>
                <a:lnTo>
                  <a:pt x="438" y="150"/>
                </a:lnTo>
                <a:lnTo>
                  <a:pt x="444" y="150"/>
                </a:lnTo>
                <a:lnTo>
                  <a:pt x="444" y="150"/>
                </a:lnTo>
                <a:lnTo>
                  <a:pt x="444" y="144"/>
                </a:lnTo>
                <a:lnTo>
                  <a:pt x="450" y="144"/>
                </a:lnTo>
                <a:lnTo>
                  <a:pt x="450" y="144"/>
                </a:lnTo>
                <a:lnTo>
                  <a:pt x="456" y="144"/>
                </a:lnTo>
                <a:lnTo>
                  <a:pt x="456" y="138"/>
                </a:lnTo>
                <a:lnTo>
                  <a:pt x="462" y="138"/>
                </a:lnTo>
                <a:lnTo>
                  <a:pt x="462" y="138"/>
                </a:lnTo>
                <a:lnTo>
                  <a:pt x="462" y="132"/>
                </a:lnTo>
                <a:lnTo>
                  <a:pt x="468" y="132"/>
                </a:lnTo>
                <a:lnTo>
                  <a:pt x="468" y="132"/>
                </a:lnTo>
                <a:lnTo>
                  <a:pt x="474" y="126"/>
                </a:lnTo>
                <a:lnTo>
                  <a:pt x="474" y="126"/>
                </a:lnTo>
                <a:lnTo>
                  <a:pt x="474" y="126"/>
                </a:lnTo>
                <a:lnTo>
                  <a:pt x="480" y="126"/>
                </a:lnTo>
                <a:lnTo>
                  <a:pt x="480" y="120"/>
                </a:lnTo>
                <a:lnTo>
                  <a:pt x="486" y="120"/>
                </a:lnTo>
                <a:lnTo>
                  <a:pt x="486" y="120"/>
                </a:lnTo>
                <a:lnTo>
                  <a:pt x="492" y="114"/>
                </a:lnTo>
                <a:lnTo>
                  <a:pt x="492" y="114"/>
                </a:lnTo>
                <a:lnTo>
                  <a:pt x="492" y="114"/>
                </a:lnTo>
                <a:lnTo>
                  <a:pt x="498" y="108"/>
                </a:lnTo>
                <a:lnTo>
                  <a:pt x="498" y="108"/>
                </a:lnTo>
                <a:lnTo>
                  <a:pt x="504" y="108"/>
                </a:lnTo>
                <a:lnTo>
                  <a:pt x="504" y="102"/>
                </a:lnTo>
                <a:lnTo>
                  <a:pt x="504" y="102"/>
                </a:lnTo>
                <a:lnTo>
                  <a:pt x="510" y="102"/>
                </a:lnTo>
                <a:lnTo>
                  <a:pt x="510" y="102"/>
                </a:lnTo>
                <a:lnTo>
                  <a:pt x="516" y="96"/>
                </a:lnTo>
                <a:lnTo>
                  <a:pt x="516" y="96"/>
                </a:lnTo>
                <a:lnTo>
                  <a:pt x="522" y="96"/>
                </a:lnTo>
                <a:lnTo>
                  <a:pt x="522" y="90"/>
                </a:lnTo>
                <a:lnTo>
                  <a:pt x="522" y="90"/>
                </a:lnTo>
                <a:lnTo>
                  <a:pt x="528" y="90"/>
                </a:lnTo>
                <a:lnTo>
                  <a:pt x="528" y="84"/>
                </a:lnTo>
                <a:lnTo>
                  <a:pt x="534" y="84"/>
                </a:lnTo>
                <a:lnTo>
                  <a:pt x="534" y="84"/>
                </a:lnTo>
                <a:lnTo>
                  <a:pt x="540" y="78"/>
                </a:lnTo>
                <a:lnTo>
                  <a:pt x="540" y="78"/>
                </a:lnTo>
                <a:lnTo>
                  <a:pt x="540" y="78"/>
                </a:lnTo>
                <a:lnTo>
                  <a:pt x="546" y="72"/>
                </a:lnTo>
                <a:lnTo>
                  <a:pt x="546" y="72"/>
                </a:lnTo>
                <a:lnTo>
                  <a:pt x="552" y="72"/>
                </a:lnTo>
                <a:lnTo>
                  <a:pt x="552" y="66"/>
                </a:lnTo>
                <a:lnTo>
                  <a:pt x="552" y="66"/>
                </a:lnTo>
                <a:lnTo>
                  <a:pt x="558" y="66"/>
                </a:lnTo>
                <a:lnTo>
                  <a:pt x="558" y="60"/>
                </a:lnTo>
                <a:lnTo>
                  <a:pt x="564" y="60"/>
                </a:lnTo>
                <a:lnTo>
                  <a:pt x="564" y="60"/>
                </a:lnTo>
                <a:lnTo>
                  <a:pt x="570" y="54"/>
                </a:lnTo>
                <a:lnTo>
                  <a:pt x="570" y="54"/>
                </a:lnTo>
                <a:lnTo>
                  <a:pt x="570" y="54"/>
                </a:lnTo>
                <a:lnTo>
                  <a:pt x="576" y="48"/>
                </a:lnTo>
                <a:lnTo>
                  <a:pt x="576" y="48"/>
                </a:lnTo>
                <a:lnTo>
                  <a:pt x="582" y="48"/>
                </a:lnTo>
                <a:lnTo>
                  <a:pt x="582" y="42"/>
                </a:lnTo>
                <a:lnTo>
                  <a:pt x="582" y="42"/>
                </a:lnTo>
                <a:lnTo>
                  <a:pt x="588" y="42"/>
                </a:lnTo>
                <a:lnTo>
                  <a:pt x="588" y="36"/>
                </a:lnTo>
                <a:lnTo>
                  <a:pt x="594" y="36"/>
                </a:lnTo>
                <a:lnTo>
                  <a:pt x="594" y="36"/>
                </a:lnTo>
                <a:lnTo>
                  <a:pt x="600" y="30"/>
                </a:lnTo>
                <a:lnTo>
                  <a:pt x="600" y="30"/>
                </a:lnTo>
                <a:lnTo>
                  <a:pt x="600" y="30"/>
                </a:lnTo>
                <a:lnTo>
                  <a:pt x="606" y="24"/>
                </a:lnTo>
                <a:lnTo>
                  <a:pt x="606" y="24"/>
                </a:lnTo>
                <a:lnTo>
                  <a:pt x="612" y="24"/>
                </a:lnTo>
                <a:lnTo>
                  <a:pt x="612" y="18"/>
                </a:lnTo>
                <a:lnTo>
                  <a:pt x="618" y="18"/>
                </a:lnTo>
                <a:lnTo>
                  <a:pt x="618" y="18"/>
                </a:lnTo>
                <a:lnTo>
                  <a:pt x="618" y="12"/>
                </a:lnTo>
                <a:lnTo>
                  <a:pt x="624" y="12"/>
                </a:lnTo>
                <a:lnTo>
                  <a:pt x="624" y="12"/>
                </a:lnTo>
                <a:lnTo>
                  <a:pt x="630" y="6"/>
                </a:lnTo>
                <a:lnTo>
                  <a:pt x="630" y="6"/>
                </a:lnTo>
                <a:lnTo>
                  <a:pt x="630" y="6"/>
                </a:lnTo>
                <a:lnTo>
                  <a:pt x="636" y="0"/>
                </a:lnTo>
                <a:lnTo>
                  <a:pt x="636" y="0"/>
                </a:lnTo>
                <a:lnTo>
                  <a:pt x="642" y="0"/>
                </a:lnTo>
              </a:path>
            </a:pathLst>
          </a:custGeom>
          <a:noFill/>
          <a:ln w="952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0082" name="任意多边形 130081"/>
          <p:cNvSpPr/>
          <p:nvPr/>
        </p:nvSpPr>
        <p:spPr>
          <a:xfrm>
            <a:off x="7197725" y="4624388"/>
            <a:ext cx="814388" cy="373062"/>
          </a:xfrm>
          <a:custGeom>
            <a:avLst/>
            <a:gdLst/>
            <a:ahLst/>
            <a:cxnLst/>
            <a:rect l="0" t="0" r="0" b="0"/>
            <a:pathLst>
              <a:path w="642" h="294">
                <a:moveTo>
                  <a:pt x="0" y="294"/>
                </a:moveTo>
                <a:lnTo>
                  <a:pt x="0" y="288"/>
                </a:lnTo>
                <a:lnTo>
                  <a:pt x="6" y="288"/>
                </a:lnTo>
                <a:lnTo>
                  <a:pt x="6" y="288"/>
                </a:lnTo>
                <a:lnTo>
                  <a:pt x="6" y="282"/>
                </a:lnTo>
                <a:lnTo>
                  <a:pt x="12" y="282"/>
                </a:lnTo>
                <a:lnTo>
                  <a:pt x="12" y="282"/>
                </a:lnTo>
                <a:lnTo>
                  <a:pt x="18" y="276"/>
                </a:lnTo>
                <a:lnTo>
                  <a:pt x="18" y="276"/>
                </a:lnTo>
                <a:lnTo>
                  <a:pt x="18" y="276"/>
                </a:lnTo>
                <a:lnTo>
                  <a:pt x="24" y="270"/>
                </a:lnTo>
                <a:lnTo>
                  <a:pt x="24" y="270"/>
                </a:lnTo>
                <a:lnTo>
                  <a:pt x="30" y="270"/>
                </a:lnTo>
                <a:lnTo>
                  <a:pt x="30" y="264"/>
                </a:lnTo>
                <a:lnTo>
                  <a:pt x="36" y="264"/>
                </a:lnTo>
                <a:lnTo>
                  <a:pt x="36" y="264"/>
                </a:lnTo>
                <a:lnTo>
                  <a:pt x="36" y="258"/>
                </a:lnTo>
                <a:lnTo>
                  <a:pt x="42" y="258"/>
                </a:lnTo>
                <a:lnTo>
                  <a:pt x="42" y="258"/>
                </a:lnTo>
                <a:lnTo>
                  <a:pt x="48" y="252"/>
                </a:lnTo>
                <a:lnTo>
                  <a:pt x="48" y="252"/>
                </a:lnTo>
                <a:lnTo>
                  <a:pt x="48" y="252"/>
                </a:lnTo>
                <a:lnTo>
                  <a:pt x="54" y="246"/>
                </a:lnTo>
                <a:lnTo>
                  <a:pt x="54" y="246"/>
                </a:lnTo>
                <a:lnTo>
                  <a:pt x="60" y="246"/>
                </a:lnTo>
                <a:lnTo>
                  <a:pt x="60" y="240"/>
                </a:lnTo>
                <a:lnTo>
                  <a:pt x="66" y="240"/>
                </a:lnTo>
                <a:lnTo>
                  <a:pt x="66" y="240"/>
                </a:lnTo>
                <a:lnTo>
                  <a:pt x="66" y="234"/>
                </a:lnTo>
                <a:lnTo>
                  <a:pt x="72" y="234"/>
                </a:lnTo>
                <a:lnTo>
                  <a:pt x="72" y="234"/>
                </a:lnTo>
                <a:lnTo>
                  <a:pt x="78" y="228"/>
                </a:lnTo>
                <a:lnTo>
                  <a:pt x="78" y="228"/>
                </a:lnTo>
                <a:lnTo>
                  <a:pt x="84" y="228"/>
                </a:lnTo>
                <a:lnTo>
                  <a:pt x="84" y="228"/>
                </a:lnTo>
                <a:lnTo>
                  <a:pt x="84" y="222"/>
                </a:lnTo>
                <a:lnTo>
                  <a:pt x="90" y="222"/>
                </a:lnTo>
                <a:lnTo>
                  <a:pt x="90" y="222"/>
                </a:lnTo>
                <a:lnTo>
                  <a:pt x="96" y="216"/>
                </a:lnTo>
                <a:lnTo>
                  <a:pt x="96" y="216"/>
                </a:lnTo>
                <a:lnTo>
                  <a:pt x="96" y="216"/>
                </a:lnTo>
                <a:lnTo>
                  <a:pt x="102" y="210"/>
                </a:lnTo>
                <a:lnTo>
                  <a:pt x="102" y="210"/>
                </a:lnTo>
                <a:lnTo>
                  <a:pt x="108" y="210"/>
                </a:lnTo>
                <a:lnTo>
                  <a:pt x="108" y="204"/>
                </a:lnTo>
                <a:lnTo>
                  <a:pt x="114" y="204"/>
                </a:lnTo>
                <a:lnTo>
                  <a:pt x="114" y="204"/>
                </a:lnTo>
                <a:lnTo>
                  <a:pt x="114" y="204"/>
                </a:lnTo>
                <a:lnTo>
                  <a:pt x="120" y="198"/>
                </a:lnTo>
                <a:lnTo>
                  <a:pt x="120" y="198"/>
                </a:lnTo>
                <a:lnTo>
                  <a:pt x="126" y="198"/>
                </a:lnTo>
                <a:lnTo>
                  <a:pt x="126" y="192"/>
                </a:lnTo>
                <a:lnTo>
                  <a:pt x="126" y="192"/>
                </a:lnTo>
                <a:lnTo>
                  <a:pt x="132" y="192"/>
                </a:lnTo>
                <a:lnTo>
                  <a:pt x="132" y="186"/>
                </a:lnTo>
                <a:lnTo>
                  <a:pt x="138" y="186"/>
                </a:lnTo>
                <a:lnTo>
                  <a:pt x="138" y="186"/>
                </a:lnTo>
                <a:lnTo>
                  <a:pt x="144" y="186"/>
                </a:lnTo>
                <a:lnTo>
                  <a:pt x="144" y="180"/>
                </a:lnTo>
                <a:lnTo>
                  <a:pt x="144" y="180"/>
                </a:lnTo>
                <a:lnTo>
                  <a:pt x="150" y="180"/>
                </a:lnTo>
                <a:lnTo>
                  <a:pt x="150" y="174"/>
                </a:lnTo>
                <a:lnTo>
                  <a:pt x="156" y="174"/>
                </a:lnTo>
                <a:lnTo>
                  <a:pt x="156" y="174"/>
                </a:lnTo>
                <a:lnTo>
                  <a:pt x="162" y="174"/>
                </a:lnTo>
                <a:lnTo>
                  <a:pt x="162" y="168"/>
                </a:lnTo>
                <a:lnTo>
                  <a:pt x="162" y="168"/>
                </a:lnTo>
                <a:lnTo>
                  <a:pt x="168" y="168"/>
                </a:lnTo>
                <a:lnTo>
                  <a:pt x="168" y="168"/>
                </a:lnTo>
                <a:lnTo>
                  <a:pt x="174" y="162"/>
                </a:lnTo>
                <a:lnTo>
                  <a:pt x="174" y="162"/>
                </a:lnTo>
                <a:lnTo>
                  <a:pt x="174" y="162"/>
                </a:lnTo>
                <a:lnTo>
                  <a:pt x="180" y="156"/>
                </a:lnTo>
                <a:lnTo>
                  <a:pt x="180" y="156"/>
                </a:lnTo>
                <a:lnTo>
                  <a:pt x="186" y="156"/>
                </a:lnTo>
                <a:lnTo>
                  <a:pt x="186" y="156"/>
                </a:lnTo>
                <a:lnTo>
                  <a:pt x="192" y="150"/>
                </a:lnTo>
                <a:lnTo>
                  <a:pt x="192" y="150"/>
                </a:lnTo>
                <a:lnTo>
                  <a:pt x="192" y="150"/>
                </a:lnTo>
                <a:lnTo>
                  <a:pt x="198" y="150"/>
                </a:lnTo>
                <a:lnTo>
                  <a:pt x="198" y="144"/>
                </a:lnTo>
                <a:lnTo>
                  <a:pt x="204" y="144"/>
                </a:lnTo>
                <a:lnTo>
                  <a:pt x="204" y="144"/>
                </a:lnTo>
                <a:lnTo>
                  <a:pt x="204" y="144"/>
                </a:lnTo>
                <a:lnTo>
                  <a:pt x="210" y="138"/>
                </a:lnTo>
                <a:lnTo>
                  <a:pt x="210" y="138"/>
                </a:lnTo>
                <a:lnTo>
                  <a:pt x="216" y="138"/>
                </a:lnTo>
                <a:lnTo>
                  <a:pt x="216" y="138"/>
                </a:lnTo>
                <a:lnTo>
                  <a:pt x="222" y="132"/>
                </a:lnTo>
                <a:lnTo>
                  <a:pt x="222" y="132"/>
                </a:lnTo>
                <a:lnTo>
                  <a:pt x="222" y="132"/>
                </a:lnTo>
                <a:lnTo>
                  <a:pt x="228" y="132"/>
                </a:lnTo>
                <a:lnTo>
                  <a:pt x="228" y="126"/>
                </a:lnTo>
                <a:lnTo>
                  <a:pt x="234" y="126"/>
                </a:lnTo>
                <a:lnTo>
                  <a:pt x="234" y="126"/>
                </a:lnTo>
                <a:lnTo>
                  <a:pt x="234" y="126"/>
                </a:lnTo>
                <a:lnTo>
                  <a:pt x="240" y="126"/>
                </a:lnTo>
                <a:lnTo>
                  <a:pt x="240" y="120"/>
                </a:lnTo>
                <a:lnTo>
                  <a:pt x="246" y="120"/>
                </a:lnTo>
                <a:lnTo>
                  <a:pt x="246" y="120"/>
                </a:lnTo>
                <a:lnTo>
                  <a:pt x="252" y="120"/>
                </a:lnTo>
                <a:lnTo>
                  <a:pt x="252" y="114"/>
                </a:lnTo>
                <a:lnTo>
                  <a:pt x="252" y="114"/>
                </a:lnTo>
                <a:lnTo>
                  <a:pt x="258" y="114"/>
                </a:lnTo>
                <a:lnTo>
                  <a:pt x="258" y="114"/>
                </a:lnTo>
                <a:lnTo>
                  <a:pt x="264" y="114"/>
                </a:lnTo>
                <a:lnTo>
                  <a:pt x="264" y="108"/>
                </a:lnTo>
                <a:lnTo>
                  <a:pt x="270" y="108"/>
                </a:lnTo>
                <a:lnTo>
                  <a:pt x="270" y="108"/>
                </a:lnTo>
                <a:lnTo>
                  <a:pt x="270" y="108"/>
                </a:lnTo>
                <a:lnTo>
                  <a:pt x="276" y="102"/>
                </a:lnTo>
                <a:lnTo>
                  <a:pt x="276" y="102"/>
                </a:lnTo>
                <a:lnTo>
                  <a:pt x="282" y="102"/>
                </a:lnTo>
                <a:lnTo>
                  <a:pt x="282" y="102"/>
                </a:lnTo>
                <a:lnTo>
                  <a:pt x="282" y="102"/>
                </a:lnTo>
                <a:lnTo>
                  <a:pt x="288" y="96"/>
                </a:lnTo>
                <a:lnTo>
                  <a:pt x="288" y="96"/>
                </a:lnTo>
                <a:lnTo>
                  <a:pt x="294" y="96"/>
                </a:lnTo>
                <a:lnTo>
                  <a:pt x="294" y="96"/>
                </a:lnTo>
                <a:lnTo>
                  <a:pt x="300" y="96"/>
                </a:lnTo>
                <a:lnTo>
                  <a:pt x="300" y="90"/>
                </a:lnTo>
                <a:lnTo>
                  <a:pt x="300" y="90"/>
                </a:lnTo>
                <a:lnTo>
                  <a:pt x="306" y="90"/>
                </a:lnTo>
                <a:lnTo>
                  <a:pt x="306" y="90"/>
                </a:lnTo>
                <a:lnTo>
                  <a:pt x="312" y="90"/>
                </a:lnTo>
                <a:lnTo>
                  <a:pt x="312" y="90"/>
                </a:lnTo>
                <a:lnTo>
                  <a:pt x="312" y="84"/>
                </a:lnTo>
                <a:lnTo>
                  <a:pt x="318" y="84"/>
                </a:lnTo>
                <a:lnTo>
                  <a:pt x="318" y="84"/>
                </a:lnTo>
                <a:lnTo>
                  <a:pt x="324" y="84"/>
                </a:lnTo>
                <a:lnTo>
                  <a:pt x="324" y="84"/>
                </a:lnTo>
                <a:lnTo>
                  <a:pt x="330" y="78"/>
                </a:lnTo>
                <a:lnTo>
                  <a:pt x="330" y="78"/>
                </a:lnTo>
                <a:lnTo>
                  <a:pt x="330" y="78"/>
                </a:lnTo>
                <a:lnTo>
                  <a:pt x="336" y="78"/>
                </a:lnTo>
                <a:lnTo>
                  <a:pt x="336" y="78"/>
                </a:lnTo>
                <a:lnTo>
                  <a:pt x="342" y="78"/>
                </a:lnTo>
                <a:lnTo>
                  <a:pt x="342" y="72"/>
                </a:lnTo>
                <a:lnTo>
                  <a:pt x="348" y="72"/>
                </a:lnTo>
                <a:lnTo>
                  <a:pt x="348" y="72"/>
                </a:lnTo>
                <a:lnTo>
                  <a:pt x="348" y="72"/>
                </a:lnTo>
                <a:lnTo>
                  <a:pt x="354" y="72"/>
                </a:lnTo>
                <a:lnTo>
                  <a:pt x="354" y="72"/>
                </a:lnTo>
                <a:lnTo>
                  <a:pt x="360" y="66"/>
                </a:lnTo>
                <a:lnTo>
                  <a:pt x="360" y="66"/>
                </a:lnTo>
                <a:lnTo>
                  <a:pt x="360" y="66"/>
                </a:lnTo>
                <a:lnTo>
                  <a:pt x="366" y="66"/>
                </a:lnTo>
                <a:lnTo>
                  <a:pt x="366" y="66"/>
                </a:lnTo>
                <a:lnTo>
                  <a:pt x="372" y="66"/>
                </a:lnTo>
                <a:lnTo>
                  <a:pt x="372" y="60"/>
                </a:lnTo>
                <a:lnTo>
                  <a:pt x="378" y="60"/>
                </a:lnTo>
                <a:lnTo>
                  <a:pt x="378" y="60"/>
                </a:lnTo>
                <a:lnTo>
                  <a:pt x="378" y="60"/>
                </a:lnTo>
                <a:lnTo>
                  <a:pt x="384" y="60"/>
                </a:lnTo>
                <a:lnTo>
                  <a:pt x="384" y="60"/>
                </a:lnTo>
                <a:lnTo>
                  <a:pt x="390" y="60"/>
                </a:lnTo>
                <a:lnTo>
                  <a:pt x="390" y="54"/>
                </a:lnTo>
                <a:lnTo>
                  <a:pt x="390" y="54"/>
                </a:lnTo>
                <a:lnTo>
                  <a:pt x="396" y="54"/>
                </a:lnTo>
                <a:lnTo>
                  <a:pt x="396" y="54"/>
                </a:lnTo>
                <a:lnTo>
                  <a:pt x="402" y="54"/>
                </a:lnTo>
                <a:lnTo>
                  <a:pt x="402" y="54"/>
                </a:lnTo>
                <a:lnTo>
                  <a:pt x="408" y="54"/>
                </a:lnTo>
                <a:lnTo>
                  <a:pt x="408" y="48"/>
                </a:lnTo>
                <a:lnTo>
                  <a:pt x="408" y="48"/>
                </a:lnTo>
                <a:lnTo>
                  <a:pt x="414" y="48"/>
                </a:lnTo>
                <a:lnTo>
                  <a:pt x="414" y="48"/>
                </a:lnTo>
                <a:lnTo>
                  <a:pt x="420" y="48"/>
                </a:lnTo>
                <a:lnTo>
                  <a:pt x="420" y="48"/>
                </a:lnTo>
                <a:lnTo>
                  <a:pt x="426" y="48"/>
                </a:lnTo>
                <a:lnTo>
                  <a:pt x="426" y="48"/>
                </a:lnTo>
                <a:lnTo>
                  <a:pt x="426" y="42"/>
                </a:lnTo>
                <a:lnTo>
                  <a:pt x="432" y="42"/>
                </a:lnTo>
                <a:lnTo>
                  <a:pt x="432" y="42"/>
                </a:lnTo>
                <a:lnTo>
                  <a:pt x="438" y="42"/>
                </a:lnTo>
                <a:lnTo>
                  <a:pt x="438" y="42"/>
                </a:lnTo>
                <a:lnTo>
                  <a:pt x="438" y="42"/>
                </a:lnTo>
                <a:lnTo>
                  <a:pt x="444" y="42"/>
                </a:lnTo>
                <a:lnTo>
                  <a:pt x="444" y="42"/>
                </a:lnTo>
                <a:lnTo>
                  <a:pt x="450" y="42"/>
                </a:lnTo>
                <a:lnTo>
                  <a:pt x="450" y="36"/>
                </a:lnTo>
                <a:lnTo>
                  <a:pt x="456" y="36"/>
                </a:lnTo>
                <a:lnTo>
                  <a:pt x="456" y="36"/>
                </a:lnTo>
                <a:lnTo>
                  <a:pt x="456" y="36"/>
                </a:lnTo>
                <a:lnTo>
                  <a:pt x="462" y="36"/>
                </a:lnTo>
                <a:lnTo>
                  <a:pt x="462" y="36"/>
                </a:lnTo>
                <a:lnTo>
                  <a:pt x="468" y="36"/>
                </a:lnTo>
                <a:lnTo>
                  <a:pt x="468" y="36"/>
                </a:lnTo>
                <a:lnTo>
                  <a:pt x="468" y="36"/>
                </a:lnTo>
                <a:lnTo>
                  <a:pt x="474" y="30"/>
                </a:lnTo>
                <a:lnTo>
                  <a:pt x="474" y="30"/>
                </a:lnTo>
                <a:lnTo>
                  <a:pt x="480" y="30"/>
                </a:lnTo>
                <a:lnTo>
                  <a:pt x="480" y="30"/>
                </a:lnTo>
                <a:lnTo>
                  <a:pt x="486" y="30"/>
                </a:lnTo>
                <a:lnTo>
                  <a:pt x="486" y="30"/>
                </a:lnTo>
                <a:lnTo>
                  <a:pt x="486" y="30"/>
                </a:lnTo>
                <a:lnTo>
                  <a:pt x="492" y="30"/>
                </a:lnTo>
                <a:lnTo>
                  <a:pt x="492" y="30"/>
                </a:lnTo>
                <a:lnTo>
                  <a:pt x="498" y="30"/>
                </a:lnTo>
                <a:lnTo>
                  <a:pt x="498" y="24"/>
                </a:lnTo>
                <a:lnTo>
                  <a:pt x="498" y="24"/>
                </a:lnTo>
                <a:lnTo>
                  <a:pt x="504" y="24"/>
                </a:lnTo>
                <a:lnTo>
                  <a:pt x="504" y="24"/>
                </a:lnTo>
                <a:lnTo>
                  <a:pt x="510" y="24"/>
                </a:lnTo>
                <a:lnTo>
                  <a:pt x="510" y="24"/>
                </a:lnTo>
                <a:lnTo>
                  <a:pt x="516" y="24"/>
                </a:lnTo>
                <a:lnTo>
                  <a:pt x="516" y="24"/>
                </a:lnTo>
                <a:lnTo>
                  <a:pt x="516" y="24"/>
                </a:lnTo>
                <a:lnTo>
                  <a:pt x="522" y="24"/>
                </a:lnTo>
                <a:lnTo>
                  <a:pt x="522" y="24"/>
                </a:lnTo>
                <a:lnTo>
                  <a:pt x="528" y="18"/>
                </a:lnTo>
                <a:lnTo>
                  <a:pt x="528" y="18"/>
                </a:lnTo>
                <a:lnTo>
                  <a:pt x="534" y="18"/>
                </a:lnTo>
                <a:lnTo>
                  <a:pt x="534" y="18"/>
                </a:lnTo>
                <a:lnTo>
                  <a:pt x="534" y="18"/>
                </a:lnTo>
                <a:lnTo>
                  <a:pt x="540" y="18"/>
                </a:lnTo>
                <a:lnTo>
                  <a:pt x="540" y="18"/>
                </a:lnTo>
                <a:lnTo>
                  <a:pt x="546" y="18"/>
                </a:lnTo>
                <a:lnTo>
                  <a:pt x="546" y="18"/>
                </a:lnTo>
                <a:lnTo>
                  <a:pt x="546" y="18"/>
                </a:lnTo>
                <a:lnTo>
                  <a:pt x="552" y="18"/>
                </a:lnTo>
                <a:lnTo>
                  <a:pt x="552" y="18"/>
                </a:lnTo>
                <a:lnTo>
                  <a:pt x="558" y="18"/>
                </a:lnTo>
                <a:lnTo>
                  <a:pt x="558" y="12"/>
                </a:lnTo>
                <a:lnTo>
                  <a:pt x="564" y="12"/>
                </a:lnTo>
                <a:lnTo>
                  <a:pt x="564" y="12"/>
                </a:lnTo>
                <a:lnTo>
                  <a:pt x="564" y="12"/>
                </a:lnTo>
                <a:lnTo>
                  <a:pt x="570" y="12"/>
                </a:lnTo>
                <a:lnTo>
                  <a:pt x="570" y="12"/>
                </a:lnTo>
                <a:lnTo>
                  <a:pt x="576" y="12"/>
                </a:lnTo>
                <a:lnTo>
                  <a:pt x="576" y="12"/>
                </a:lnTo>
                <a:lnTo>
                  <a:pt x="576" y="12"/>
                </a:lnTo>
                <a:lnTo>
                  <a:pt x="582" y="12"/>
                </a:lnTo>
                <a:lnTo>
                  <a:pt x="582" y="12"/>
                </a:lnTo>
                <a:lnTo>
                  <a:pt x="588" y="12"/>
                </a:lnTo>
                <a:lnTo>
                  <a:pt x="588" y="12"/>
                </a:lnTo>
                <a:lnTo>
                  <a:pt x="594" y="12"/>
                </a:lnTo>
                <a:lnTo>
                  <a:pt x="594" y="6"/>
                </a:lnTo>
                <a:lnTo>
                  <a:pt x="594" y="6"/>
                </a:lnTo>
                <a:lnTo>
                  <a:pt x="600" y="6"/>
                </a:lnTo>
                <a:lnTo>
                  <a:pt x="600" y="6"/>
                </a:lnTo>
                <a:lnTo>
                  <a:pt x="606" y="6"/>
                </a:lnTo>
                <a:lnTo>
                  <a:pt x="606" y="6"/>
                </a:lnTo>
                <a:lnTo>
                  <a:pt x="612" y="6"/>
                </a:lnTo>
                <a:lnTo>
                  <a:pt x="612" y="6"/>
                </a:lnTo>
                <a:lnTo>
                  <a:pt x="612" y="6"/>
                </a:lnTo>
                <a:lnTo>
                  <a:pt x="618" y="6"/>
                </a:lnTo>
                <a:lnTo>
                  <a:pt x="618" y="6"/>
                </a:lnTo>
                <a:lnTo>
                  <a:pt x="624" y="6"/>
                </a:lnTo>
                <a:lnTo>
                  <a:pt x="624" y="6"/>
                </a:lnTo>
                <a:lnTo>
                  <a:pt x="624" y="6"/>
                </a:lnTo>
                <a:lnTo>
                  <a:pt x="630" y="6"/>
                </a:lnTo>
                <a:lnTo>
                  <a:pt x="630" y="6"/>
                </a:lnTo>
                <a:lnTo>
                  <a:pt x="636" y="6"/>
                </a:lnTo>
                <a:lnTo>
                  <a:pt x="636" y="6"/>
                </a:lnTo>
                <a:lnTo>
                  <a:pt x="642" y="0"/>
                </a:lnTo>
              </a:path>
            </a:pathLst>
          </a:custGeom>
          <a:noFill/>
          <a:ln w="952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0083" name="任意多边形 130082"/>
          <p:cNvSpPr/>
          <p:nvPr/>
        </p:nvSpPr>
        <p:spPr>
          <a:xfrm>
            <a:off x="7989888" y="4591050"/>
            <a:ext cx="746125" cy="30163"/>
          </a:xfrm>
          <a:custGeom>
            <a:avLst/>
            <a:gdLst/>
            <a:ahLst/>
            <a:cxnLst/>
            <a:rect l="0" t="0" r="0" b="0"/>
            <a:pathLst>
              <a:path w="588" h="24">
                <a:moveTo>
                  <a:pt x="0" y="24"/>
                </a:moveTo>
                <a:lnTo>
                  <a:pt x="0" y="24"/>
                </a:lnTo>
                <a:lnTo>
                  <a:pt x="0" y="24"/>
                </a:lnTo>
                <a:lnTo>
                  <a:pt x="6" y="24"/>
                </a:lnTo>
                <a:lnTo>
                  <a:pt x="6" y="24"/>
                </a:lnTo>
                <a:lnTo>
                  <a:pt x="12" y="24"/>
                </a:lnTo>
                <a:lnTo>
                  <a:pt x="12" y="24"/>
                </a:lnTo>
                <a:lnTo>
                  <a:pt x="12" y="24"/>
                </a:lnTo>
                <a:lnTo>
                  <a:pt x="18" y="24"/>
                </a:lnTo>
                <a:lnTo>
                  <a:pt x="18" y="24"/>
                </a:lnTo>
                <a:lnTo>
                  <a:pt x="24" y="24"/>
                </a:lnTo>
                <a:lnTo>
                  <a:pt x="24" y="24"/>
                </a:lnTo>
                <a:lnTo>
                  <a:pt x="30" y="24"/>
                </a:lnTo>
                <a:lnTo>
                  <a:pt x="30" y="24"/>
                </a:lnTo>
                <a:lnTo>
                  <a:pt x="30" y="24"/>
                </a:lnTo>
                <a:lnTo>
                  <a:pt x="36" y="24"/>
                </a:lnTo>
                <a:lnTo>
                  <a:pt x="36" y="24"/>
                </a:lnTo>
                <a:lnTo>
                  <a:pt x="42" y="24"/>
                </a:lnTo>
                <a:lnTo>
                  <a:pt x="42" y="24"/>
                </a:lnTo>
                <a:lnTo>
                  <a:pt x="42" y="24"/>
                </a:lnTo>
                <a:lnTo>
                  <a:pt x="48" y="24"/>
                </a:lnTo>
                <a:lnTo>
                  <a:pt x="48" y="24"/>
                </a:lnTo>
                <a:lnTo>
                  <a:pt x="54" y="18"/>
                </a:lnTo>
                <a:lnTo>
                  <a:pt x="54" y="18"/>
                </a:lnTo>
                <a:lnTo>
                  <a:pt x="60" y="18"/>
                </a:lnTo>
                <a:lnTo>
                  <a:pt x="60" y="18"/>
                </a:lnTo>
                <a:lnTo>
                  <a:pt x="60" y="18"/>
                </a:lnTo>
                <a:lnTo>
                  <a:pt x="66" y="18"/>
                </a:lnTo>
                <a:lnTo>
                  <a:pt x="66" y="18"/>
                </a:lnTo>
                <a:lnTo>
                  <a:pt x="72" y="18"/>
                </a:lnTo>
                <a:lnTo>
                  <a:pt x="72" y="18"/>
                </a:lnTo>
                <a:lnTo>
                  <a:pt x="78" y="18"/>
                </a:lnTo>
                <a:lnTo>
                  <a:pt x="78" y="18"/>
                </a:lnTo>
                <a:lnTo>
                  <a:pt x="78" y="18"/>
                </a:lnTo>
                <a:lnTo>
                  <a:pt x="84" y="18"/>
                </a:lnTo>
                <a:lnTo>
                  <a:pt x="84" y="18"/>
                </a:lnTo>
                <a:lnTo>
                  <a:pt x="90" y="18"/>
                </a:lnTo>
                <a:lnTo>
                  <a:pt x="90" y="18"/>
                </a:lnTo>
                <a:lnTo>
                  <a:pt x="90" y="18"/>
                </a:lnTo>
                <a:lnTo>
                  <a:pt x="96" y="18"/>
                </a:lnTo>
                <a:lnTo>
                  <a:pt x="96" y="18"/>
                </a:lnTo>
                <a:lnTo>
                  <a:pt x="102" y="18"/>
                </a:lnTo>
                <a:lnTo>
                  <a:pt x="102" y="18"/>
                </a:lnTo>
                <a:lnTo>
                  <a:pt x="108" y="18"/>
                </a:lnTo>
                <a:lnTo>
                  <a:pt x="108" y="18"/>
                </a:lnTo>
                <a:lnTo>
                  <a:pt x="108" y="18"/>
                </a:lnTo>
                <a:lnTo>
                  <a:pt x="114" y="18"/>
                </a:lnTo>
                <a:lnTo>
                  <a:pt x="114" y="18"/>
                </a:lnTo>
                <a:lnTo>
                  <a:pt x="120" y="18"/>
                </a:lnTo>
                <a:lnTo>
                  <a:pt x="120" y="18"/>
                </a:lnTo>
                <a:lnTo>
                  <a:pt x="120" y="12"/>
                </a:lnTo>
                <a:lnTo>
                  <a:pt x="126" y="12"/>
                </a:lnTo>
                <a:lnTo>
                  <a:pt x="126" y="12"/>
                </a:lnTo>
                <a:lnTo>
                  <a:pt x="132" y="12"/>
                </a:lnTo>
                <a:lnTo>
                  <a:pt x="132" y="12"/>
                </a:lnTo>
                <a:lnTo>
                  <a:pt x="138" y="12"/>
                </a:lnTo>
                <a:lnTo>
                  <a:pt x="138" y="12"/>
                </a:lnTo>
                <a:lnTo>
                  <a:pt x="138" y="12"/>
                </a:lnTo>
                <a:lnTo>
                  <a:pt x="144" y="12"/>
                </a:lnTo>
                <a:lnTo>
                  <a:pt x="144" y="12"/>
                </a:lnTo>
                <a:lnTo>
                  <a:pt x="150" y="12"/>
                </a:lnTo>
                <a:lnTo>
                  <a:pt x="150" y="12"/>
                </a:lnTo>
                <a:lnTo>
                  <a:pt x="156" y="12"/>
                </a:lnTo>
                <a:lnTo>
                  <a:pt x="156" y="12"/>
                </a:lnTo>
                <a:lnTo>
                  <a:pt x="156" y="12"/>
                </a:lnTo>
                <a:lnTo>
                  <a:pt x="162" y="12"/>
                </a:lnTo>
                <a:lnTo>
                  <a:pt x="162" y="12"/>
                </a:lnTo>
                <a:lnTo>
                  <a:pt x="168" y="12"/>
                </a:lnTo>
                <a:lnTo>
                  <a:pt x="168" y="12"/>
                </a:lnTo>
                <a:lnTo>
                  <a:pt x="168" y="12"/>
                </a:lnTo>
                <a:lnTo>
                  <a:pt x="174" y="12"/>
                </a:lnTo>
                <a:lnTo>
                  <a:pt x="174" y="12"/>
                </a:lnTo>
                <a:lnTo>
                  <a:pt x="180" y="12"/>
                </a:lnTo>
                <a:lnTo>
                  <a:pt x="180" y="12"/>
                </a:lnTo>
                <a:lnTo>
                  <a:pt x="186" y="12"/>
                </a:lnTo>
                <a:lnTo>
                  <a:pt x="186" y="12"/>
                </a:lnTo>
                <a:lnTo>
                  <a:pt x="186" y="12"/>
                </a:lnTo>
                <a:lnTo>
                  <a:pt x="192" y="12"/>
                </a:lnTo>
                <a:lnTo>
                  <a:pt x="192" y="12"/>
                </a:lnTo>
                <a:lnTo>
                  <a:pt x="198" y="12"/>
                </a:lnTo>
                <a:lnTo>
                  <a:pt x="198" y="12"/>
                </a:lnTo>
                <a:lnTo>
                  <a:pt x="198" y="12"/>
                </a:lnTo>
                <a:lnTo>
                  <a:pt x="204" y="12"/>
                </a:lnTo>
                <a:lnTo>
                  <a:pt x="204" y="12"/>
                </a:lnTo>
                <a:lnTo>
                  <a:pt x="210" y="12"/>
                </a:lnTo>
                <a:lnTo>
                  <a:pt x="210" y="12"/>
                </a:lnTo>
                <a:lnTo>
                  <a:pt x="216" y="12"/>
                </a:lnTo>
                <a:lnTo>
                  <a:pt x="216" y="12"/>
                </a:lnTo>
                <a:lnTo>
                  <a:pt x="216" y="12"/>
                </a:lnTo>
                <a:lnTo>
                  <a:pt x="222" y="12"/>
                </a:lnTo>
                <a:lnTo>
                  <a:pt x="222" y="12"/>
                </a:lnTo>
                <a:lnTo>
                  <a:pt x="228" y="12"/>
                </a:lnTo>
                <a:lnTo>
                  <a:pt x="228" y="12"/>
                </a:lnTo>
                <a:lnTo>
                  <a:pt x="234" y="12"/>
                </a:lnTo>
                <a:lnTo>
                  <a:pt x="234" y="6"/>
                </a:lnTo>
                <a:lnTo>
                  <a:pt x="234" y="6"/>
                </a:lnTo>
                <a:lnTo>
                  <a:pt x="240" y="6"/>
                </a:lnTo>
                <a:lnTo>
                  <a:pt x="240" y="6"/>
                </a:lnTo>
                <a:lnTo>
                  <a:pt x="246" y="6"/>
                </a:lnTo>
                <a:lnTo>
                  <a:pt x="246" y="6"/>
                </a:lnTo>
                <a:lnTo>
                  <a:pt x="246" y="6"/>
                </a:lnTo>
                <a:lnTo>
                  <a:pt x="252" y="6"/>
                </a:lnTo>
                <a:lnTo>
                  <a:pt x="252" y="6"/>
                </a:lnTo>
                <a:lnTo>
                  <a:pt x="258" y="6"/>
                </a:lnTo>
                <a:lnTo>
                  <a:pt x="258" y="6"/>
                </a:lnTo>
                <a:lnTo>
                  <a:pt x="264" y="6"/>
                </a:lnTo>
                <a:lnTo>
                  <a:pt x="264" y="6"/>
                </a:lnTo>
                <a:lnTo>
                  <a:pt x="264" y="6"/>
                </a:lnTo>
                <a:lnTo>
                  <a:pt x="270" y="6"/>
                </a:lnTo>
                <a:lnTo>
                  <a:pt x="270" y="6"/>
                </a:lnTo>
                <a:lnTo>
                  <a:pt x="276" y="6"/>
                </a:lnTo>
                <a:lnTo>
                  <a:pt x="276" y="6"/>
                </a:lnTo>
                <a:lnTo>
                  <a:pt x="276" y="6"/>
                </a:lnTo>
                <a:lnTo>
                  <a:pt x="282" y="6"/>
                </a:lnTo>
                <a:lnTo>
                  <a:pt x="282" y="6"/>
                </a:lnTo>
                <a:lnTo>
                  <a:pt x="288" y="6"/>
                </a:lnTo>
                <a:lnTo>
                  <a:pt x="288" y="6"/>
                </a:lnTo>
                <a:lnTo>
                  <a:pt x="294" y="6"/>
                </a:lnTo>
                <a:lnTo>
                  <a:pt x="294" y="6"/>
                </a:lnTo>
                <a:lnTo>
                  <a:pt x="294" y="6"/>
                </a:lnTo>
                <a:lnTo>
                  <a:pt x="300" y="6"/>
                </a:lnTo>
                <a:lnTo>
                  <a:pt x="300" y="6"/>
                </a:lnTo>
                <a:lnTo>
                  <a:pt x="306" y="6"/>
                </a:lnTo>
                <a:lnTo>
                  <a:pt x="306" y="6"/>
                </a:lnTo>
                <a:lnTo>
                  <a:pt x="306" y="6"/>
                </a:lnTo>
                <a:lnTo>
                  <a:pt x="312" y="6"/>
                </a:lnTo>
                <a:lnTo>
                  <a:pt x="312" y="6"/>
                </a:lnTo>
                <a:lnTo>
                  <a:pt x="318" y="6"/>
                </a:lnTo>
                <a:lnTo>
                  <a:pt x="318" y="6"/>
                </a:lnTo>
                <a:lnTo>
                  <a:pt x="324" y="6"/>
                </a:lnTo>
                <a:lnTo>
                  <a:pt x="324" y="6"/>
                </a:lnTo>
                <a:lnTo>
                  <a:pt x="324" y="6"/>
                </a:lnTo>
                <a:lnTo>
                  <a:pt x="330" y="6"/>
                </a:lnTo>
                <a:lnTo>
                  <a:pt x="330" y="6"/>
                </a:lnTo>
                <a:lnTo>
                  <a:pt x="336" y="6"/>
                </a:lnTo>
                <a:lnTo>
                  <a:pt x="336" y="6"/>
                </a:lnTo>
                <a:lnTo>
                  <a:pt x="342" y="6"/>
                </a:lnTo>
                <a:lnTo>
                  <a:pt x="342" y="6"/>
                </a:lnTo>
                <a:lnTo>
                  <a:pt x="342" y="6"/>
                </a:lnTo>
                <a:lnTo>
                  <a:pt x="348" y="6"/>
                </a:lnTo>
                <a:lnTo>
                  <a:pt x="348" y="6"/>
                </a:lnTo>
                <a:lnTo>
                  <a:pt x="354" y="6"/>
                </a:lnTo>
                <a:lnTo>
                  <a:pt x="354" y="6"/>
                </a:lnTo>
                <a:lnTo>
                  <a:pt x="354" y="6"/>
                </a:lnTo>
                <a:lnTo>
                  <a:pt x="360" y="6"/>
                </a:lnTo>
                <a:lnTo>
                  <a:pt x="360" y="6"/>
                </a:lnTo>
                <a:lnTo>
                  <a:pt x="366" y="6"/>
                </a:lnTo>
                <a:lnTo>
                  <a:pt x="366" y="6"/>
                </a:lnTo>
                <a:lnTo>
                  <a:pt x="372" y="6"/>
                </a:lnTo>
                <a:lnTo>
                  <a:pt x="372" y="6"/>
                </a:lnTo>
                <a:lnTo>
                  <a:pt x="372" y="6"/>
                </a:lnTo>
                <a:lnTo>
                  <a:pt x="378" y="6"/>
                </a:lnTo>
                <a:lnTo>
                  <a:pt x="378" y="6"/>
                </a:lnTo>
                <a:lnTo>
                  <a:pt x="384" y="6"/>
                </a:lnTo>
                <a:lnTo>
                  <a:pt x="384" y="6"/>
                </a:lnTo>
                <a:lnTo>
                  <a:pt x="384" y="6"/>
                </a:lnTo>
                <a:lnTo>
                  <a:pt x="390" y="6"/>
                </a:lnTo>
                <a:lnTo>
                  <a:pt x="390" y="6"/>
                </a:lnTo>
                <a:lnTo>
                  <a:pt x="396" y="6"/>
                </a:lnTo>
                <a:lnTo>
                  <a:pt x="396" y="6"/>
                </a:lnTo>
                <a:lnTo>
                  <a:pt x="402" y="6"/>
                </a:lnTo>
                <a:lnTo>
                  <a:pt x="402" y="6"/>
                </a:lnTo>
                <a:lnTo>
                  <a:pt x="402" y="6"/>
                </a:lnTo>
                <a:lnTo>
                  <a:pt x="408" y="6"/>
                </a:lnTo>
                <a:lnTo>
                  <a:pt x="408" y="6"/>
                </a:lnTo>
                <a:lnTo>
                  <a:pt x="414" y="6"/>
                </a:lnTo>
                <a:lnTo>
                  <a:pt x="414" y="6"/>
                </a:lnTo>
                <a:lnTo>
                  <a:pt x="420" y="6"/>
                </a:lnTo>
                <a:lnTo>
                  <a:pt x="420" y="6"/>
                </a:lnTo>
                <a:lnTo>
                  <a:pt x="420" y="6"/>
                </a:lnTo>
                <a:lnTo>
                  <a:pt x="426" y="6"/>
                </a:lnTo>
                <a:lnTo>
                  <a:pt x="426" y="6"/>
                </a:lnTo>
                <a:lnTo>
                  <a:pt x="432" y="6"/>
                </a:lnTo>
                <a:lnTo>
                  <a:pt x="432" y="6"/>
                </a:lnTo>
                <a:lnTo>
                  <a:pt x="432" y="6"/>
                </a:lnTo>
                <a:lnTo>
                  <a:pt x="438" y="6"/>
                </a:lnTo>
                <a:lnTo>
                  <a:pt x="438" y="6"/>
                </a:lnTo>
                <a:lnTo>
                  <a:pt x="444" y="6"/>
                </a:lnTo>
                <a:lnTo>
                  <a:pt x="444" y="6"/>
                </a:lnTo>
                <a:lnTo>
                  <a:pt x="450" y="6"/>
                </a:lnTo>
                <a:lnTo>
                  <a:pt x="450" y="6"/>
                </a:lnTo>
                <a:lnTo>
                  <a:pt x="450" y="6"/>
                </a:lnTo>
                <a:lnTo>
                  <a:pt x="456" y="6"/>
                </a:lnTo>
                <a:lnTo>
                  <a:pt x="456" y="6"/>
                </a:lnTo>
                <a:lnTo>
                  <a:pt x="462" y="6"/>
                </a:lnTo>
                <a:lnTo>
                  <a:pt x="462" y="6"/>
                </a:lnTo>
                <a:lnTo>
                  <a:pt x="462" y="0"/>
                </a:lnTo>
                <a:lnTo>
                  <a:pt x="468" y="0"/>
                </a:lnTo>
                <a:lnTo>
                  <a:pt x="468" y="0"/>
                </a:lnTo>
                <a:lnTo>
                  <a:pt x="474" y="0"/>
                </a:lnTo>
                <a:lnTo>
                  <a:pt x="474" y="0"/>
                </a:lnTo>
                <a:lnTo>
                  <a:pt x="480" y="0"/>
                </a:lnTo>
                <a:lnTo>
                  <a:pt x="480" y="0"/>
                </a:lnTo>
                <a:lnTo>
                  <a:pt x="480" y="0"/>
                </a:lnTo>
                <a:lnTo>
                  <a:pt x="486" y="0"/>
                </a:lnTo>
                <a:lnTo>
                  <a:pt x="486" y="0"/>
                </a:lnTo>
                <a:lnTo>
                  <a:pt x="492" y="0"/>
                </a:lnTo>
                <a:lnTo>
                  <a:pt x="492" y="0"/>
                </a:lnTo>
                <a:lnTo>
                  <a:pt x="492" y="0"/>
                </a:lnTo>
                <a:lnTo>
                  <a:pt x="498" y="0"/>
                </a:lnTo>
                <a:lnTo>
                  <a:pt x="498" y="0"/>
                </a:lnTo>
                <a:lnTo>
                  <a:pt x="504" y="0"/>
                </a:lnTo>
                <a:lnTo>
                  <a:pt x="504" y="0"/>
                </a:lnTo>
                <a:lnTo>
                  <a:pt x="510" y="0"/>
                </a:lnTo>
                <a:lnTo>
                  <a:pt x="510" y="0"/>
                </a:lnTo>
                <a:lnTo>
                  <a:pt x="510" y="0"/>
                </a:lnTo>
                <a:lnTo>
                  <a:pt x="516" y="0"/>
                </a:lnTo>
                <a:lnTo>
                  <a:pt x="516" y="0"/>
                </a:lnTo>
                <a:lnTo>
                  <a:pt x="522" y="0"/>
                </a:lnTo>
                <a:lnTo>
                  <a:pt x="522" y="0"/>
                </a:lnTo>
                <a:lnTo>
                  <a:pt x="528" y="0"/>
                </a:lnTo>
                <a:lnTo>
                  <a:pt x="528" y="0"/>
                </a:lnTo>
                <a:lnTo>
                  <a:pt x="528" y="0"/>
                </a:lnTo>
                <a:lnTo>
                  <a:pt x="534" y="0"/>
                </a:lnTo>
                <a:lnTo>
                  <a:pt x="534" y="0"/>
                </a:lnTo>
                <a:lnTo>
                  <a:pt x="540" y="0"/>
                </a:lnTo>
                <a:lnTo>
                  <a:pt x="540" y="0"/>
                </a:lnTo>
                <a:lnTo>
                  <a:pt x="540" y="0"/>
                </a:lnTo>
                <a:lnTo>
                  <a:pt x="546" y="0"/>
                </a:lnTo>
                <a:lnTo>
                  <a:pt x="546" y="0"/>
                </a:lnTo>
                <a:lnTo>
                  <a:pt x="552" y="0"/>
                </a:lnTo>
                <a:lnTo>
                  <a:pt x="552" y="0"/>
                </a:lnTo>
                <a:lnTo>
                  <a:pt x="558" y="0"/>
                </a:lnTo>
                <a:lnTo>
                  <a:pt x="558" y="0"/>
                </a:lnTo>
                <a:lnTo>
                  <a:pt x="558" y="0"/>
                </a:lnTo>
                <a:lnTo>
                  <a:pt x="564" y="0"/>
                </a:lnTo>
                <a:lnTo>
                  <a:pt x="564" y="0"/>
                </a:lnTo>
                <a:lnTo>
                  <a:pt x="570" y="0"/>
                </a:lnTo>
                <a:lnTo>
                  <a:pt x="570" y="0"/>
                </a:lnTo>
                <a:lnTo>
                  <a:pt x="570" y="0"/>
                </a:lnTo>
                <a:lnTo>
                  <a:pt x="576" y="0"/>
                </a:lnTo>
                <a:lnTo>
                  <a:pt x="576" y="0"/>
                </a:lnTo>
                <a:lnTo>
                  <a:pt x="582" y="0"/>
                </a:lnTo>
                <a:lnTo>
                  <a:pt x="582" y="0"/>
                </a:lnTo>
                <a:lnTo>
                  <a:pt x="588" y="0"/>
                </a:lnTo>
                <a:lnTo>
                  <a:pt x="588" y="0"/>
                </a:lnTo>
              </a:path>
            </a:pathLst>
          </a:custGeom>
          <a:noFill/>
          <a:ln w="952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30084" name="组合 130083"/>
          <p:cNvGrpSpPr/>
          <p:nvPr/>
        </p:nvGrpSpPr>
        <p:grpSpPr>
          <a:xfrm>
            <a:off x="5567363" y="4076700"/>
            <a:ext cx="3252787" cy="1792288"/>
            <a:chOff x="2910" y="2572"/>
            <a:chExt cx="2562" cy="1412"/>
          </a:xfrm>
        </p:grpSpPr>
        <p:sp>
          <p:nvSpPr>
            <p:cNvPr id="130085" name="直接连接符 130084"/>
            <p:cNvSpPr/>
            <p:nvPr/>
          </p:nvSpPr>
          <p:spPr>
            <a:xfrm>
              <a:off x="2910" y="3312"/>
              <a:ext cx="2514" cy="1"/>
            </a:xfrm>
            <a:prstGeom prst="line">
              <a:avLst/>
            </a:prstGeom>
            <a:ln w="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30086" name="直接连接符 130085"/>
            <p:cNvSpPr/>
            <p:nvPr/>
          </p:nvSpPr>
          <p:spPr>
            <a:xfrm>
              <a:off x="4164" y="2640"/>
              <a:ext cx="1" cy="1344"/>
            </a:xfrm>
            <a:prstGeom prst="line">
              <a:avLst/>
            </a:prstGeom>
            <a:ln w="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graphicFrame>
          <p:nvGraphicFramePr>
            <p:cNvPr id="130087" name="对象 130086"/>
            <p:cNvGraphicFramePr/>
            <p:nvPr/>
          </p:nvGraphicFramePr>
          <p:xfrm>
            <a:off x="3984" y="3305"/>
            <a:ext cx="199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6" r:id="rId23" imgW="127000" imgH="139700" progId="Equation.3">
                    <p:embed/>
                  </p:oleObj>
                </mc:Choice>
                <mc:Fallback>
                  <p:oleObj r:id="rId23" imgW="127000" imgH="139700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24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984" y="3305"/>
                          <a:ext cx="199" cy="2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0088" name="对象 130087"/>
            <p:cNvGraphicFramePr/>
            <p:nvPr/>
          </p:nvGraphicFramePr>
          <p:xfrm>
            <a:off x="3974" y="2572"/>
            <a:ext cx="219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7" r:id="rId25" imgW="139700" imgH="165100" progId="Equation.3">
                    <p:embed/>
                  </p:oleObj>
                </mc:Choice>
                <mc:Fallback>
                  <p:oleObj r:id="rId25" imgW="139700" imgH="165100" progId="Equation.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26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974" y="2572"/>
                          <a:ext cx="219" cy="2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0089" name="对象 130088"/>
            <p:cNvGraphicFramePr/>
            <p:nvPr/>
          </p:nvGraphicFramePr>
          <p:xfrm>
            <a:off x="5273" y="3312"/>
            <a:ext cx="199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8" r:id="rId27" imgW="127000" imgH="139700" progId="Equation.3">
                    <p:embed/>
                  </p:oleObj>
                </mc:Choice>
                <mc:Fallback>
                  <p:oleObj r:id="rId27" imgW="127000" imgH="139700" progId="Equation.3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28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273" y="3312"/>
                          <a:ext cx="199" cy="2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0090" name="对象 130089"/>
          <p:cNvGraphicFramePr/>
          <p:nvPr/>
        </p:nvGraphicFramePr>
        <p:xfrm>
          <a:off x="6997700" y="4406900"/>
          <a:ext cx="177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9" r:id="rId29" imgW="88265" imgH="164465" progId="Equation.3">
                  <p:embed/>
                </p:oleObj>
              </mc:Choice>
              <mc:Fallback>
                <p:oleObj r:id="rId29" imgW="88265" imgH="164465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997700" y="4406900"/>
                        <a:ext cx="1778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91" name="对象 130090"/>
          <p:cNvGraphicFramePr/>
          <p:nvPr/>
        </p:nvGraphicFramePr>
        <p:xfrm>
          <a:off x="6808788" y="5259388"/>
          <a:ext cx="4032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0" r:id="rId31" imgW="203200" imgH="165100" progId="Equation.3">
                  <p:embed/>
                </p:oleObj>
              </mc:Choice>
              <mc:Fallback>
                <p:oleObj r:id="rId31" imgW="203200" imgH="1651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3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08788" y="5259388"/>
                        <a:ext cx="403225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92" name="对象 130091"/>
          <p:cNvGraphicFramePr/>
          <p:nvPr/>
        </p:nvGraphicFramePr>
        <p:xfrm>
          <a:off x="1547813" y="4684713"/>
          <a:ext cx="14192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1" r:id="rId33" imgW="532765" imgH="177800" progId="Equation.DSMT4">
                  <p:embed/>
                </p:oleObj>
              </mc:Choice>
              <mc:Fallback>
                <p:oleObj r:id="rId33" imgW="532765" imgH="1778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3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47813" y="4684713"/>
                        <a:ext cx="1419225" cy="473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93" name="文本框 130092"/>
          <p:cNvSpPr txBox="1"/>
          <p:nvPr/>
        </p:nvSpPr>
        <p:spPr>
          <a:xfrm>
            <a:off x="3028950" y="4652963"/>
            <a:ext cx="24066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双曲正切函数 </a:t>
            </a:r>
          </a:p>
        </p:txBody>
      </p:sp>
      <p:sp>
        <p:nvSpPr>
          <p:cNvPr id="130094" name="文本框 130093"/>
          <p:cNvSpPr txBox="1"/>
          <p:nvPr/>
        </p:nvSpPr>
        <p:spPr>
          <a:xfrm>
            <a:off x="1476375" y="4408488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记</a:t>
            </a:r>
          </a:p>
        </p:txBody>
      </p:sp>
      <p:graphicFrame>
        <p:nvGraphicFramePr>
          <p:cNvPr id="130095" name="对象 130094"/>
          <p:cNvGraphicFramePr/>
          <p:nvPr/>
        </p:nvGraphicFramePr>
        <p:xfrm>
          <a:off x="7354888" y="4608513"/>
          <a:ext cx="13208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2" r:id="rId35" imgW="659765" imgH="203200" progId="Equation.DSMT4">
                  <p:embed/>
                </p:oleObj>
              </mc:Choice>
              <mc:Fallback>
                <p:oleObj r:id="rId35" imgW="659765" imgH="2032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36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354888" y="4608513"/>
                        <a:ext cx="1320800" cy="404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0096" name="图片 130095" descr="返回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0097" name="图片 130096" descr="机动"/>
          <p:cNvPicPr>
            <a:picLocks noChangeAspect="1"/>
          </p:cNvPicPr>
          <p:nvPr/>
        </p:nvPicPr>
        <p:blipFill>
          <a:blip r:embed="rId38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0098" name="图片 130097" descr="上一页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0099" name="图片 130098" descr="退出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0100" name="图片 130099" descr="下一页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0101" name="文本框 130100"/>
          <p:cNvSpPr txBox="1"/>
          <p:nvPr/>
        </p:nvSpPr>
        <p:spPr>
          <a:xfrm>
            <a:off x="6130925" y="6600825"/>
            <a:ext cx="2724150" cy="2444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000" b="0" dirty="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30102" name="图片 130101" descr="目录">
            <a:hlinkClick r:id="" action="ppaction://noaction"/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0103" name="任意多边形 130102"/>
          <p:cNvSpPr/>
          <p:nvPr/>
        </p:nvSpPr>
        <p:spPr>
          <a:xfrm>
            <a:off x="5567363" y="4589463"/>
            <a:ext cx="3252787" cy="1587"/>
          </a:xfrm>
          <a:custGeom>
            <a:avLst/>
            <a:gdLst/>
            <a:ahLst/>
            <a:cxnLst/>
            <a:rect l="0" t="0" r="0" b="0"/>
            <a:pathLst>
              <a:path w="642">
                <a:moveTo>
                  <a:pt x="0" y="0"/>
                </a:moveTo>
                <a:lnTo>
                  <a:pt x="0" y="0"/>
                </a:lnTo>
                <a:lnTo>
                  <a:pt x="6" y="0"/>
                </a:lnTo>
                <a:lnTo>
                  <a:pt x="6" y="0"/>
                </a:lnTo>
                <a:lnTo>
                  <a:pt x="12" y="0"/>
                </a:lnTo>
                <a:lnTo>
                  <a:pt x="12" y="0"/>
                </a:lnTo>
                <a:lnTo>
                  <a:pt x="18" y="0"/>
                </a:lnTo>
                <a:lnTo>
                  <a:pt x="18" y="0"/>
                </a:lnTo>
                <a:lnTo>
                  <a:pt x="18" y="0"/>
                </a:lnTo>
                <a:lnTo>
                  <a:pt x="24" y="0"/>
                </a:lnTo>
                <a:lnTo>
                  <a:pt x="24" y="0"/>
                </a:lnTo>
                <a:lnTo>
                  <a:pt x="30" y="0"/>
                </a:lnTo>
                <a:lnTo>
                  <a:pt x="30" y="0"/>
                </a:lnTo>
                <a:lnTo>
                  <a:pt x="30" y="0"/>
                </a:lnTo>
                <a:lnTo>
                  <a:pt x="36" y="0"/>
                </a:lnTo>
                <a:lnTo>
                  <a:pt x="36" y="0"/>
                </a:lnTo>
                <a:lnTo>
                  <a:pt x="42" y="0"/>
                </a:lnTo>
                <a:lnTo>
                  <a:pt x="42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54" y="0"/>
                </a:lnTo>
                <a:lnTo>
                  <a:pt x="54" y="0"/>
                </a:lnTo>
                <a:lnTo>
                  <a:pt x="60" y="0"/>
                </a:lnTo>
                <a:lnTo>
                  <a:pt x="60" y="0"/>
                </a:lnTo>
                <a:lnTo>
                  <a:pt x="60" y="0"/>
                </a:lnTo>
                <a:lnTo>
                  <a:pt x="66" y="0"/>
                </a:lnTo>
                <a:lnTo>
                  <a:pt x="66" y="0"/>
                </a:lnTo>
                <a:lnTo>
                  <a:pt x="72" y="0"/>
                </a:lnTo>
                <a:lnTo>
                  <a:pt x="72" y="0"/>
                </a:lnTo>
                <a:lnTo>
                  <a:pt x="78" y="0"/>
                </a:lnTo>
                <a:lnTo>
                  <a:pt x="78" y="0"/>
                </a:lnTo>
                <a:lnTo>
                  <a:pt x="78" y="0"/>
                </a:lnTo>
                <a:lnTo>
                  <a:pt x="84" y="0"/>
                </a:lnTo>
                <a:lnTo>
                  <a:pt x="84" y="0"/>
                </a:lnTo>
                <a:lnTo>
                  <a:pt x="90" y="0"/>
                </a:lnTo>
                <a:lnTo>
                  <a:pt x="90" y="0"/>
                </a:lnTo>
                <a:lnTo>
                  <a:pt x="96" y="0"/>
                </a:lnTo>
                <a:lnTo>
                  <a:pt x="96" y="0"/>
                </a:lnTo>
                <a:lnTo>
                  <a:pt x="96" y="0"/>
                </a:lnTo>
                <a:lnTo>
                  <a:pt x="102" y="0"/>
                </a:lnTo>
                <a:lnTo>
                  <a:pt x="102" y="0"/>
                </a:lnTo>
                <a:lnTo>
                  <a:pt x="108" y="0"/>
                </a:lnTo>
                <a:lnTo>
                  <a:pt x="108" y="0"/>
                </a:lnTo>
                <a:lnTo>
                  <a:pt x="108" y="0"/>
                </a:lnTo>
                <a:lnTo>
                  <a:pt x="114" y="0"/>
                </a:lnTo>
                <a:lnTo>
                  <a:pt x="114" y="0"/>
                </a:lnTo>
                <a:lnTo>
                  <a:pt x="120" y="0"/>
                </a:lnTo>
                <a:lnTo>
                  <a:pt x="120" y="0"/>
                </a:lnTo>
                <a:lnTo>
                  <a:pt x="126" y="0"/>
                </a:lnTo>
                <a:lnTo>
                  <a:pt x="126" y="0"/>
                </a:lnTo>
                <a:lnTo>
                  <a:pt x="126" y="0"/>
                </a:lnTo>
                <a:lnTo>
                  <a:pt x="132" y="0"/>
                </a:lnTo>
                <a:lnTo>
                  <a:pt x="132" y="0"/>
                </a:lnTo>
                <a:lnTo>
                  <a:pt x="138" y="0"/>
                </a:lnTo>
                <a:lnTo>
                  <a:pt x="138" y="0"/>
                </a:lnTo>
                <a:lnTo>
                  <a:pt x="138" y="0"/>
                </a:lnTo>
                <a:lnTo>
                  <a:pt x="144" y="0"/>
                </a:lnTo>
                <a:lnTo>
                  <a:pt x="144" y="0"/>
                </a:lnTo>
                <a:lnTo>
                  <a:pt x="150" y="0"/>
                </a:lnTo>
                <a:lnTo>
                  <a:pt x="150" y="0"/>
                </a:lnTo>
                <a:lnTo>
                  <a:pt x="156" y="0"/>
                </a:lnTo>
                <a:lnTo>
                  <a:pt x="156" y="0"/>
                </a:lnTo>
                <a:lnTo>
                  <a:pt x="156" y="0"/>
                </a:lnTo>
                <a:lnTo>
                  <a:pt x="162" y="0"/>
                </a:lnTo>
                <a:lnTo>
                  <a:pt x="162" y="0"/>
                </a:lnTo>
                <a:lnTo>
                  <a:pt x="168" y="0"/>
                </a:lnTo>
                <a:lnTo>
                  <a:pt x="168" y="0"/>
                </a:lnTo>
                <a:lnTo>
                  <a:pt x="168" y="0"/>
                </a:lnTo>
                <a:lnTo>
                  <a:pt x="174" y="0"/>
                </a:lnTo>
                <a:lnTo>
                  <a:pt x="174" y="0"/>
                </a:lnTo>
                <a:lnTo>
                  <a:pt x="180" y="0"/>
                </a:lnTo>
                <a:lnTo>
                  <a:pt x="180" y="0"/>
                </a:lnTo>
                <a:lnTo>
                  <a:pt x="186" y="0"/>
                </a:lnTo>
                <a:lnTo>
                  <a:pt x="186" y="0"/>
                </a:lnTo>
                <a:lnTo>
                  <a:pt x="186" y="0"/>
                </a:lnTo>
                <a:lnTo>
                  <a:pt x="192" y="0"/>
                </a:lnTo>
                <a:lnTo>
                  <a:pt x="192" y="0"/>
                </a:lnTo>
                <a:lnTo>
                  <a:pt x="198" y="0"/>
                </a:lnTo>
                <a:lnTo>
                  <a:pt x="198" y="0"/>
                </a:lnTo>
                <a:lnTo>
                  <a:pt x="204" y="0"/>
                </a:lnTo>
                <a:lnTo>
                  <a:pt x="204" y="0"/>
                </a:lnTo>
                <a:lnTo>
                  <a:pt x="204" y="0"/>
                </a:lnTo>
                <a:lnTo>
                  <a:pt x="210" y="0"/>
                </a:lnTo>
                <a:lnTo>
                  <a:pt x="210" y="0"/>
                </a:lnTo>
                <a:lnTo>
                  <a:pt x="216" y="0"/>
                </a:lnTo>
                <a:lnTo>
                  <a:pt x="216" y="0"/>
                </a:lnTo>
                <a:lnTo>
                  <a:pt x="216" y="0"/>
                </a:lnTo>
                <a:lnTo>
                  <a:pt x="222" y="0"/>
                </a:lnTo>
                <a:lnTo>
                  <a:pt x="222" y="0"/>
                </a:lnTo>
                <a:lnTo>
                  <a:pt x="228" y="0"/>
                </a:lnTo>
                <a:lnTo>
                  <a:pt x="228" y="0"/>
                </a:lnTo>
                <a:lnTo>
                  <a:pt x="234" y="0"/>
                </a:lnTo>
                <a:lnTo>
                  <a:pt x="234" y="0"/>
                </a:lnTo>
                <a:lnTo>
                  <a:pt x="234" y="0"/>
                </a:lnTo>
                <a:lnTo>
                  <a:pt x="240" y="0"/>
                </a:lnTo>
                <a:lnTo>
                  <a:pt x="240" y="0"/>
                </a:lnTo>
                <a:lnTo>
                  <a:pt x="246" y="0"/>
                </a:lnTo>
                <a:lnTo>
                  <a:pt x="246" y="0"/>
                </a:lnTo>
                <a:lnTo>
                  <a:pt x="246" y="0"/>
                </a:lnTo>
                <a:lnTo>
                  <a:pt x="252" y="0"/>
                </a:lnTo>
                <a:lnTo>
                  <a:pt x="252" y="0"/>
                </a:lnTo>
                <a:lnTo>
                  <a:pt x="258" y="0"/>
                </a:lnTo>
                <a:lnTo>
                  <a:pt x="258" y="0"/>
                </a:lnTo>
                <a:lnTo>
                  <a:pt x="264" y="0"/>
                </a:lnTo>
                <a:lnTo>
                  <a:pt x="264" y="0"/>
                </a:lnTo>
                <a:lnTo>
                  <a:pt x="264" y="0"/>
                </a:lnTo>
                <a:lnTo>
                  <a:pt x="270" y="0"/>
                </a:lnTo>
                <a:lnTo>
                  <a:pt x="270" y="0"/>
                </a:lnTo>
                <a:lnTo>
                  <a:pt x="276" y="0"/>
                </a:lnTo>
                <a:lnTo>
                  <a:pt x="276" y="0"/>
                </a:lnTo>
                <a:lnTo>
                  <a:pt x="282" y="0"/>
                </a:lnTo>
                <a:lnTo>
                  <a:pt x="282" y="0"/>
                </a:lnTo>
                <a:lnTo>
                  <a:pt x="282" y="0"/>
                </a:lnTo>
                <a:lnTo>
                  <a:pt x="288" y="0"/>
                </a:lnTo>
                <a:lnTo>
                  <a:pt x="288" y="0"/>
                </a:lnTo>
                <a:lnTo>
                  <a:pt x="294" y="0"/>
                </a:lnTo>
                <a:lnTo>
                  <a:pt x="294" y="0"/>
                </a:lnTo>
                <a:lnTo>
                  <a:pt x="294" y="0"/>
                </a:lnTo>
                <a:lnTo>
                  <a:pt x="300" y="0"/>
                </a:lnTo>
                <a:lnTo>
                  <a:pt x="300" y="0"/>
                </a:lnTo>
                <a:lnTo>
                  <a:pt x="306" y="0"/>
                </a:lnTo>
                <a:lnTo>
                  <a:pt x="306" y="0"/>
                </a:lnTo>
                <a:lnTo>
                  <a:pt x="312" y="0"/>
                </a:lnTo>
                <a:lnTo>
                  <a:pt x="312" y="0"/>
                </a:lnTo>
                <a:lnTo>
                  <a:pt x="312" y="0"/>
                </a:lnTo>
                <a:lnTo>
                  <a:pt x="318" y="0"/>
                </a:lnTo>
                <a:lnTo>
                  <a:pt x="318" y="0"/>
                </a:lnTo>
                <a:lnTo>
                  <a:pt x="324" y="0"/>
                </a:lnTo>
                <a:lnTo>
                  <a:pt x="324" y="0"/>
                </a:lnTo>
                <a:lnTo>
                  <a:pt x="324" y="0"/>
                </a:lnTo>
                <a:lnTo>
                  <a:pt x="330" y="0"/>
                </a:lnTo>
                <a:lnTo>
                  <a:pt x="330" y="0"/>
                </a:lnTo>
                <a:lnTo>
                  <a:pt x="336" y="0"/>
                </a:lnTo>
                <a:lnTo>
                  <a:pt x="336" y="0"/>
                </a:lnTo>
                <a:lnTo>
                  <a:pt x="342" y="0"/>
                </a:lnTo>
                <a:lnTo>
                  <a:pt x="342" y="0"/>
                </a:lnTo>
                <a:lnTo>
                  <a:pt x="342" y="0"/>
                </a:lnTo>
                <a:lnTo>
                  <a:pt x="348" y="0"/>
                </a:lnTo>
                <a:lnTo>
                  <a:pt x="348" y="0"/>
                </a:lnTo>
                <a:lnTo>
                  <a:pt x="354" y="0"/>
                </a:lnTo>
                <a:lnTo>
                  <a:pt x="354" y="0"/>
                </a:lnTo>
                <a:lnTo>
                  <a:pt x="354" y="0"/>
                </a:lnTo>
                <a:lnTo>
                  <a:pt x="360" y="0"/>
                </a:lnTo>
                <a:lnTo>
                  <a:pt x="360" y="0"/>
                </a:lnTo>
                <a:lnTo>
                  <a:pt x="366" y="0"/>
                </a:lnTo>
                <a:lnTo>
                  <a:pt x="366" y="0"/>
                </a:lnTo>
                <a:lnTo>
                  <a:pt x="372" y="0"/>
                </a:lnTo>
                <a:lnTo>
                  <a:pt x="372" y="0"/>
                </a:lnTo>
                <a:lnTo>
                  <a:pt x="372" y="0"/>
                </a:lnTo>
                <a:lnTo>
                  <a:pt x="378" y="0"/>
                </a:lnTo>
                <a:lnTo>
                  <a:pt x="378" y="0"/>
                </a:lnTo>
                <a:lnTo>
                  <a:pt x="384" y="0"/>
                </a:lnTo>
                <a:lnTo>
                  <a:pt x="384" y="0"/>
                </a:lnTo>
                <a:lnTo>
                  <a:pt x="390" y="0"/>
                </a:lnTo>
                <a:lnTo>
                  <a:pt x="390" y="0"/>
                </a:lnTo>
                <a:lnTo>
                  <a:pt x="390" y="0"/>
                </a:lnTo>
                <a:lnTo>
                  <a:pt x="396" y="0"/>
                </a:lnTo>
                <a:lnTo>
                  <a:pt x="396" y="0"/>
                </a:lnTo>
                <a:lnTo>
                  <a:pt x="402" y="0"/>
                </a:lnTo>
                <a:lnTo>
                  <a:pt x="402" y="0"/>
                </a:lnTo>
                <a:lnTo>
                  <a:pt x="402" y="0"/>
                </a:lnTo>
                <a:lnTo>
                  <a:pt x="408" y="0"/>
                </a:lnTo>
                <a:lnTo>
                  <a:pt x="408" y="0"/>
                </a:lnTo>
                <a:lnTo>
                  <a:pt x="414" y="0"/>
                </a:lnTo>
                <a:lnTo>
                  <a:pt x="414" y="0"/>
                </a:lnTo>
                <a:lnTo>
                  <a:pt x="420" y="0"/>
                </a:lnTo>
                <a:lnTo>
                  <a:pt x="420" y="0"/>
                </a:lnTo>
                <a:lnTo>
                  <a:pt x="420" y="0"/>
                </a:lnTo>
                <a:lnTo>
                  <a:pt x="426" y="0"/>
                </a:lnTo>
                <a:lnTo>
                  <a:pt x="426" y="0"/>
                </a:lnTo>
                <a:lnTo>
                  <a:pt x="432" y="0"/>
                </a:lnTo>
                <a:lnTo>
                  <a:pt x="432" y="0"/>
                </a:lnTo>
                <a:lnTo>
                  <a:pt x="432" y="0"/>
                </a:lnTo>
                <a:lnTo>
                  <a:pt x="438" y="0"/>
                </a:lnTo>
                <a:lnTo>
                  <a:pt x="438" y="0"/>
                </a:lnTo>
                <a:lnTo>
                  <a:pt x="444" y="0"/>
                </a:lnTo>
                <a:lnTo>
                  <a:pt x="444" y="0"/>
                </a:lnTo>
                <a:lnTo>
                  <a:pt x="450" y="0"/>
                </a:lnTo>
                <a:lnTo>
                  <a:pt x="450" y="0"/>
                </a:lnTo>
                <a:lnTo>
                  <a:pt x="450" y="0"/>
                </a:lnTo>
                <a:lnTo>
                  <a:pt x="456" y="0"/>
                </a:lnTo>
                <a:lnTo>
                  <a:pt x="456" y="0"/>
                </a:lnTo>
                <a:lnTo>
                  <a:pt x="462" y="0"/>
                </a:lnTo>
                <a:lnTo>
                  <a:pt x="462" y="0"/>
                </a:lnTo>
                <a:lnTo>
                  <a:pt x="468" y="0"/>
                </a:lnTo>
                <a:lnTo>
                  <a:pt x="468" y="0"/>
                </a:lnTo>
                <a:lnTo>
                  <a:pt x="468" y="0"/>
                </a:lnTo>
                <a:lnTo>
                  <a:pt x="474" y="0"/>
                </a:lnTo>
                <a:lnTo>
                  <a:pt x="474" y="0"/>
                </a:lnTo>
                <a:lnTo>
                  <a:pt x="480" y="0"/>
                </a:lnTo>
                <a:lnTo>
                  <a:pt x="480" y="0"/>
                </a:lnTo>
                <a:lnTo>
                  <a:pt x="480" y="0"/>
                </a:lnTo>
                <a:lnTo>
                  <a:pt x="486" y="0"/>
                </a:lnTo>
                <a:lnTo>
                  <a:pt x="486" y="0"/>
                </a:lnTo>
                <a:lnTo>
                  <a:pt x="492" y="0"/>
                </a:lnTo>
                <a:lnTo>
                  <a:pt x="492" y="0"/>
                </a:lnTo>
                <a:lnTo>
                  <a:pt x="498" y="0"/>
                </a:lnTo>
                <a:lnTo>
                  <a:pt x="498" y="0"/>
                </a:lnTo>
                <a:lnTo>
                  <a:pt x="498" y="0"/>
                </a:lnTo>
                <a:lnTo>
                  <a:pt x="504" y="0"/>
                </a:lnTo>
                <a:lnTo>
                  <a:pt x="504" y="0"/>
                </a:lnTo>
                <a:lnTo>
                  <a:pt x="510" y="0"/>
                </a:lnTo>
                <a:lnTo>
                  <a:pt x="510" y="0"/>
                </a:lnTo>
                <a:lnTo>
                  <a:pt x="510" y="0"/>
                </a:lnTo>
                <a:lnTo>
                  <a:pt x="516" y="0"/>
                </a:lnTo>
                <a:lnTo>
                  <a:pt x="516" y="0"/>
                </a:lnTo>
                <a:lnTo>
                  <a:pt x="522" y="0"/>
                </a:lnTo>
                <a:lnTo>
                  <a:pt x="522" y="0"/>
                </a:lnTo>
                <a:lnTo>
                  <a:pt x="528" y="0"/>
                </a:lnTo>
                <a:lnTo>
                  <a:pt x="528" y="0"/>
                </a:lnTo>
                <a:lnTo>
                  <a:pt x="528" y="0"/>
                </a:lnTo>
                <a:lnTo>
                  <a:pt x="534" y="0"/>
                </a:lnTo>
                <a:lnTo>
                  <a:pt x="534" y="0"/>
                </a:lnTo>
                <a:lnTo>
                  <a:pt x="540" y="0"/>
                </a:lnTo>
                <a:lnTo>
                  <a:pt x="540" y="0"/>
                </a:lnTo>
                <a:lnTo>
                  <a:pt x="546" y="0"/>
                </a:lnTo>
                <a:lnTo>
                  <a:pt x="546" y="0"/>
                </a:lnTo>
                <a:lnTo>
                  <a:pt x="546" y="0"/>
                </a:lnTo>
                <a:lnTo>
                  <a:pt x="552" y="0"/>
                </a:lnTo>
                <a:lnTo>
                  <a:pt x="552" y="0"/>
                </a:lnTo>
                <a:lnTo>
                  <a:pt x="558" y="0"/>
                </a:lnTo>
                <a:lnTo>
                  <a:pt x="558" y="0"/>
                </a:lnTo>
                <a:lnTo>
                  <a:pt x="558" y="0"/>
                </a:lnTo>
                <a:lnTo>
                  <a:pt x="564" y="0"/>
                </a:lnTo>
                <a:lnTo>
                  <a:pt x="564" y="0"/>
                </a:lnTo>
                <a:lnTo>
                  <a:pt x="570" y="0"/>
                </a:lnTo>
                <a:lnTo>
                  <a:pt x="570" y="0"/>
                </a:lnTo>
                <a:lnTo>
                  <a:pt x="576" y="0"/>
                </a:lnTo>
                <a:lnTo>
                  <a:pt x="576" y="0"/>
                </a:lnTo>
                <a:lnTo>
                  <a:pt x="576" y="0"/>
                </a:lnTo>
                <a:lnTo>
                  <a:pt x="582" y="0"/>
                </a:lnTo>
                <a:lnTo>
                  <a:pt x="582" y="0"/>
                </a:lnTo>
                <a:lnTo>
                  <a:pt x="588" y="0"/>
                </a:lnTo>
                <a:lnTo>
                  <a:pt x="588" y="0"/>
                </a:lnTo>
                <a:lnTo>
                  <a:pt x="588" y="0"/>
                </a:lnTo>
                <a:lnTo>
                  <a:pt x="594" y="0"/>
                </a:lnTo>
                <a:lnTo>
                  <a:pt x="594" y="0"/>
                </a:lnTo>
                <a:lnTo>
                  <a:pt x="600" y="0"/>
                </a:lnTo>
                <a:lnTo>
                  <a:pt x="600" y="0"/>
                </a:lnTo>
                <a:lnTo>
                  <a:pt x="606" y="0"/>
                </a:lnTo>
                <a:lnTo>
                  <a:pt x="606" y="0"/>
                </a:lnTo>
                <a:lnTo>
                  <a:pt x="606" y="0"/>
                </a:lnTo>
                <a:lnTo>
                  <a:pt x="612" y="0"/>
                </a:lnTo>
                <a:lnTo>
                  <a:pt x="612" y="0"/>
                </a:lnTo>
                <a:lnTo>
                  <a:pt x="618" y="0"/>
                </a:lnTo>
                <a:lnTo>
                  <a:pt x="618" y="0"/>
                </a:lnTo>
                <a:lnTo>
                  <a:pt x="618" y="0"/>
                </a:lnTo>
                <a:lnTo>
                  <a:pt x="624" y="0"/>
                </a:lnTo>
                <a:lnTo>
                  <a:pt x="624" y="0"/>
                </a:lnTo>
                <a:lnTo>
                  <a:pt x="630" y="0"/>
                </a:lnTo>
                <a:lnTo>
                  <a:pt x="630" y="0"/>
                </a:lnTo>
                <a:lnTo>
                  <a:pt x="636" y="0"/>
                </a:lnTo>
                <a:lnTo>
                  <a:pt x="636" y="0"/>
                </a:lnTo>
                <a:lnTo>
                  <a:pt x="636" y="0"/>
                </a:lnTo>
                <a:lnTo>
                  <a:pt x="642" y="0"/>
                </a:lnTo>
              </a:path>
            </a:pathLst>
          </a:custGeom>
          <a:noFill/>
          <a:ln w="9525" cap="flat" cmpd="sng">
            <a:solidFill>
              <a:srgbClr val="00FFFF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0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0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0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0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0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0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0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0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0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0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30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0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30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30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3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30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30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30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30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30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30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30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30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30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30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3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30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5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30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000"/>
                            </p:stCondLst>
                            <p:childTnLst>
                              <p:par>
                                <p:cTn id="1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30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500"/>
                            </p:stCondLst>
                            <p:childTnLst>
                              <p:par>
                                <p:cTn id="1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30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30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30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30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30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70" grpId="0" build="p"/>
      <p:bldP spid="130075" grpId="0" build="p"/>
      <p:bldP spid="130076" grpId="0" build="p"/>
      <p:bldP spid="130077" grpId="0" build="p"/>
      <p:bldP spid="130080" grpId="0" build="p"/>
      <p:bldP spid="130093" grpId="0" build="p" advAuto="1000"/>
      <p:bldP spid="13009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文本框 131073"/>
          <p:cNvSpPr txBox="1"/>
          <p:nvPr/>
        </p:nvSpPr>
        <p:spPr>
          <a:xfrm>
            <a:off x="2466975" y="850900"/>
            <a:ext cx="78263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>
                <a:latin typeface="Times New Roman" panose="02020603050405020304" pitchFamily="18" charset="0"/>
                <a:ea typeface="楷体_GB2312" pitchFamily="49" charset="-122"/>
              </a:rPr>
              <a:t>且</a:t>
            </a:r>
          </a:p>
        </p:txBody>
      </p:sp>
      <p:sp>
        <p:nvSpPr>
          <p:cNvPr id="131075" name="标题 131074"/>
          <p:cNvSpPr>
            <a:spLocks noGrp="1"/>
          </p:cNvSpPr>
          <p:nvPr>
            <p:ph type="title"/>
          </p:nvPr>
        </p:nvSpPr>
        <p:spPr>
          <a:xfrm>
            <a:off x="457200" y="228600"/>
            <a:ext cx="1143000" cy="609600"/>
          </a:xfrm>
          <a:ln/>
        </p:spPr>
        <p:txBody>
          <a:bodyPr anchor="ctr"/>
          <a:lstStyle/>
          <a:p>
            <a:pPr algn="l"/>
            <a:r>
              <a:rPr lang="zh-CN" altLang="en-US" sz="3200" b="1" dirty="0">
                <a:ea typeface="楷体_GB2312" pitchFamily="49" charset="-122"/>
              </a:rPr>
              <a:t>例</a:t>
            </a:r>
            <a:r>
              <a:rPr lang="en-US" altLang="zh-CN" sz="3200" b="1">
                <a:ea typeface="楷体_GB2312" pitchFamily="49" charset="-122"/>
              </a:rPr>
              <a:t>2.</a:t>
            </a:r>
            <a:endParaRPr lang="en-US" altLang="zh-CN" sz="280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131076" name="对象 131075"/>
          <p:cNvGraphicFramePr/>
          <p:nvPr/>
        </p:nvGraphicFramePr>
        <p:xfrm>
          <a:off x="1187450" y="990600"/>
          <a:ext cx="1270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r:id="rId3" imgW="1268730" imgH="405765" progId="Equation.3">
                  <p:embed/>
                </p:oleObj>
              </mc:Choice>
              <mc:Fallback>
                <p:oleObj r:id="rId3" imgW="1268730" imgH="405765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187450" y="990600"/>
                        <a:ext cx="12700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7" name="对象 131076"/>
          <p:cNvGraphicFramePr/>
          <p:nvPr/>
        </p:nvGraphicFramePr>
        <p:xfrm>
          <a:off x="4371975" y="914400"/>
          <a:ext cx="28305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r:id="rId5" imgW="2830830" imgH="520700" progId="Equation.3">
                  <p:embed/>
                </p:oleObj>
              </mc:Choice>
              <mc:Fallback>
                <p:oleObj r:id="rId5" imgW="2830830" imgH="5207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371975" y="914400"/>
                        <a:ext cx="2830513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8" name="对象 131077"/>
          <p:cNvGraphicFramePr/>
          <p:nvPr/>
        </p:nvGraphicFramePr>
        <p:xfrm>
          <a:off x="3368675" y="1590675"/>
          <a:ext cx="10636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r:id="rId7" imgW="1066800" imgH="469900" progId="Equation.3">
                  <p:embed/>
                </p:oleObj>
              </mc:Choice>
              <mc:Fallback>
                <p:oleObj r:id="rId7" imgW="1066800" imgH="4699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368675" y="1590675"/>
                        <a:ext cx="1063625" cy="46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79" name="文本框 131078"/>
          <p:cNvSpPr txBox="1"/>
          <p:nvPr/>
        </p:nvSpPr>
        <p:spPr>
          <a:xfrm>
            <a:off x="4432300" y="1538288"/>
            <a:ext cx="990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证明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31080" name="对象 131079"/>
          <p:cNvGraphicFramePr/>
          <p:nvPr/>
        </p:nvGraphicFramePr>
        <p:xfrm>
          <a:off x="5270500" y="1651000"/>
          <a:ext cx="7334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r:id="rId9" imgW="735965" imgH="405765" progId="Equation.3">
                  <p:embed/>
                </p:oleObj>
              </mc:Choice>
              <mc:Fallback>
                <p:oleObj r:id="rId9" imgW="735965" imgH="405765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270500" y="1651000"/>
                        <a:ext cx="733425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81" name="文本框 131080"/>
          <p:cNvSpPr txBox="1"/>
          <p:nvPr/>
        </p:nvSpPr>
        <p:spPr>
          <a:xfrm>
            <a:off x="539750" y="2271713"/>
            <a:ext cx="1524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证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lang="en-US" altLang="zh-CN" b="0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令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31082" name="对象 131081"/>
          <p:cNvGraphicFramePr/>
          <p:nvPr/>
        </p:nvGraphicFramePr>
        <p:xfrm>
          <a:off x="1676400" y="2247900"/>
          <a:ext cx="863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2" r:id="rId11" imgW="862965" imgH="609600" progId="Equation.3">
                  <p:embed/>
                </p:oleObj>
              </mc:Choice>
              <mc:Fallback>
                <p:oleObj r:id="rId11" imgW="862965" imgH="6096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76400" y="2247900"/>
                        <a:ext cx="863600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83" name="文本框 131082"/>
          <p:cNvSpPr txBox="1"/>
          <p:nvPr/>
        </p:nvSpPr>
        <p:spPr>
          <a:xfrm>
            <a:off x="2498725" y="2244725"/>
            <a:ext cx="762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>
                <a:latin typeface="Times New Roman" panose="02020603050405020304" pitchFamily="18" charset="0"/>
                <a:ea typeface="楷体_GB2312" pitchFamily="49" charset="-122"/>
              </a:rPr>
              <a:t>则</a:t>
            </a:r>
          </a:p>
        </p:txBody>
      </p:sp>
      <p:graphicFrame>
        <p:nvGraphicFramePr>
          <p:cNvPr id="131084" name="对象 131083"/>
          <p:cNvGraphicFramePr/>
          <p:nvPr/>
        </p:nvGraphicFramePr>
        <p:xfrm>
          <a:off x="3009900" y="2247900"/>
          <a:ext cx="876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" r:id="rId13" imgW="876300" imgH="609600" progId="Equation.3">
                  <p:embed/>
                </p:oleObj>
              </mc:Choice>
              <mc:Fallback>
                <p:oleObj r:id="rId13" imgW="876300" imgH="6096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009900" y="2247900"/>
                        <a:ext cx="876300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5" name="对象 131084"/>
          <p:cNvGraphicFramePr/>
          <p:nvPr/>
        </p:nvGraphicFramePr>
        <p:xfrm>
          <a:off x="3962400" y="2271713"/>
          <a:ext cx="26273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4" r:id="rId15" imgW="2628900" imgH="508000" progId="Equation.3">
                  <p:embed/>
                </p:oleObj>
              </mc:Choice>
              <mc:Fallback>
                <p:oleObj r:id="rId15" imgW="2628900" imgH="5080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962400" y="2271713"/>
                        <a:ext cx="2627313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86" name="文本框 131085"/>
          <p:cNvSpPr txBox="1"/>
          <p:nvPr/>
        </p:nvSpPr>
        <p:spPr>
          <a:xfrm>
            <a:off x="539750" y="3343275"/>
            <a:ext cx="1143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>
                <a:latin typeface="Times New Roman" panose="02020603050405020304" pitchFamily="18" charset="0"/>
                <a:ea typeface="楷体_GB2312" pitchFamily="49" charset="-122"/>
              </a:rPr>
              <a:t>由</a:t>
            </a:r>
          </a:p>
        </p:txBody>
      </p:sp>
      <p:graphicFrame>
        <p:nvGraphicFramePr>
          <p:cNvPr id="131087" name="对象 131086"/>
          <p:cNvGraphicFramePr/>
          <p:nvPr/>
        </p:nvGraphicFramePr>
        <p:xfrm>
          <a:off x="2787650" y="2971800"/>
          <a:ext cx="26908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" r:id="rId17" imgW="2691130" imgH="520700" progId="Equation.3">
                  <p:embed/>
                </p:oleObj>
              </mc:Choice>
              <mc:Fallback>
                <p:oleObj r:id="rId17" imgW="2691130" imgH="5207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787650" y="2971800"/>
                        <a:ext cx="2690813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8" name="对象 131087"/>
          <p:cNvGraphicFramePr/>
          <p:nvPr/>
        </p:nvGraphicFramePr>
        <p:xfrm>
          <a:off x="2787650" y="3733800"/>
          <a:ext cx="28940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6" r:id="rId19" imgW="2895600" imgH="508000" progId="Equation.3">
                  <p:embed/>
                </p:oleObj>
              </mc:Choice>
              <mc:Fallback>
                <p:oleObj r:id="rId19" imgW="2895600" imgH="5080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87650" y="3733800"/>
                        <a:ext cx="2894013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89" name="文本框 131088"/>
          <p:cNvSpPr txBox="1"/>
          <p:nvPr/>
        </p:nvSpPr>
        <p:spPr>
          <a:xfrm>
            <a:off x="287338" y="4267200"/>
            <a:ext cx="1219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消去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31090" name="对象 131089"/>
          <p:cNvGraphicFramePr/>
          <p:nvPr/>
        </p:nvGraphicFramePr>
        <p:xfrm>
          <a:off x="1092200" y="4275138"/>
          <a:ext cx="830263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7" r:id="rId21" imgW="825500" imgH="609600" progId="Equation.3">
                  <p:embed/>
                </p:oleObj>
              </mc:Choice>
              <mc:Fallback>
                <p:oleObj r:id="rId21" imgW="825500" imgH="6096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92200" y="4275138"/>
                        <a:ext cx="830263" cy="608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91" name="文本框 131090"/>
          <p:cNvSpPr txBox="1"/>
          <p:nvPr/>
        </p:nvSpPr>
        <p:spPr>
          <a:xfrm>
            <a:off x="1905000" y="4284663"/>
            <a:ext cx="762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>
                <a:latin typeface="Times New Roman" panose="02020603050405020304" pitchFamily="18" charset="0"/>
                <a:ea typeface="楷体_GB2312" pitchFamily="49" charset="-122"/>
              </a:rPr>
              <a:t>得</a:t>
            </a:r>
          </a:p>
        </p:txBody>
      </p:sp>
      <p:graphicFrame>
        <p:nvGraphicFramePr>
          <p:cNvPr id="131092" name="对象 131091"/>
          <p:cNvGraphicFramePr/>
          <p:nvPr/>
        </p:nvGraphicFramePr>
        <p:xfrm>
          <a:off x="1752600" y="4689475"/>
          <a:ext cx="4913313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8" r:id="rId23" imgW="4914900" imgH="876300" progId="Equation.3">
                  <p:embed/>
                </p:oleObj>
              </mc:Choice>
              <mc:Fallback>
                <p:oleObj r:id="rId23" imgW="4914900" imgH="8763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752600" y="4689475"/>
                        <a:ext cx="4913313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93" name="对象 131092"/>
          <p:cNvGraphicFramePr/>
          <p:nvPr/>
        </p:nvGraphicFramePr>
        <p:xfrm>
          <a:off x="419100" y="5740400"/>
          <a:ext cx="3098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9" r:id="rId25" imgW="3097530" imgH="431800" progId="Equation.3">
                  <p:embed/>
                </p:oleObj>
              </mc:Choice>
              <mc:Fallback>
                <p:oleObj r:id="rId25" imgW="3097530" imgH="4318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19100" y="5740400"/>
                        <a:ext cx="30988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94" name="对象 131093"/>
          <p:cNvGraphicFramePr/>
          <p:nvPr/>
        </p:nvGraphicFramePr>
        <p:xfrm>
          <a:off x="3543300" y="5791200"/>
          <a:ext cx="1790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0" r:id="rId27" imgW="1789430" imgH="405765" progId="Equation.3">
                  <p:embed/>
                </p:oleObj>
              </mc:Choice>
              <mc:Fallback>
                <p:oleObj r:id="rId27" imgW="1789430" imgH="405765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543300" y="5791200"/>
                        <a:ext cx="17907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95" name="对象 131094"/>
          <p:cNvGraphicFramePr/>
          <p:nvPr/>
        </p:nvGraphicFramePr>
        <p:xfrm>
          <a:off x="5429250" y="5791200"/>
          <a:ext cx="1155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1" r:id="rId29" imgW="1155065" imgH="431800" progId="Equation.3">
                  <p:embed/>
                </p:oleObj>
              </mc:Choice>
              <mc:Fallback>
                <p:oleObj r:id="rId29" imgW="1155065" imgH="4318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429250" y="5791200"/>
                        <a:ext cx="11557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96" name="对象 131095"/>
          <p:cNvGraphicFramePr/>
          <p:nvPr/>
        </p:nvGraphicFramePr>
        <p:xfrm>
          <a:off x="3000375" y="1004888"/>
          <a:ext cx="774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2" r:id="rId31" imgW="774065" imgH="317500" progId="Equation.3">
                  <p:embed/>
                </p:oleObj>
              </mc:Choice>
              <mc:Fallback>
                <p:oleObj r:id="rId31" imgW="774065" imgH="3175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32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000375" y="1004888"/>
                        <a:ext cx="7747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97" name="文本框 131096"/>
          <p:cNvSpPr txBox="1"/>
          <p:nvPr/>
        </p:nvSpPr>
        <p:spPr>
          <a:xfrm>
            <a:off x="3838575" y="882650"/>
            <a:ext cx="53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>
                <a:latin typeface="Times New Roman" panose="02020603050405020304" pitchFamily="18" charset="0"/>
                <a:ea typeface="楷体_GB2312" pitchFamily="49" charset="-122"/>
              </a:rPr>
              <a:t>时</a:t>
            </a:r>
          </a:p>
        </p:txBody>
      </p:sp>
      <p:sp>
        <p:nvSpPr>
          <p:cNvPr id="131098" name="文本框 131097"/>
          <p:cNvSpPr txBox="1"/>
          <p:nvPr/>
        </p:nvSpPr>
        <p:spPr>
          <a:xfrm>
            <a:off x="7308850" y="893763"/>
            <a:ext cx="990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其中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1099" name="文本框 131098"/>
          <p:cNvSpPr txBox="1"/>
          <p:nvPr/>
        </p:nvSpPr>
        <p:spPr>
          <a:xfrm>
            <a:off x="615950" y="1533525"/>
            <a:ext cx="238601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0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b="0" i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b="0" i="1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en-US" altLang="zh-CN" b="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为常数</a:t>
            </a: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</a:p>
        </p:txBody>
      </p:sp>
      <p:sp>
        <p:nvSpPr>
          <p:cNvPr id="131100" name="文本框 131099"/>
          <p:cNvSpPr txBox="1"/>
          <p:nvPr/>
        </p:nvSpPr>
        <p:spPr>
          <a:xfrm>
            <a:off x="2825750" y="1538288"/>
            <a:ext cx="5397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b="0">
                <a:latin typeface="Times New Roman" panose="02020603050405020304" pitchFamily="18" charset="0"/>
                <a:ea typeface="楷体_GB2312" pitchFamily="49" charset="-122"/>
              </a:rPr>
              <a:t>且</a:t>
            </a:r>
          </a:p>
        </p:txBody>
      </p:sp>
      <p:sp>
        <p:nvSpPr>
          <p:cNvPr id="131101" name="文本框 131100"/>
          <p:cNvSpPr txBox="1"/>
          <p:nvPr/>
        </p:nvSpPr>
        <p:spPr>
          <a:xfrm>
            <a:off x="5956300" y="1560513"/>
            <a:ext cx="17843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为奇函数 </a:t>
            </a: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31102" name="文本框 131101"/>
          <p:cNvSpPr txBox="1"/>
          <p:nvPr/>
        </p:nvSpPr>
        <p:spPr>
          <a:xfrm>
            <a:off x="6553200" y="5729288"/>
            <a:ext cx="17843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为奇函数 </a:t>
            </a: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31103" name="文本框 131102"/>
          <p:cNvSpPr txBox="1"/>
          <p:nvPr/>
        </p:nvSpPr>
        <p:spPr>
          <a:xfrm>
            <a:off x="593725" y="892175"/>
            <a:ext cx="53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b="0">
                <a:latin typeface="Times New Roman" panose="02020603050405020304" pitchFamily="18" charset="0"/>
                <a:ea typeface="楷体_GB2312" pitchFamily="49" charset="-122"/>
              </a:rPr>
              <a:t>设</a:t>
            </a:r>
          </a:p>
        </p:txBody>
      </p:sp>
      <p:sp>
        <p:nvSpPr>
          <p:cNvPr id="131104" name="左大括号 131103"/>
          <p:cNvSpPr/>
          <p:nvPr/>
        </p:nvSpPr>
        <p:spPr>
          <a:xfrm>
            <a:off x="2514600" y="3048000"/>
            <a:ext cx="228600" cy="1219200"/>
          </a:xfrm>
          <a:prstGeom prst="leftBrace">
            <a:avLst>
              <a:gd name="adj1" fmla="val 44444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31105" name="图片 131104" descr="返回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1106" name="图片 131105" descr="机动"/>
          <p:cNvPicPr>
            <a:picLocks noChangeAspect="1"/>
          </p:cNvPicPr>
          <p:nvPr/>
        </p:nvPicPr>
        <p:blipFill>
          <a:blip r:embed="rId34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1107" name="图片 131106" descr="上一页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1108" name="图片 131107" descr="退出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1109" name="图片 131108" descr="下一页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1110" name="文本框 131109"/>
          <p:cNvSpPr txBox="1"/>
          <p:nvPr/>
        </p:nvSpPr>
        <p:spPr>
          <a:xfrm>
            <a:off x="6130925" y="6600825"/>
            <a:ext cx="2724150" cy="2444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000" b="0" dirty="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31111" name="图片 131110" descr="目录">
            <a:hlinkClick r:id="" action="ppaction://noaction"/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1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1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1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1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1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3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3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3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3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3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3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3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3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3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3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31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9" grpId="0" build="p"/>
      <p:bldP spid="131081" grpId="0"/>
      <p:bldP spid="131083" grpId="0"/>
      <p:bldP spid="131086" grpId="0"/>
      <p:bldP spid="131089" grpId="0"/>
      <p:bldP spid="131091" grpId="0"/>
      <p:bldP spid="131098" grpId="0" build="p"/>
      <p:bldP spid="131099" grpId="0" build="p" advAuto="1000"/>
      <p:bldP spid="131100" grpId="0" build="p"/>
      <p:bldP spid="131101" grpId="0" build="p" advAuto="1000"/>
      <p:bldP spid="131102" grpId="0" build="p" advAuto="100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标题 132097"/>
          <p:cNvSpPr>
            <a:spLocks noGrp="1"/>
          </p:cNvSpPr>
          <p:nvPr>
            <p:ph type="title"/>
          </p:nvPr>
        </p:nvSpPr>
        <p:spPr>
          <a:xfrm>
            <a:off x="358775" y="228600"/>
            <a:ext cx="2209800" cy="609600"/>
          </a:xfrm>
          <a:ln/>
        </p:spPr>
        <p:txBody>
          <a:bodyPr anchor="ctr"/>
          <a:lstStyle/>
          <a:p>
            <a:pPr algn="l"/>
            <a:r>
              <a:rPr lang="en-US" altLang="zh-CN" sz="2800" b="1" dirty="0">
                <a:solidFill>
                  <a:srgbClr val="FF99FF"/>
                </a:solidFill>
                <a:ea typeface="楷体_GB2312" pitchFamily="49" charset="-122"/>
              </a:rPr>
              <a:t>(4) </a:t>
            </a:r>
            <a:r>
              <a:rPr lang="zh-CN" altLang="en-US" sz="2800" b="1" dirty="0">
                <a:solidFill>
                  <a:srgbClr val="FF99FF"/>
                </a:solidFill>
                <a:ea typeface="楷体_GB2312" pitchFamily="49" charset="-122"/>
              </a:rPr>
              <a:t>周期性</a:t>
            </a:r>
            <a:endParaRPr lang="zh-CN" altLang="en-US" sz="2800" b="1">
              <a:solidFill>
                <a:srgbClr val="FF99FF"/>
              </a:solidFill>
              <a:ea typeface="楷体_GB2312" pitchFamily="49" charset="-122"/>
            </a:endParaRPr>
          </a:p>
        </p:txBody>
      </p:sp>
      <p:graphicFrame>
        <p:nvGraphicFramePr>
          <p:cNvPr id="132099" name="对象 132098"/>
          <p:cNvGraphicFramePr/>
          <p:nvPr/>
        </p:nvGraphicFramePr>
        <p:xfrm>
          <a:off x="863600" y="942975"/>
          <a:ext cx="2336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4" r:id="rId4" imgW="2334895" imgH="405765" progId="Equation.3">
                  <p:embed/>
                </p:oleObj>
              </mc:Choice>
              <mc:Fallback>
                <p:oleObj r:id="rId4" imgW="2334895" imgH="405765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63600" y="942975"/>
                        <a:ext cx="23368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0" name="文本框 132099"/>
          <p:cNvSpPr txBox="1"/>
          <p:nvPr/>
        </p:nvSpPr>
        <p:spPr>
          <a:xfrm>
            <a:off x="3200400" y="852488"/>
            <a:ext cx="1066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>
                <a:latin typeface="Times New Roman" panose="02020603050405020304" pitchFamily="18" charset="0"/>
                <a:ea typeface="楷体_GB2312" pitchFamily="49" charset="-122"/>
              </a:rPr>
              <a:t>且</a:t>
            </a:r>
          </a:p>
        </p:txBody>
      </p:sp>
      <p:graphicFrame>
        <p:nvGraphicFramePr>
          <p:cNvPr id="132101" name="对象 132100"/>
          <p:cNvGraphicFramePr/>
          <p:nvPr/>
        </p:nvGraphicFramePr>
        <p:xfrm>
          <a:off x="3779838" y="960438"/>
          <a:ext cx="1384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5" r:id="rId6" imgW="1383665" imgH="381000" progId="Equation.3">
                  <p:embed/>
                </p:oleObj>
              </mc:Choice>
              <mc:Fallback>
                <p:oleObj r:id="rId6" imgW="1383665" imgH="3810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7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779838" y="960438"/>
                        <a:ext cx="13843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2" name="对象 132101"/>
          <p:cNvGraphicFramePr/>
          <p:nvPr/>
        </p:nvGraphicFramePr>
        <p:xfrm>
          <a:off x="1835150" y="1450975"/>
          <a:ext cx="23860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6" r:id="rId8" imgW="2385695" imgH="405765" progId="Equation.3">
                  <p:embed/>
                </p:oleObj>
              </mc:Choice>
              <mc:Fallback>
                <p:oleObj r:id="rId8" imgW="2385695" imgH="405765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9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835150" y="1450975"/>
                        <a:ext cx="2386013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3" name="文本框 132102"/>
          <p:cNvSpPr txBox="1"/>
          <p:nvPr/>
        </p:nvSpPr>
        <p:spPr>
          <a:xfrm>
            <a:off x="152400" y="1898650"/>
            <a:ext cx="1219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则称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32104" name="对象 132103"/>
          <p:cNvGraphicFramePr/>
          <p:nvPr/>
        </p:nvGraphicFramePr>
        <p:xfrm>
          <a:off x="922338" y="1930400"/>
          <a:ext cx="857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7" r:id="rId10" imgW="342900" imgH="203200" progId="Equation.3">
                  <p:embed/>
                </p:oleObj>
              </mc:Choice>
              <mc:Fallback>
                <p:oleObj r:id="rId10" imgW="342900" imgH="2032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11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22338" y="1930400"/>
                        <a:ext cx="85725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5" name="文本框 132104"/>
          <p:cNvSpPr txBox="1"/>
          <p:nvPr/>
        </p:nvSpPr>
        <p:spPr>
          <a:xfrm>
            <a:off x="1608138" y="1898650"/>
            <a:ext cx="2438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周期函数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grpSp>
        <p:nvGrpSpPr>
          <p:cNvPr id="132106" name="组合 132105"/>
          <p:cNvGrpSpPr/>
          <p:nvPr/>
        </p:nvGrpSpPr>
        <p:grpSpPr>
          <a:xfrm>
            <a:off x="4968875" y="2514600"/>
            <a:ext cx="3717925" cy="1458913"/>
            <a:chOff x="3130" y="1680"/>
            <a:chExt cx="2342" cy="919"/>
          </a:xfrm>
        </p:grpSpPr>
        <p:grpSp>
          <p:nvGrpSpPr>
            <p:cNvPr id="132107" name="组合 132106"/>
            <p:cNvGrpSpPr/>
            <p:nvPr/>
          </p:nvGrpSpPr>
          <p:grpSpPr>
            <a:xfrm>
              <a:off x="3130" y="1680"/>
              <a:ext cx="2342" cy="919"/>
              <a:chOff x="3130" y="1680"/>
              <a:chExt cx="2342" cy="919"/>
            </a:xfrm>
          </p:grpSpPr>
          <p:graphicFrame>
            <p:nvGraphicFramePr>
              <p:cNvPr id="132108" name="对象 132107"/>
              <p:cNvGraphicFramePr/>
              <p:nvPr/>
            </p:nvGraphicFramePr>
            <p:xfrm>
              <a:off x="5366" y="2208"/>
              <a:ext cx="106" cy="2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488" r:id="rId12" imgW="88265" imgH="151765" progId="Equation.3">
                      <p:embed/>
                    </p:oleObj>
                  </mc:Choice>
                  <mc:Fallback>
                    <p:oleObj r:id="rId12" imgW="88265" imgH="151765" progId="Equation.3">
                      <p:embed/>
                      <p:pic>
                        <p:nvPicPr>
                          <p:cNvPr id="0" name="图片 3105"/>
                          <p:cNvPicPr/>
                          <p:nvPr/>
                        </p:nvPicPr>
                        <p:blipFill>
                          <a:blip r:embed="rId13">
                            <a:clrChange>
                              <a:clrFrom>
                                <a:srgbClr val="000000"/>
                              </a:clrFrom>
                              <a:clrTo>
                                <a:srgbClr val="FFFF00"/>
                              </a:clrTo>
                            </a:clrChange>
                            <a:biLevel thresh="50000"/>
                            <a:grayscl/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5366" y="2208"/>
                            <a:ext cx="106" cy="23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2109" name="对象 132108"/>
              <p:cNvGraphicFramePr/>
              <p:nvPr/>
            </p:nvGraphicFramePr>
            <p:xfrm>
              <a:off x="4032" y="2187"/>
              <a:ext cx="153" cy="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489" r:id="rId14" imgW="127000" imgH="139700" progId="Equation.3">
                      <p:embed/>
                    </p:oleObj>
                  </mc:Choice>
                  <mc:Fallback>
                    <p:oleObj r:id="rId14" imgW="127000" imgH="139700" progId="Equation.3">
                      <p:embed/>
                      <p:pic>
                        <p:nvPicPr>
                          <p:cNvPr id="0" name="图片 3117"/>
                          <p:cNvPicPr/>
                          <p:nvPr/>
                        </p:nvPicPr>
                        <p:blipFill>
                          <a:blip r:embed="rId15">
                            <a:clrChange>
                              <a:clrFrom>
                                <a:srgbClr val="000000"/>
                              </a:clrFrom>
                              <a:clrTo>
                                <a:srgbClr val="FFFF00"/>
                              </a:clrTo>
                            </a:clrChange>
                            <a:biLevel thresh="50000"/>
                            <a:grayscl/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032" y="2187"/>
                            <a:ext cx="153" cy="21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2110" name="对象 132109"/>
              <p:cNvGraphicFramePr/>
              <p:nvPr/>
            </p:nvGraphicFramePr>
            <p:xfrm>
              <a:off x="3844" y="1680"/>
              <a:ext cx="332" cy="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490" r:id="rId16" imgW="304800" imgH="203200" progId="Equation.3">
                      <p:embed/>
                    </p:oleObj>
                  </mc:Choice>
                  <mc:Fallback>
                    <p:oleObj r:id="rId16" imgW="304800" imgH="203200" progId="Equation.3">
                      <p:embed/>
                      <p:pic>
                        <p:nvPicPr>
                          <p:cNvPr id="0" name="图片 3107"/>
                          <p:cNvPicPr/>
                          <p:nvPr/>
                        </p:nvPicPr>
                        <p:blipFill>
                          <a:blip r:embed="rId17">
                            <a:clrChange>
                              <a:clrFrom>
                                <a:srgbClr val="000000"/>
                              </a:clrFrom>
                              <a:clrTo>
                                <a:srgbClr val="FFFF00"/>
                              </a:clrTo>
                            </a:clrChange>
                            <a:biLevel thresh="50000"/>
                            <a:grayscl/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844" y="1680"/>
                            <a:ext cx="332" cy="27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32111" name="组合 132110"/>
              <p:cNvGrpSpPr/>
              <p:nvPr/>
            </p:nvGrpSpPr>
            <p:grpSpPr>
              <a:xfrm>
                <a:off x="3351" y="1728"/>
                <a:ext cx="2121" cy="691"/>
                <a:chOff x="3206" y="384"/>
                <a:chExt cx="2650" cy="691"/>
              </a:xfrm>
            </p:grpSpPr>
            <p:sp>
              <p:nvSpPr>
                <p:cNvPr id="132112" name="直接连接符 132111"/>
                <p:cNvSpPr/>
                <p:nvPr/>
              </p:nvSpPr>
              <p:spPr>
                <a:xfrm flipV="1">
                  <a:off x="4282" y="384"/>
                  <a:ext cx="0" cy="69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132113" name="任意多边形 132112"/>
                <p:cNvSpPr/>
                <p:nvPr/>
              </p:nvSpPr>
              <p:spPr>
                <a:xfrm>
                  <a:off x="4282" y="557"/>
                  <a:ext cx="461" cy="28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4" h="240">
                      <a:moveTo>
                        <a:pt x="0" y="240"/>
                      </a:moveTo>
                      <a:cubicBezTo>
                        <a:pt x="64" y="120"/>
                        <a:pt x="128" y="0"/>
                        <a:pt x="192" y="0"/>
                      </a:cubicBezTo>
                      <a:cubicBezTo>
                        <a:pt x="256" y="0"/>
                        <a:pt x="352" y="200"/>
                        <a:pt x="384" y="240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FF99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2114" name="任意多边形 132113"/>
                <p:cNvSpPr/>
                <p:nvPr/>
              </p:nvSpPr>
              <p:spPr>
                <a:xfrm>
                  <a:off x="3360" y="557"/>
                  <a:ext cx="461" cy="28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4" h="240">
                      <a:moveTo>
                        <a:pt x="0" y="240"/>
                      </a:moveTo>
                      <a:cubicBezTo>
                        <a:pt x="64" y="120"/>
                        <a:pt x="128" y="0"/>
                        <a:pt x="192" y="0"/>
                      </a:cubicBezTo>
                      <a:cubicBezTo>
                        <a:pt x="256" y="0"/>
                        <a:pt x="352" y="200"/>
                        <a:pt x="384" y="240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FF99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2115" name="任意多边形 132114"/>
                <p:cNvSpPr/>
                <p:nvPr/>
              </p:nvSpPr>
              <p:spPr>
                <a:xfrm>
                  <a:off x="5204" y="557"/>
                  <a:ext cx="460" cy="28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4" h="240">
                      <a:moveTo>
                        <a:pt x="0" y="240"/>
                      </a:moveTo>
                      <a:cubicBezTo>
                        <a:pt x="64" y="120"/>
                        <a:pt x="128" y="0"/>
                        <a:pt x="192" y="0"/>
                      </a:cubicBezTo>
                      <a:cubicBezTo>
                        <a:pt x="256" y="0"/>
                        <a:pt x="352" y="200"/>
                        <a:pt x="384" y="240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FF99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2116" name="直接连接符 132115"/>
                <p:cNvSpPr/>
                <p:nvPr/>
              </p:nvSpPr>
              <p:spPr>
                <a:xfrm>
                  <a:off x="3206" y="845"/>
                  <a:ext cx="2650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graphicFrame>
            <p:nvGraphicFramePr>
              <p:cNvPr id="132117" name="对象 132116"/>
              <p:cNvGraphicFramePr/>
              <p:nvPr/>
            </p:nvGraphicFramePr>
            <p:xfrm>
              <a:off x="4804" y="2153"/>
              <a:ext cx="322" cy="4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491" r:id="rId18" imgW="203200" imgH="279400" progId="Equation.3">
                      <p:embed/>
                    </p:oleObj>
                  </mc:Choice>
                  <mc:Fallback>
                    <p:oleObj r:id="rId18" imgW="203200" imgH="279400" progId="Equation.3">
                      <p:embed/>
                      <p:pic>
                        <p:nvPicPr>
                          <p:cNvPr id="0" name="图片 3106"/>
                          <p:cNvPicPr/>
                          <p:nvPr/>
                        </p:nvPicPr>
                        <p:blipFill>
                          <a:blip r:embed="rId19">
                            <a:clrChange>
                              <a:clrFrom>
                                <a:srgbClr val="000000"/>
                              </a:clrFrom>
                              <a:clrTo>
                                <a:srgbClr val="FFFF00"/>
                              </a:clrTo>
                            </a:clrChange>
                            <a:biLevel thresh="50000"/>
                            <a:grayscl/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804" y="2153"/>
                            <a:ext cx="322" cy="43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2118" name="对象 132117"/>
              <p:cNvGraphicFramePr/>
              <p:nvPr/>
            </p:nvGraphicFramePr>
            <p:xfrm>
              <a:off x="4481" y="2154"/>
              <a:ext cx="241" cy="4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492" r:id="rId20" imgW="152400" imgH="279400" progId="Equation.3">
                      <p:embed/>
                    </p:oleObj>
                  </mc:Choice>
                  <mc:Fallback>
                    <p:oleObj r:id="rId20" imgW="152400" imgH="279400" progId="Equation.3">
                      <p:embed/>
                      <p:pic>
                        <p:nvPicPr>
                          <p:cNvPr id="0" name="图片 3108"/>
                          <p:cNvPicPr/>
                          <p:nvPr/>
                        </p:nvPicPr>
                        <p:blipFill>
                          <a:blip r:embed="rId21">
                            <a:clrChange>
                              <a:clrFrom>
                                <a:srgbClr val="000000"/>
                              </a:clrFrom>
                              <a:clrTo>
                                <a:srgbClr val="FFFF00"/>
                              </a:clrTo>
                            </a:clrChange>
                            <a:biLevel thresh="50000"/>
                            <a:grayscl/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481" y="2154"/>
                            <a:ext cx="241" cy="43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2119" name="对象 132118"/>
              <p:cNvGraphicFramePr/>
              <p:nvPr/>
            </p:nvGraphicFramePr>
            <p:xfrm>
              <a:off x="3130" y="2160"/>
              <a:ext cx="503" cy="4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493" r:id="rId22" imgW="317500" imgH="279400" progId="Equation.3">
                      <p:embed/>
                    </p:oleObj>
                  </mc:Choice>
                  <mc:Fallback>
                    <p:oleObj r:id="rId22" imgW="317500" imgH="279400" progId="Equation.3">
                      <p:embed/>
                      <p:pic>
                        <p:nvPicPr>
                          <p:cNvPr id="0" name="图片 3109"/>
                          <p:cNvPicPr/>
                          <p:nvPr/>
                        </p:nvPicPr>
                        <p:blipFill>
                          <a:blip r:embed="rId23">
                            <a:clrChange>
                              <a:clrFrom>
                                <a:srgbClr val="000000"/>
                              </a:clrFrom>
                              <a:clrTo>
                                <a:srgbClr val="FFFF00"/>
                              </a:clrTo>
                            </a:clrChange>
                            <a:biLevel thresh="50000"/>
                            <a:grayscl/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130" y="2160"/>
                            <a:ext cx="503" cy="43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2120" name="对象 132119"/>
              <p:cNvGraphicFramePr/>
              <p:nvPr/>
            </p:nvGraphicFramePr>
            <p:xfrm>
              <a:off x="3658" y="2154"/>
              <a:ext cx="422" cy="4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494" r:id="rId24" imgW="266065" imgH="278765" progId="Equation.3">
                      <p:embed/>
                    </p:oleObj>
                  </mc:Choice>
                  <mc:Fallback>
                    <p:oleObj r:id="rId24" imgW="266065" imgH="278765" progId="Equation.3">
                      <p:embed/>
                      <p:pic>
                        <p:nvPicPr>
                          <p:cNvPr id="0" name="图片 3110"/>
                          <p:cNvPicPr/>
                          <p:nvPr/>
                        </p:nvPicPr>
                        <p:blipFill>
                          <a:blip r:embed="rId25">
                            <a:clrChange>
                              <a:clrFrom>
                                <a:srgbClr val="000000"/>
                              </a:clrFrom>
                              <a:clrTo>
                                <a:srgbClr val="FFFF00"/>
                              </a:clrTo>
                            </a:clrChange>
                            <a:biLevel thresh="50000"/>
                            <a:grayscl/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658" y="2154"/>
                            <a:ext cx="422" cy="43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32121" name="直接连接符 132120"/>
            <p:cNvSpPr/>
            <p:nvPr/>
          </p:nvSpPr>
          <p:spPr>
            <a:xfrm>
              <a:off x="4584" y="2194"/>
              <a:ext cx="384" cy="0"/>
            </a:xfrm>
            <a:prstGeom prst="line">
              <a:avLst/>
            </a:prstGeom>
            <a:ln w="28575" cap="flat" cmpd="sng">
              <a:solidFill>
                <a:srgbClr val="FF99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2122" name="直接连接符 132121"/>
            <p:cNvSpPr/>
            <p:nvPr/>
          </p:nvSpPr>
          <p:spPr>
            <a:xfrm>
              <a:off x="3321" y="2194"/>
              <a:ext cx="154" cy="0"/>
            </a:xfrm>
            <a:prstGeom prst="line">
              <a:avLst/>
            </a:prstGeom>
            <a:ln w="28575" cap="flat" cmpd="sng">
              <a:solidFill>
                <a:srgbClr val="FF99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2123" name="直接连接符 132122"/>
            <p:cNvSpPr/>
            <p:nvPr/>
          </p:nvSpPr>
          <p:spPr>
            <a:xfrm>
              <a:off x="5318" y="2194"/>
              <a:ext cx="73" cy="0"/>
            </a:xfrm>
            <a:prstGeom prst="line">
              <a:avLst/>
            </a:prstGeom>
            <a:ln w="28575" cap="flat" cmpd="sng">
              <a:solidFill>
                <a:srgbClr val="FF99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2124" name="直接连接符 132123"/>
            <p:cNvSpPr/>
            <p:nvPr/>
          </p:nvSpPr>
          <p:spPr>
            <a:xfrm>
              <a:off x="3820" y="2194"/>
              <a:ext cx="384" cy="0"/>
            </a:xfrm>
            <a:prstGeom prst="line">
              <a:avLst/>
            </a:prstGeom>
            <a:ln w="28575" cap="flat" cmpd="sng">
              <a:solidFill>
                <a:srgbClr val="FF99FF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32125" name="组合 132124"/>
          <p:cNvGrpSpPr/>
          <p:nvPr/>
        </p:nvGrpSpPr>
        <p:grpSpPr>
          <a:xfrm>
            <a:off x="533400" y="2514600"/>
            <a:ext cx="4038600" cy="1128713"/>
            <a:chOff x="3168" y="336"/>
            <a:chExt cx="2544" cy="711"/>
          </a:xfrm>
        </p:grpSpPr>
        <p:grpSp>
          <p:nvGrpSpPr>
            <p:cNvPr id="132126" name="组合 132125"/>
            <p:cNvGrpSpPr/>
            <p:nvPr/>
          </p:nvGrpSpPr>
          <p:grpSpPr>
            <a:xfrm>
              <a:off x="3264" y="336"/>
              <a:ext cx="2448" cy="711"/>
              <a:chOff x="2688" y="414"/>
              <a:chExt cx="2448" cy="711"/>
            </a:xfrm>
          </p:grpSpPr>
          <p:sp>
            <p:nvSpPr>
              <p:cNvPr id="132127" name="直接连接符 132126"/>
              <p:cNvSpPr/>
              <p:nvPr/>
            </p:nvSpPr>
            <p:spPr>
              <a:xfrm flipV="1">
                <a:off x="3840" y="528"/>
                <a:ext cx="0" cy="57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32128" name="任意多边形 132127"/>
              <p:cNvSpPr/>
              <p:nvPr/>
            </p:nvSpPr>
            <p:spPr>
              <a:xfrm>
                <a:off x="3840" y="672"/>
                <a:ext cx="384" cy="240"/>
              </a:xfrm>
              <a:custGeom>
                <a:avLst/>
                <a:gdLst/>
                <a:ahLst/>
                <a:cxnLst/>
                <a:rect l="0" t="0" r="0" b="0"/>
                <a:pathLst>
                  <a:path w="384" h="240">
                    <a:moveTo>
                      <a:pt x="0" y="240"/>
                    </a:moveTo>
                    <a:cubicBezTo>
                      <a:pt x="64" y="120"/>
                      <a:pt x="128" y="0"/>
                      <a:pt x="192" y="0"/>
                    </a:cubicBezTo>
                    <a:cubicBezTo>
                      <a:pt x="256" y="0"/>
                      <a:pt x="352" y="200"/>
                      <a:pt x="384" y="240"/>
                    </a:cubicBezTo>
                  </a:path>
                </a:pathLst>
              </a:custGeom>
              <a:noFill/>
              <a:ln w="28575" cap="flat" cmpd="sng">
                <a:solidFill>
                  <a:srgbClr val="FF99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129" name="任意多边形 132128"/>
              <p:cNvSpPr/>
              <p:nvPr/>
            </p:nvSpPr>
            <p:spPr>
              <a:xfrm>
                <a:off x="3456" y="672"/>
                <a:ext cx="384" cy="240"/>
              </a:xfrm>
              <a:custGeom>
                <a:avLst/>
                <a:gdLst/>
                <a:ahLst/>
                <a:cxnLst/>
                <a:rect l="0" t="0" r="0" b="0"/>
                <a:pathLst>
                  <a:path w="384" h="240">
                    <a:moveTo>
                      <a:pt x="0" y="240"/>
                    </a:moveTo>
                    <a:cubicBezTo>
                      <a:pt x="64" y="120"/>
                      <a:pt x="128" y="0"/>
                      <a:pt x="192" y="0"/>
                    </a:cubicBezTo>
                    <a:cubicBezTo>
                      <a:pt x="256" y="0"/>
                      <a:pt x="352" y="200"/>
                      <a:pt x="384" y="240"/>
                    </a:cubicBezTo>
                  </a:path>
                </a:pathLst>
              </a:custGeom>
              <a:noFill/>
              <a:ln w="28575" cap="flat" cmpd="sng">
                <a:solidFill>
                  <a:srgbClr val="FF99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130" name="任意多边形 132129"/>
              <p:cNvSpPr/>
              <p:nvPr/>
            </p:nvSpPr>
            <p:spPr>
              <a:xfrm>
                <a:off x="4224" y="672"/>
                <a:ext cx="384" cy="240"/>
              </a:xfrm>
              <a:custGeom>
                <a:avLst/>
                <a:gdLst/>
                <a:ahLst/>
                <a:cxnLst/>
                <a:rect l="0" t="0" r="0" b="0"/>
                <a:pathLst>
                  <a:path w="384" h="240">
                    <a:moveTo>
                      <a:pt x="0" y="240"/>
                    </a:moveTo>
                    <a:cubicBezTo>
                      <a:pt x="64" y="120"/>
                      <a:pt x="128" y="0"/>
                      <a:pt x="192" y="0"/>
                    </a:cubicBezTo>
                    <a:cubicBezTo>
                      <a:pt x="256" y="0"/>
                      <a:pt x="352" y="200"/>
                      <a:pt x="384" y="240"/>
                    </a:cubicBezTo>
                  </a:path>
                </a:pathLst>
              </a:custGeom>
              <a:noFill/>
              <a:ln w="28575" cap="flat" cmpd="sng">
                <a:solidFill>
                  <a:srgbClr val="FF99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131" name="任意多边形 132130"/>
              <p:cNvSpPr/>
              <p:nvPr/>
            </p:nvSpPr>
            <p:spPr>
              <a:xfrm>
                <a:off x="3072" y="672"/>
                <a:ext cx="384" cy="240"/>
              </a:xfrm>
              <a:custGeom>
                <a:avLst/>
                <a:gdLst/>
                <a:ahLst/>
                <a:cxnLst/>
                <a:rect l="0" t="0" r="0" b="0"/>
                <a:pathLst>
                  <a:path w="384" h="240">
                    <a:moveTo>
                      <a:pt x="0" y="240"/>
                    </a:moveTo>
                    <a:cubicBezTo>
                      <a:pt x="64" y="120"/>
                      <a:pt x="128" y="0"/>
                      <a:pt x="192" y="0"/>
                    </a:cubicBezTo>
                    <a:cubicBezTo>
                      <a:pt x="256" y="0"/>
                      <a:pt x="352" y="200"/>
                      <a:pt x="384" y="240"/>
                    </a:cubicBezTo>
                  </a:path>
                </a:pathLst>
              </a:custGeom>
              <a:noFill/>
              <a:ln w="28575" cap="flat" cmpd="sng">
                <a:solidFill>
                  <a:srgbClr val="FF99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132" name="任意多边形 132131"/>
              <p:cNvSpPr/>
              <p:nvPr/>
            </p:nvSpPr>
            <p:spPr>
              <a:xfrm>
                <a:off x="4608" y="672"/>
                <a:ext cx="384" cy="240"/>
              </a:xfrm>
              <a:custGeom>
                <a:avLst/>
                <a:gdLst/>
                <a:ahLst/>
                <a:cxnLst/>
                <a:rect l="0" t="0" r="0" b="0"/>
                <a:pathLst>
                  <a:path w="384" h="240">
                    <a:moveTo>
                      <a:pt x="0" y="240"/>
                    </a:moveTo>
                    <a:cubicBezTo>
                      <a:pt x="64" y="120"/>
                      <a:pt x="128" y="0"/>
                      <a:pt x="192" y="0"/>
                    </a:cubicBezTo>
                    <a:cubicBezTo>
                      <a:pt x="256" y="0"/>
                      <a:pt x="352" y="200"/>
                      <a:pt x="384" y="240"/>
                    </a:cubicBezTo>
                  </a:path>
                </a:pathLst>
              </a:custGeom>
              <a:noFill/>
              <a:ln w="28575" cap="flat" cmpd="sng">
                <a:solidFill>
                  <a:srgbClr val="FF99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133" name="任意多边形 132132"/>
              <p:cNvSpPr/>
              <p:nvPr/>
            </p:nvSpPr>
            <p:spPr>
              <a:xfrm>
                <a:off x="2688" y="672"/>
                <a:ext cx="384" cy="240"/>
              </a:xfrm>
              <a:custGeom>
                <a:avLst/>
                <a:gdLst/>
                <a:ahLst/>
                <a:cxnLst/>
                <a:rect l="0" t="0" r="0" b="0"/>
                <a:pathLst>
                  <a:path w="384" h="240">
                    <a:moveTo>
                      <a:pt x="0" y="240"/>
                    </a:moveTo>
                    <a:cubicBezTo>
                      <a:pt x="64" y="120"/>
                      <a:pt x="128" y="0"/>
                      <a:pt x="192" y="0"/>
                    </a:cubicBezTo>
                    <a:cubicBezTo>
                      <a:pt x="256" y="0"/>
                      <a:pt x="352" y="200"/>
                      <a:pt x="384" y="240"/>
                    </a:cubicBezTo>
                  </a:path>
                </a:pathLst>
              </a:custGeom>
              <a:noFill/>
              <a:ln w="28575" cap="flat" cmpd="sng">
                <a:solidFill>
                  <a:srgbClr val="FF99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32134" name="对象 132133"/>
              <p:cNvGraphicFramePr/>
              <p:nvPr/>
            </p:nvGraphicFramePr>
            <p:xfrm>
              <a:off x="4128" y="912"/>
              <a:ext cx="213" cy="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495" r:id="rId26" imgW="139700" imgH="139700" progId="Equation.3">
                      <p:embed/>
                    </p:oleObj>
                  </mc:Choice>
                  <mc:Fallback>
                    <p:oleObj r:id="rId26" imgW="139700" imgH="139700" progId="Equation.3">
                      <p:embed/>
                      <p:pic>
                        <p:nvPicPr>
                          <p:cNvPr id="0" name="图片 3111"/>
                          <p:cNvPicPr/>
                          <p:nvPr/>
                        </p:nvPicPr>
                        <p:blipFill>
                          <a:blip r:embed="rId27">
                            <a:clrChange>
                              <a:clrFrom>
                                <a:srgbClr val="000000"/>
                              </a:clrFrom>
                              <a:clrTo>
                                <a:srgbClr val="FFFF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128" y="912"/>
                            <a:ext cx="213" cy="21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2135" name="对象 132134"/>
              <p:cNvGraphicFramePr/>
              <p:nvPr/>
            </p:nvGraphicFramePr>
            <p:xfrm>
              <a:off x="4560" y="912"/>
              <a:ext cx="213" cy="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496" r:id="rId28" imgW="139700" imgH="139700" progId="Equation.3">
                      <p:embed/>
                    </p:oleObj>
                  </mc:Choice>
                  <mc:Fallback>
                    <p:oleObj r:id="rId28" imgW="139700" imgH="139700" progId="Equation.3">
                      <p:embed/>
                      <p:pic>
                        <p:nvPicPr>
                          <p:cNvPr id="0" name="图片 3118"/>
                          <p:cNvPicPr/>
                          <p:nvPr/>
                        </p:nvPicPr>
                        <p:blipFill>
                          <a:blip r:embed="rId27">
                            <a:clrChange>
                              <a:clrFrom>
                                <a:srgbClr val="000000"/>
                              </a:clrFrom>
                              <a:clrTo>
                                <a:srgbClr val="FFFF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560" y="912"/>
                            <a:ext cx="213" cy="21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2136" name="对象 132135"/>
              <p:cNvGraphicFramePr/>
              <p:nvPr/>
            </p:nvGraphicFramePr>
            <p:xfrm>
              <a:off x="4896" y="912"/>
              <a:ext cx="191" cy="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497" r:id="rId29" imgW="127000" imgH="139700" progId="Equation.3">
                      <p:embed/>
                    </p:oleObj>
                  </mc:Choice>
                  <mc:Fallback>
                    <p:oleObj r:id="rId29" imgW="127000" imgH="139700" progId="Equation.3">
                      <p:embed/>
                      <p:pic>
                        <p:nvPicPr>
                          <p:cNvPr id="0" name="图片 3113"/>
                          <p:cNvPicPr/>
                          <p:nvPr/>
                        </p:nvPicPr>
                        <p:blipFill>
                          <a:blip r:embed="rId30">
                            <a:clrChange>
                              <a:clrFrom>
                                <a:srgbClr val="000000"/>
                              </a:clrFrom>
                              <a:clrTo>
                                <a:srgbClr val="FFFF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896" y="912"/>
                            <a:ext cx="191" cy="21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2137" name="对象 132136"/>
              <p:cNvGraphicFramePr/>
              <p:nvPr/>
            </p:nvGraphicFramePr>
            <p:xfrm>
              <a:off x="3313" y="960"/>
              <a:ext cx="191" cy="1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498" r:id="rId31" imgW="126365" imgH="76200" progId="Equation.3">
                      <p:embed/>
                    </p:oleObj>
                  </mc:Choice>
                  <mc:Fallback>
                    <p:oleObj r:id="rId31" imgW="126365" imgH="76200" progId="Equation.3">
                      <p:embed/>
                      <p:pic>
                        <p:nvPicPr>
                          <p:cNvPr id="0" name="图片 3114"/>
                          <p:cNvPicPr/>
                          <p:nvPr/>
                        </p:nvPicPr>
                        <p:blipFill>
                          <a:blip r:embed="rId32">
                            <a:clrChange>
                              <a:clrFrom>
                                <a:srgbClr val="000000"/>
                              </a:clrFrom>
                              <a:clrTo>
                                <a:srgbClr val="FFFF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313" y="960"/>
                            <a:ext cx="191" cy="11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2138" name="对象 132137"/>
              <p:cNvGraphicFramePr/>
              <p:nvPr/>
            </p:nvGraphicFramePr>
            <p:xfrm>
              <a:off x="3841" y="912"/>
              <a:ext cx="191" cy="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499" r:id="rId33" imgW="127000" imgH="139700" progId="Equation.3">
                      <p:embed/>
                    </p:oleObj>
                  </mc:Choice>
                  <mc:Fallback>
                    <p:oleObj r:id="rId33" imgW="127000" imgH="139700" progId="Equation.3">
                      <p:embed/>
                      <p:pic>
                        <p:nvPicPr>
                          <p:cNvPr id="0" name="图片 3115"/>
                          <p:cNvPicPr/>
                          <p:nvPr/>
                        </p:nvPicPr>
                        <p:blipFill>
                          <a:blip r:embed="rId15">
                            <a:clrChange>
                              <a:clrFrom>
                                <a:srgbClr val="000000"/>
                              </a:clrFrom>
                              <a:clrTo>
                                <a:srgbClr val="FFFF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841" y="912"/>
                            <a:ext cx="191" cy="21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2139" name="对象 132138"/>
              <p:cNvGraphicFramePr/>
              <p:nvPr/>
            </p:nvGraphicFramePr>
            <p:xfrm>
              <a:off x="3003" y="912"/>
              <a:ext cx="213" cy="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500" r:id="rId34" imgW="139700" imgH="139700" progId="Equation.3">
                      <p:embed/>
                    </p:oleObj>
                  </mc:Choice>
                  <mc:Fallback>
                    <p:oleObj r:id="rId34" imgW="139700" imgH="139700" progId="Equation.3">
                      <p:embed/>
                      <p:pic>
                        <p:nvPicPr>
                          <p:cNvPr id="0" name="图片 3116"/>
                          <p:cNvPicPr/>
                          <p:nvPr/>
                        </p:nvPicPr>
                        <p:blipFill>
                          <a:blip r:embed="rId27">
                            <a:clrChange>
                              <a:clrFrom>
                                <a:srgbClr val="000000"/>
                              </a:clrFrom>
                              <a:clrTo>
                                <a:srgbClr val="FFFF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003" y="912"/>
                            <a:ext cx="213" cy="21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2140" name="对象 132139"/>
              <p:cNvGraphicFramePr/>
              <p:nvPr/>
            </p:nvGraphicFramePr>
            <p:xfrm>
              <a:off x="2911" y="894"/>
              <a:ext cx="161" cy="2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501" r:id="rId35" imgW="127000" imgH="164465" progId="Equation.3">
                      <p:embed/>
                    </p:oleObj>
                  </mc:Choice>
                  <mc:Fallback>
                    <p:oleObj r:id="rId35" imgW="127000" imgH="164465" progId="Equation.3">
                      <p:embed/>
                      <p:pic>
                        <p:nvPicPr>
                          <p:cNvPr id="0" name="图片 3120"/>
                          <p:cNvPicPr/>
                          <p:nvPr/>
                        </p:nvPicPr>
                        <p:blipFill>
                          <a:blip r:embed="rId36">
                            <a:clrChange>
                              <a:clrFrom>
                                <a:srgbClr val="000000"/>
                              </a:clrFrom>
                              <a:clrTo>
                                <a:srgbClr val="FFFF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911" y="894"/>
                            <a:ext cx="161" cy="21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2141" name="对象 132140"/>
              <p:cNvGraphicFramePr/>
              <p:nvPr/>
            </p:nvGraphicFramePr>
            <p:xfrm>
              <a:off x="3408" y="912"/>
              <a:ext cx="213" cy="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502" r:id="rId37" imgW="139700" imgH="139700" progId="Equation.3">
                      <p:embed/>
                    </p:oleObj>
                  </mc:Choice>
                  <mc:Fallback>
                    <p:oleObj r:id="rId37" imgW="139700" imgH="139700" progId="Equation.3">
                      <p:embed/>
                      <p:pic>
                        <p:nvPicPr>
                          <p:cNvPr id="0" name="图片 3121"/>
                          <p:cNvPicPr/>
                          <p:nvPr/>
                        </p:nvPicPr>
                        <p:blipFill>
                          <a:blip r:embed="rId27">
                            <a:clrChange>
                              <a:clrFrom>
                                <a:srgbClr val="000000"/>
                              </a:clrFrom>
                              <a:clrTo>
                                <a:srgbClr val="FFFF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408" y="912"/>
                            <a:ext cx="213" cy="21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2142" name="对象 132141"/>
              <p:cNvGraphicFramePr/>
              <p:nvPr/>
            </p:nvGraphicFramePr>
            <p:xfrm>
              <a:off x="3840" y="414"/>
              <a:ext cx="213" cy="2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503" r:id="rId38" imgW="139700" imgH="165100" progId="Equation.3">
                      <p:embed/>
                    </p:oleObj>
                  </mc:Choice>
                  <mc:Fallback>
                    <p:oleObj r:id="rId38" imgW="139700" imgH="165100" progId="Equation.3">
                      <p:embed/>
                      <p:pic>
                        <p:nvPicPr>
                          <p:cNvPr id="0" name="图片 3119"/>
                          <p:cNvPicPr/>
                          <p:nvPr/>
                        </p:nvPicPr>
                        <p:blipFill>
                          <a:blip r:embed="rId39">
                            <a:clrChange>
                              <a:clrFrom>
                                <a:srgbClr val="000000"/>
                              </a:clrFrom>
                              <a:clrTo>
                                <a:srgbClr val="FFFF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840" y="414"/>
                            <a:ext cx="213" cy="24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2143" name="对象 132142"/>
              <p:cNvGraphicFramePr/>
              <p:nvPr/>
            </p:nvGraphicFramePr>
            <p:xfrm>
              <a:off x="4464" y="912"/>
              <a:ext cx="161" cy="2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504" r:id="rId40" imgW="127000" imgH="164465" progId="Equation.3">
                      <p:embed/>
                    </p:oleObj>
                  </mc:Choice>
                  <mc:Fallback>
                    <p:oleObj r:id="rId40" imgW="127000" imgH="164465" progId="Equation.3">
                      <p:embed/>
                      <p:pic>
                        <p:nvPicPr>
                          <p:cNvPr id="0" name="图片 3123"/>
                          <p:cNvPicPr/>
                          <p:nvPr/>
                        </p:nvPicPr>
                        <p:blipFill>
                          <a:blip r:embed="rId36">
                            <a:clrChange>
                              <a:clrFrom>
                                <a:srgbClr val="000000"/>
                              </a:clrFrom>
                              <a:clrTo>
                                <a:srgbClr val="FFFF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464" y="912"/>
                            <a:ext cx="161" cy="21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2144" name="对象 132143"/>
              <p:cNvGraphicFramePr/>
              <p:nvPr/>
            </p:nvGraphicFramePr>
            <p:xfrm>
              <a:off x="2785" y="960"/>
              <a:ext cx="191" cy="1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505" r:id="rId41" imgW="126365" imgH="76200" progId="Equation.3">
                      <p:embed/>
                    </p:oleObj>
                  </mc:Choice>
                  <mc:Fallback>
                    <p:oleObj r:id="rId41" imgW="126365" imgH="76200" progId="Equation.3">
                      <p:embed/>
                      <p:pic>
                        <p:nvPicPr>
                          <p:cNvPr id="0" name="图片 3124"/>
                          <p:cNvPicPr/>
                          <p:nvPr/>
                        </p:nvPicPr>
                        <p:blipFill>
                          <a:blip r:embed="rId32">
                            <a:clrChange>
                              <a:clrFrom>
                                <a:srgbClr val="000000"/>
                              </a:clrFrom>
                              <a:clrTo>
                                <a:srgbClr val="FFFF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785" y="960"/>
                            <a:ext cx="191" cy="11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2145" name="矩形 132144"/>
              <p:cNvSpPr/>
              <p:nvPr/>
            </p:nvSpPr>
            <p:spPr>
              <a:xfrm>
                <a:off x="4848" y="672"/>
                <a:ext cx="288" cy="240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146" name="直接连接符 132145"/>
              <p:cNvSpPr/>
              <p:nvPr/>
            </p:nvSpPr>
            <p:spPr>
              <a:xfrm>
                <a:off x="2832" y="912"/>
                <a:ext cx="220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sp>
          <p:nvSpPr>
            <p:cNvPr id="132147" name="矩形 132146"/>
            <p:cNvSpPr/>
            <p:nvPr/>
          </p:nvSpPr>
          <p:spPr>
            <a:xfrm>
              <a:off x="3168" y="576"/>
              <a:ext cx="240" cy="288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2148" name="文本框 132147"/>
          <p:cNvSpPr txBox="1"/>
          <p:nvPr/>
        </p:nvSpPr>
        <p:spPr>
          <a:xfrm>
            <a:off x="5257800" y="852488"/>
            <a:ext cx="838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>
                <a:latin typeface="Times New Roman" panose="02020603050405020304" pitchFamily="18" charset="0"/>
                <a:ea typeface="楷体_GB2312" pitchFamily="49" charset="-122"/>
              </a:rPr>
              <a:t>若</a:t>
            </a:r>
          </a:p>
        </p:txBody>
      </p:sp>
      <p:sp>
        <p:nvSpPr>
          <p:cNvPr id="132149" name="文本框 132148"/>
          <p:cNvSpPr txBox="1"/>
          <p:nvPr/>
        </p:nvSpPr>
        <p:spPr>
          <a:xfrm>
            <a:off x="3665538" y="1898650"/>
            <a:ext cx="2286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称</a:t>
            </a:r>
            <a:r>
              <a:rPr lang="zh-CN" altLang="en-US" b="0" i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en-US" altLang="zh-CN" b="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周期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2150" name="文本框 132149"/>
          <p:cNvSpPr txBox="1"/>
          <p:nvPr/>
        </p:nvSpPr>
        <p:spPr>
          <a:xfrm>
            <a:off x="5445125" y="1898650"/>
            <a:ext cx="35337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b="0" dirty="0">
                <a:latin typeface="Times New Roman" panose="02020603050405020304" pitchFamily="18" charset="0"/>
                <a:ea typeface="楷体_GB2312" pitchFamily="49" charset="-122"/>
              </a:rPr>
              <a:t>( 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一般指</a:t>
            </a:r>
            <a:r>
              <a:rPr lang="zh-CN" altLang="en-US" b="0" dirty="0">
                <a:solidFill>
                  <a:srgbClr val="66FF66"/>
                </a:solidFill>
                <a:latin typeface="Times New Roman" panose="02020603050405020304" pitchFamily="18" charset="0"/>
                <a:ea typeface="楷体_GB2312" pitchFamily="49" charset="-122"/>
              </a:rPr>
              <a:t>最小正周期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).</a:t>
            </a:r>
          </a:p>
        </p:txBody>
      </p:sp>
      <p:sp>
        <p:nvSpPr>
          <p:cNvPr id="132151" name="文本框 132150"/>
          <p:cNvSpPr txBox="1"/>
          <p:nvPr/>
        </p:nvSpPr>
        <p:spPr>
          <a:xfrm>
            <a:off x="1600200" y="3824288"/>
            <a:ext cx="1535113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周期为 </a:t>
            </a:r>
            <a:r>
              <a:rPr lang="en-US" altLang="zh-CN" b="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</a:t>
            </a:r>
            <a:endParaRPr lang="en-US" altLang="zh-CN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2152" name="文本框 132151"/>
          <p:cNvSpPr txBox="1"/>
          <p:nvPr/>
        </p:nvSpPr>
        <p:spPr>
          <a:xfrm>
            <a:off x="5911850" y="3902075"/>
            <a:ext cx="12509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周期为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32153" name="对象 132152"/>
          <p:cNvGraphicFramePr/>
          <p:nvPr/>
        </p:nvGraphicFramePr>
        <p:xfrm>
          <a:off x="7107238" y="3886200"/>
          <a:ext cx="512762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6" r:id="rId42" imgW="203200" imgH="279400" progId="Equation.3">
                  <p:embed/>
                </p:oleObj>
              </mc:Choice>
              <mc:Fallback>
                <p:oleObj r:id="rId42" imgW="203200" imgH="2794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19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7107238" y="3886200"/>
                        <a:ext cx="512762" cy="695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54" name="文本框 132153"/>
          <p:cNvSpPr txBox="1"/>
          <p:nvPr/>
        </p:nvSpPr>
        <p:spPr>
          <a:xfrm>
            <a:off x="468313" y="4419600"/>
            <a:ext cx="6096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注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lang="en-US" altLang="zh-CN" b="0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周期函数不一定存在最小正周期 </a:t>
            </a: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32155" name="文本框 132154"/>
          <p:cNvSpPr txBox="1"/>
          <p:nvPr/>
        </p:nvSpPr>
        <p:spPr>
          <a:xfrm>
            <a:off x="457200" y="5029200"/>
            <a:ext cx="2819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例如</a:t>
            </a:r>
            <a:r>
              <a:rPr lang="en-US" altLang="zh-CN" b="0" dirty="0">
                <a:latin typeface="Times New Roman" panose="02020603050405020304" pitchFamily="18" charset="0"/>
                <a:ea typeface="楷体_GB2312" pitchFamily="49" charset="-122"/>
              </a:rPr>
              <a:t>,  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常函数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32156" name="对象 132155"/>
          <p:cNvGraphicFramePr/>
          <p:nvPr/>
        </p:nvGraphicFramePr>
        <p:xfrm>
          <a:off x="2636838" y="5110163"/>
          <a:ext cx="1358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7" r:id="rId43" imgW="1357630" imgH="405765" progId="Equation.3">
                  <p:embed/>
                </p:oleObj>
              </mc:Choice>
              <mc:Fallback>
                <p:oleObj r:id="rId43" imgW="1357630" imgH="405765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4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36838" y="5110163"/>
                        <a:ext cx="13589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57" name="文本框 132156"/>
          <p:cNvSpPr txBox="1"/>
          <p:nvPr/>
        </p:nvSpPr>
        <p:spPr>
          <a:xfrm>
            <a:off x="1447800" y="5562600"/>
            <a:ext cx="2667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狄利克雷函数</a:t>
            </a:r>
          </a:p>
        </p:txBody>
      </p:sp>
      <p:graphicFrame>
        <p:nvGraphicFramePr>
          <p:cNvPr id="132158" name="对象 132157"/>
          <p:cNvGraphicFramePr/>
          <p:nvPr/>
        </p:nvGraphicFramePr>
        <p:xfrm>
          <a:off x="3892550" y="5678488"/>
          <a:ext cx="1028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8" r:id="rId45" imgW="1028065" imgH="405765" progId="Equation.3">
                  <p:embed/>
                </p:oleObj>
              </mc:Choice>
              <mc:Fallback>
                <p:oleObj r:id="rId45" imgW="1028065" imgH="405765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46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892550" y="5678488"/>
                        <a:ext cx="10287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59" name="文本框 132158"/>
          <p:cNvSpPr txBox="1"/>
          <p:nvPr/>
        </p:nvSpPr>
        <p:spPr>
          <a:xfrm>
            <a:off x="6019800" y="5195888"/>
            <a:ext cx="212566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b="0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b="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为有理数</a:t>
            </a:r>
          </a:p>
        </p:txBody>
      </p:sp>
      <p:sp>
        <p:nvSpPr>
          <p:cNvPr id="132160" name="文本框 132159"/>
          <p:cNvSpPr txBox="1"/>
          <p:nvPr/>
        </p:nvSpPr>
        <p:spPr>
          <a:xfrm>
            <a:off x="6027738" y="5791200"/>
            <a:ext cx="204946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b="0" i="1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为无理数</a:t>
            </a:r>
          </a:p>
        </p:txBody>
      </p:sp>
      <p:sp>
        <p:nvSpPr>
          <p:cNvPr id="132161" name="左大括号 132160"/>
          <p:cNvSpPr/>
          <p:nvPr/>
        </p:nvSpPr>
        <p:spPr>
          <a:xfrm>
            <a:off x="5029200" y="5395913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2162" name="对象 132161"/>
          <p:cNvGraphicFramePr/>
          <p:nvPr/>
        </p:nvGraphicFramePr>
        <p:xfrm>
          <a:off x="5334000" y="5334000"/>
          <a:ext cx="279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9" r:id="rId47" imgW="279400" imgH="393700" progId="Equation.3">
                  <p:embed/>
                </p:oleObj>
              </mc:Choice>
              <mc:Fallback>
                <p:oleObj r:id="rId47" imgW="279400" imgH="3937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48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334000" y="5334000"/>
                        <a:ext cx="2794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63" name="对象 132162"/>
          <p:cNvGraphicFramePr/>
          <p:nvPr/>
        </p:nvGraphicFramePr>
        <p:xfrm>
          <a:off x="5308600" y="5943600"/>
          <a:ext cx="33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0" r:id="rId49" imgW="330200" imgH="393700" progId="Equation.3">
                  <p:embed/>
                </p:oleObj>
              </mc:Choice>
              <mc:Fallback>
                <p:oleObj r:id="rId49" imgW="330200" imgH="3937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50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308600" y="5943600"/>
                        <a:ext cx="3302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2164" name="图片 132163" descr="返回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2165" name="图片 132164" descr="机动"/>
          <p:cNvPicPr>
            <a:picLocks noChangeAspect="1"/>
          </p:cNvPicPr>
          <p:nvPr/>
        </p:nvPicPr>
        <p:blipFill>
          <a:blip r:embed="rId5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2166" name="图片 132165" descr="上一页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2167" name="图片 132166" descr="退出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54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2168" name="图片 132167" descr="下一页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55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2169" name="文本框 132168"/>
          <p:cNvSpPr txBox="1"/>
          <p:nvPr/>
        </p:nvSpPr>
        <p:spPr>
          <a:xfrm>
            <a:off x="6130925" y="6600825"/>
            <a:ext cx="2724150" cy="2444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000" b="0" dirty="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32170" name="图片 132169" descr="目录">
            <a:hlinkClick r:id="" action="ppaction://noaction"/>
          </p:cNvPr>
          <p:cNvPicPr>
            <a:picLocks noChangeAspect="1"/>
          </p:cNvPicPr>
          <p:nvPr/>
        </p:nvPicPr>
        <p:blipFill>
          <a:blip r:embed="rId56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2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2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32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32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32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2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32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32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32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32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32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32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32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3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32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3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0" grpId="0"/>
      <p:bldP spid="132103" grpId="0"/>
      <p:bldP spid="132105" grpId="0"/>
      <p:bldP spid="132148" grpId="0"/>
      <p:bldP spid="132149" grpId="0"/>
      <p:bldP spid="132150" grpId="0" build="p"/>
      <p:bldP spid="132151" grpId="0" build="p"/>
      <p:bldP spid="132152" grpId="0" build="p"/>
      <p:bldP spid="132154" grpId="0"/>
      <p:bldP spid="132155" grpId="0"/>
      <p:bldP spid="132157" grpId="0"/>
      <p:bldP spid="132159" grpId="0" build="p" advAuto="1000"/>
      <p:bldP spid="13216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762" name="对象 117761"/>
          <p:cNvGraphicFramePr/>
          <p:nvPr/>
        </p:nvGraphicFramePr>
        <p:xfrm>
          <a:off x="381000" y="4038600"/>
          <a:ext cx="23622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r:id="rId3" imgW="3390900" imgH="3409950" progId="Paint.Picture">
                  <p:embed/>
                </p:oleObj>
              </mc:Choice>
              <mc:Fallback>
                <p:oleObj r:id="rId3" imgW="3390900" imgH="3409950" progId="Paint.Picture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4038600"/>
                        <a:ext cx="2362200" cy="213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3" name="矩形 117762"/>
          <p:cNvSpPr/>
          <p:nvPr/>
        </p:nvSpPr>
        <p:spPr>
          <a:xfrm>
            <a:off x="0" y="0"/>
            <a:ext cx="9144000" cy="23622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  <a:tileRect/>
          </a:gradFill>
          <a:ln w="38100" cap="flat" cmpd="dbl">
            <a:solidFill>
              <a:srgbClr val="0066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764" name="文本框 117763"/>
          <p:cNvSpPr txBox="1"/>
          <p:nvPr/>
        </p:nvSpPr>
        <p:spPr>
          <a:xfrm>
            <a:off x="7489825" y="250825"/>
            <a:ext cx="1438275" cy="528638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CN" b="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b="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第一章 </a:t>
            </a:r>
          </a:p>
        </p:txBody>
      </p:sp>
      <p:sp>
        <p:nvSpPr>
          <p:cNvPr id="117765" name="文本框 117764"/>
          <p:cNvSpPr txBox="1"/>
          <p:nvPr/>
        </p:nvSpPr>
        <p:spPr>
          <a:xfrm>
            <a:off x="3829050" y="4144963"/>
            <a:ext cx="30480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609600" indent="-609600"/>
            <a:r>
              <a:rPr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二、初等函数</a:t>
            </a:r>
            <a:endParaRPr lang="zh-CN" altLang="en-US" sz="32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7766" name="文本框 117765"/>
          <p:cNvSpPr txBox="1"/>
          <p:nvPr/>
        </p:nvSpPr>
        <p:spPr>
          <a:xfrm>
            <a:off x="3829050" y="3382963"/>
            <a:ext cx="256857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一、函数</a:t>
            </a:r>
            <a:endParaRPr lang="zh-CN" altLang="en-US" sz="32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7767" name="动作按钮: 自定义 117766">
            <a:hlinkClick r:id="" action="ppaction://noaction"/>
          </p:cNvPr>
          <p:cNvSpPr/>
          <p:nvPr/>
        </p:nvSpPr>
        <p:spPr>
          <a:xfrm>
            <a:off x="3905250" y="4251325"/>
            <a:ext cx="2514600" cy="457200"/>
          </a:xfrm>
          <a:prstGeom prst="actionButtonBlank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768" name="标题 117767"/>
          <p:cNvSpPr>
            <a:spLocks noGrp="1"/>
          </p:cNvSpPr>
          <p:nvPr>
            <p:ph type="title"/>
          </p:nvPr>
        </p:nvSpPr>
        <p:spPr>
          <a:xfrm>
            <a:off x="1143000" y="609600"/>
            <a:ext cx="2286000" cy="949325"/>
          </a:xfrm>
          <a:ln/>
        </p:spPr>
        <p:txBody>
          <a:bodyPr anchor="ctr"/>
          <a:lstStyle/>
          <a:p>
            <a:pPr algn="l"/>
            <a:r>
              <a:rPr lang="zh-CN" altLang="en-US" sz="4800" dirty="0">
                <a:latin typeface="华文行楷" pitchFamily="2" charset="-122"/>
                <a:ea typeface="华文行楷" pitchFamily="2" charset="-122"/>
              </a:rPr>
              <a:t>第一节</a:t>
            </a:r>
            <a:endParaRPr lang="zh-CN" altLang="en-US" sz="4800"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117769" name="图片 117768" descr="返回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7770" name="图片 117769" descr="机动"/>
          <p:cNvPicPr>
            <a:picLocks noChangeAspect="1"/>
          </p:cNvPicPr>
          <p:nvPr/>
        </p:nvPicPr>
        <p:blipFill>
          <a:blip r:embed="rId6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7771" name="图片 117770" descr="上一页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7772" name="图片 117771" descr="退出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7773" name="图片 117772" descr="下一页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7774" name="文本框 117773"/>
          <p:cNvSpPr txBox="1"/>
          <p:nvPr/>
        </p:nvSpPr>
        <p:spPr>
          <a:xfrm>
            <a:off x="6130925" y="6600825"/>
            <a:ext cx="2724150" cy="2444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000" b="0" dirty="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17775" name="图片 117774" descr="目录">
            <a:hlinkClick r:id="" action="ppaction://noaction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7776" name="文本框 117775"/>
          <p:cNvSpPr txBox="1"/>
          <p:nvPr/>
        </p:nvSpPr>
        <p:spPr>
          <a:xfrm>
            <a:off x="2895600" y="1462088"/>
            <a:ext cx="4451350" cy="8239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4800" b="0" dirty="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函数与初等函数</a:t>
            </a:r>
            <a:endParaRPr lang="zh-CN" altLang="en-US" sz="4800" b="0">
              <a:solidFill>
                <a:schemeClr val="tx2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标题 133121"/>
          <p:cNvSpPr>
            <a:spLocks noGrp="1"/>
          </p:cNvSpPr>
          <p:nvPr>
            <p:ph type="title"/>
          </p:nvPr>
        </p:nvSpPr>
        <p:spPr>
          <a:xfrm>
            <a:off x="228600" y="234950"/>
            <a:ext cx="3048000" cy="468313"/>
          </a:xfrm>
          <a:ln/>
        </p:spPr>
        <p:txBody>
          <a:bodyPr anchor="ctr"/>
          <a:lstStyle/>
          <a:p>
            <a:pPr algn="l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>
                <a:ea typeface="楷体_GB2312" pitchFamily="49" charset="-122"/>
              </a:rPr>
              <a:t>3.</a:t>
            </a:r>
            <a:r>
              <a:rPr lang="en-US" altLang="zh-CN" sz="280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FFFFFF"/>
                </a:solidFill>
                <a:ea typeface="楷体_GB2312" pitchFamily="49" charset="-122"/>
              </a:rPr>
              <a:t>设函数</a:t>
            </a:r>
            <a:endParaRPr lang="zh-CN" altLang="en-US" sz="2800">
              <a:solidFill>
                <a:srgbClr val="FFFFFF"/>
              </a:solidFill>
              <a:ea typeface="楷体_GB2312" pitchFamily="49" charset="-122"/>
            </a:endParaRPr>
          </a:p>
        </p:txBody>
      </p:sp>
      <p:graphicFrame>
        <p:nvGraphicFramePr>
          <p:cNvPr id="133123" name="对象 133122"/>
          <p:cNvGraphicFramePr/>
          <p:nvPr/>
        </p:nvGraphicFramePr>
        <p:xfrm>
          <a:off x="2124075" y="285750"/>
          <a:ext cx="35798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r:id="rId3" imgW="3578225" imgH="405765" progId="Equation.3">
                  <p:embed/>
                </p:oleObj>
              </mc:Choice>
              <mc:Fallback>
                <p:oleObj r:id="rId3" imgW="3578225" imgH="405765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24075" y="285750"/>
                        <a:ext cx="3579813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4" name="文本框 133123"/>
          <p:cNvSpPr txBox="1"/>
          <p:nvPr/>
        </p:nvSpPr>
        <p:spPr>
          <a:xfrm>
            <a:off x="5632450" y="188913"/>
            <a:ext cx="19621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/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的图形关于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33125" name="对象 133124"/>
          <p:cNvGraphicFramePr/>
          <p:nvPr/>
        </p:nvGraphicFramePr>
        <p:xfrm>
          <a:off x="7524750" y="374650"/>
          <a:ext cx="939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" r:id="rId5" imgW="939165" imgH="317500" progId="Equation.3">
                  <p:embed/>
                </p:oleObj>
              </mc:Choice>
              <mc:Fallback>
                <p:oleObj r:id="rId5" imgW="939165" imgH="3175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524750" y="374650"/>
                        <a:ext cx="9398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6" name="文本框 133125"/>
          <p:cNvSpPr txBox="1"/>
          <p:nvPr/>
        </p:nvSpPr>
        <p:spPr>
          <a:xfrm>
            <a:off x="2903538" y="773113"/>
            <a:ext cx="21399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/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均对称</a:t>
            </a:r>
            <a:r>
              <a:rPr lang="en-US" altLang="zh-CN" b="0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求证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33127" name="对象 133126"/>
          <p:cNvGraphicFramePr/>
          <p:nvPr/>
        </p:nvGraphicFramePr>
        <p:xfrm>
          <a:off x="5037138" y="830263"/>
          <a:ext cx="1422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r:id="rId7" imgW="1421130" imgH="405765" progId="Equation.3">
                  <p:embed/>
                </p:oleObj>
              </mc:Choice>
              <mc:Fallback>
                <p:oleObj r:id="rId7" imgW="1421130" imgH="405765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037138" y="830263"/>
                        <a:ext cx="14224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8" name="文本框 133127"/>
          <p:cNvSpPr txBox="1"/>
          <p:nvPr/>
        </p:nvSpPr>
        <p:spPr>
          <a:xfrm>
            <a:off x="6338888" y="762000"/>
            <a:ext cx="20510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/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是周期函数</a:t>
            </a: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133129" name="对象 133128"/>
          <p:cNvGraphicFramePr/>
          <p:nvPr/>
        </p:nvGraphicFramePr>
        <p:xfrm>
          <a:off x="985838" y="836613"/>
          <a:ext cx="19875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r:id="rId9" imgW="837565" imgH="203200" progId="Equation.DSMT4">
                  <p:embed/>
                </p:oleObj>
              </mc:Choice>
              <mc:Fallback>
                <p:oleObj r:id="rId9" imgW="837565" imgH="203200" progId="Equation.DSMT4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85838" y="836613"/>
                        <a:ext cx="198755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30" name="文本框 133129"/>
          <p:cNvSpPr txBox="1"/>
          <p:nvPr/>
        </p:nvSpPr>
        <p:spPr>
          <a:xfrm>
            <a:off x="615950" y="1538288"/>
            <a:ext cx="66198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/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证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133131" name="文本框 133130"/>
          <p:cNvSpPr txBox="1"/>
          <p:nvPr/>
        </p:nvSpPr>
        <p:spPr>
          <a:xfrm>
            <a:off x="1219200" y="1525588"/>
            <a:ext cx="5397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/>
            <a:r>
              <a:rPr lang="zh-CN" altLang="en-US" b="0">
                <a:latin typeface="Times New Roman" panose="02020603050405020304" pitchFamily="18" charset="0"/>
                <a:ea typeface="楷体_GB2312" pitchFamily="49" charset="-122"/>
              </a:rPr>
              <a:t>由</a:t>
            </a:r>
          </a:p>
        </p:txBody>
      </p:sp>
      <p:graphicFrame>
        <p:nvGraphicFramePr>
          <p:cNvPr id="133132" name="对象 133131"/>
          <p:cNvGraphicFramePr/>
          <p:nvPr/>
        </p:nvGraphicFramePr>
        <p:xfrm>
          <a:off x="1066800" y="2209800"/>
          <a:ext cx="11430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r:id="rId11" imgW="456565" imgH="203200" progId="Equation.DSMT4">
                  <p:embed/>
                </p:oleObj>
              </mc:Choice>
              <mc:Fallback>
                <p:oleObj r:id="rId11" imgW="456565" imgH="203200" progId="Equation.DSMT4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66800" y="2209800"/>
                        <a:ext cx="1143000" cy="509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33" name="对象 133132"/>
          <p:cNvGraphicFramePr/>
          <p:nvPr/>
        </p:nvGraphicFramePr>
        <p:xfrm>
          <a:off x="1701800" y="1612900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1" r:id="rId13" imgW="735965" imgH="405765" progId="Equation.3">
                  <p:embed/>
                </p:oleObj>
              </mc:Choice>
              <mc:Fallback>
                <p:oleObj r:id="rId13" imgW="735965" imgH="405765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01800" y="1612900"/>
                        <a:ext cx="7366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34" name="文本框 133133"/>
          <p:cNvSpPr txBox="1"/>
          <p:nvPr/>
        </p:nvSpPr>
        <p:spPr>
          <a:xfrm>
            <a:off x="2438400" y="1524000"/>
            <a:ext cx="19621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/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的对称性知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33135" name="对象 133134"/>
          <p:cNvGraphicFramePr/>
          <p:nvPr/>
        </p:nvGraphicFramePr>
        <p:xfrm>
          <a:off x="2181225" y="2209800"/>
          <a:ext cx="15811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2" r:id="rId15" imgW="634365" imgH="203200" progId="Equation.DSMT4">
                  <p:embed/>
                </p:oleObj>
              </mc:Choice>
              <mc:Fallback>
                <p:oleObj r:id="rId15" imgW="634365" imgH="203200" progId="Equation.DSMT4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81225" y="2209800"/>
                        <a:ext cx="1581150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36" name="对象 133135"/>
          <p:cNvGraphicFramePr/>
          <p:nvPr/>
        </p:nvGraphicFramePr>
        <p:xfrm>
          <a:off x="1042988" y="2997200"/>
          <a:ext cx="115252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3" r:id="rId17" imgW="456565" imgH="203200" progId="Equation.DSMT4">
                  <p:embed/>
                </p:oleObj>
              </mc:Choice>
              <mc:Fallback>
                <p:oleObj r:id="rId17" imgW="456565" imgH="203200" progId="Equation.DSMT4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42988" y="2997200"/>
                        <a:ext cx="1152525" cy="512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37" name="对象 133136"/>
          <p:cNvGraphicFramePr/>
          <p:nvPr/>
        </p:nvGraphicFramePr>
        <p:xfrm>
          <a:off x="2133600" y="3048000"/>
          <a:ext cx="16002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4" r:id="rId19" imgW="621665" imgH="203200" progId="Equation.DSMT4">
                  <p:embed/>
                </p:oleObj>
              </mc:Choice>
              <mc:Fallback>
                <p:oleObj r:id="rId19" imgW="621665" imgH="203200" progId="Equation.DSMT4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33600" y="3048000"/>
                        <a:ext cx="1600200" cy="522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38" name="文本框 133137"/>
          <p:cNvSpPr txBox="1"/>
          <p:nvPr/>
        </p:nvSpPr>
        <p:spPr>
          <a:xfrm>
            <a:off x="457200" y="3657600"/>
            <a:ext cx="48355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在</a:t>
            </a:r>
            <a:r>
              <a:rPr lang="en-US" altLang="zh-CN" b="0" dirty="0">
                <a:latin typeface="Times New Roman" panose="02020603050405020304" pitchFamily="18" charset="0"/>
                <a:ea typeface="楷体_GB2312" pitchFamily="49" charset="-122"/>
              </a:rPr>
              <a:t>(2)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中将 </a:t>
            </a:r>
            <a:r>
              <a:rPr lang="en-US" altLang="zh-CN" b="0" i="1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换为</a:t>
            </a: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0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en-US" b="0">
                <a:latin typeface="Times New Roman" panose="02020603050405020304" pitchFamily="18" charset="0"/>
                <a:ea typeface="楷体_GB2312" pitchFamily="49" charset="-122"/>
              </a:rPr>
              <a:t>－</a:t>
            </a:r>
            <a:r>
              <a:rPr lang="en-US" altLang="zh-CN" b="0" i="1">
                <a:latin typeface="Times New Roman" panose="02020603050405020304" pitchFamily="18" charset="0"/>
                <a:ea typeface="楷体_GB2312" pitchFamily="49" charset="-122"/>
              </a:rPr>
              <a:t>x , 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得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3146" name="文本框 133145"/>
          <p:cNvSpPr txBox="1"/>
          <p:nvPr/>
        </p:nvSpPr>
        <p:spPr>
          <a:xfrm>
            <a:off x="615950" y="5722938"/>
            <a:ext cx="5397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/>
            <a:r>
              <a:rPr lang="zh-CN" altLang="en-US" b="0">
                <a:latin typeface="Times New Roman" panose="02020603050405020304" pitchFamily="18" charset="0"/>
                <a:ea typeface="楷体_GB2312" pitchFamily="49" charset="-122"/>
              </a:rPr>
              <a:t>故</a:t>
            </a:r>
          </a:p>
        </p:txBody>
      </p:sp>
      <p:graphicFrame>
        <p:nvGraphicFramePr>
          <p:cNvPr id="133147" name="对象 133146"/>
          <p:cNvGraphicFramePr/>
          <p:nvPr/>
        </p:nvGraphicFramePr>
        <p:xfrm>
          <a:off x="1066800" y="5819775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5" r:id="rId21" imgW="735965" imgH="405765" progId="Equation.3">
                  <p:embed/>
                </p:oleObj>
              </mc:Choice>
              <mc:Fallback>
                <p:oleObj r:id="rId21" imgW="735965" imgH="405765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66800" y="5819775"/>
                        <a:ext cx="7366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48" name="文本框 133147"/>
          <p:cNvSpPr txBox="1"/>
          <p:nvPr/>
        </p:nvSpPr>
        <p:spPr>
          <a:xfrm>
            <a:off x="1752600" y="5737225"/>
            <a:ext cx="22288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/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是周期函数 </a:t>
            </a: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</a:p>
        </p:txBody>
      </p:sp>
      <p:sp>
        <p:nvSpPr>
          <p:cNvPr id="133149" name="文本框 133148"/>
          <p:cNvSpPr txBox="1"/>
          <p:nvPr/>
        </p:nvSpPr>
        <p:spPr>
          <a:xfrm>
            <a:off x="3886200" y="5715000"/>
            <a:ext cx="12509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/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周期为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33150" name="对象 133149"/>
          <p:cNvGraphicFramePr/>
          <p:nvPr/>
        </p:nvGraphicFramePr>
        <p:xfrm>
          <a:off x="5105400" y="5829300"/>
          <a:ext cx="1765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6" r:id="rId23" imgW="1764030" imgH="405765" progId="Equation.3">
                  <p:embed/>
                </p:oleObj>
              </mc:Choice>
              <mc:Fallback>
                <p:oleObj r:id="rId23" imgW="1764030" imgH="405765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105400" y="5829300"/>
                        <a:ext cx="17653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151" name="图片 133150" descr="返回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52" name="图片 133151" descr="机动"/>
          <p:cNvPicPr>
            <a:picLocks noChangeAspect="1"/>
          </p:cNvPicPr>
          <p:nvPr/>
        </p:nvPicPr>
        <p:blipFill>
          <a:blip r:embed="rId26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53" name="图片 133152" descr="上一页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54" name="图片 133153" descr="退出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55" name="图片 133154" descr="下一页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56" name="文本框 133155"/>
          <p:cNvSpPr txBox="1"/>
          <p:nvPr/>
        </p:nvSpPr>
        <p:spPr>
          <a:xfrm>
            <a:off x="6130925" y="6600825"/>
            <a:ext cx="2724150" cy="2444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000" b="0" dirty="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33157" name="图片 133156" descr="目录">
            <a:hlinkClick r:id="" action="ppaction://noaction"/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62" name="文本框 133161"/>
          <p:cNvSpPr txBox="1"/>
          <p:nvPr/>
        </p:nvSpPr>
        <p:spPr>
          <a:xfrm>
            <a:off x="3962400" y="2286000"/>
            <a:ext cx="2971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………………(1)</a:t>
            </a:r>
          </a:p>
        </p:txBody>
      </p:sp>
      <p:sp>
        <p:nvSpPr>
          <p:cNvPr id="133163" name="文本框 133162"/>
          <p:cNvSpPr txBox="1"/>
          <p:nvPr/>
        </p:nvSpPr>
        <p:spPr>
          <a:xfrm>
            <a:off x="3962400" y="3048000"/>
            <a:ext cx="2971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………………(2)</a:t>
            </a:r>
          </a:p>
        </p:txBody>
      </p:sp>
      <p:graphicFrame>
        <p:nvGraphicFramePr>
          <p:cNvPr id="133164" name="对象 133163"/>
          <p:cNvGraphicFramePr/>
          <p:nvPr/>
        </p:nvGraphicFramePr>
        <p:xfrm>
          <a:off x="1125538" y="4267200"/>
          <a:ext cx="186531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7" r:id="rId31" imgW="748665" imgH="203200" progId="Equation.DSMT4">
                  <p:embed/>
                </p:oleObj>
              </mc:Choice>
              <mc:Fallback>
                <p:oleObj r:id="rId31" imgW="748665" imgH="203200" progId="Equation.DSMT4">
                  <p:embed/>
                  <p:pic>
                    <p:nvPicPr>
                      <p:cNvPr id="0" name="图片 3234"/>
                      <p:cNvPicPr/>
                      <p:nvPr/>
                    </p:nvPicPr>
                    <p:blipFill>
                      <a:blip r:embed="rId32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25538" y="4267200"/>
                        <a:ext cx="1865312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5" name="对象 133164"/>
          <p:cNvGraphicFramePr/>
          <p:nvPr/>
        </p:nvGraphicFramePr>
        <p:xfrm>
          <a:off x="2987675" y="4292600"/>
          <a:ext cx="246538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8" r:id="rId33" imgW="989965" imgH="203200" progId="Equation.DSMT4">
                  <p:embed/>
                </p:oleObj>
              </mc:Choice>
              <mc:Fallback>
                <p:oleObj r:id="rId33" imgW="989965" imgH="203200" progId="Equation.DSMT4">
                  <p:embed/>
                  <p:pic>
                    <p:nvPicPr>
                      <p:cNvPr id="0" name="图片 3240"/>
                      <p:cNvPicPr/>
                      <p:nvPr/>
                    </p:nvPicPr>
                    <p:blipFill>
                      <a:blip r:embed="rId34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987675" y="4292600"/>
                        <a:ext cx="2465388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6" name="文本框 133165"/>
          <p:cNvSpPr txBox="1"/>
          <p:nvPr/>
        </p:nvSpPr>
        <p:spPr>
          <a:xfrm>
            <a:off x="381000" y="4724400"/>
            <a:ext cx="3810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再利用</a:t>
            </a:r>
            <a:r>
              <a:rPr lang="en-US" altLang="zh-CN" b="0" dirty="0">
                <a:latin typeface="Times New Roman" panose="02020603050405020304" pitchFamily="18" charset="0"/>
                <a:ea typeface="楷体_GB2312" pitchFamily="49" charset="-122"/>
              </a:rPr>
              <a:t>(1)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式得恒等式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33167" name="对象 133166"/>
          <p:cNvGraphicFramePr/>
          <p:nvPr/>
        </p:nvGraphicFramePr>
        <p:xfrm>
          <a:off x="1143000" y="5181600"/>
          <a:ext cx="11430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9" r:id="rId35" imgW="456565" imgH="203200" progId="Equation.DSMT4">
                  <p:embed/>
                </p:oleObj>
              </mc:Choice>
              <mc:Fallback>
                <p:oleObj r:id="rId35" imgW="456565" imgH="203200" progId="Equation.DSMT4">
                  <p:embed/>
                  <p:pic>
                    <p:nvPicPr>
                      <p:cNvPr id="0" name="图片 3236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43000" y="5181600"/>
                        <a:ext cx="1143000" cy="509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8" name="对象 133167"/>
          <p:cNvGraphicFramePr/>
          <p:nvPr/>
        </p:nvGraphicFramePr>
        <p:xfrm>
          <a:off x="2273300" y="5216525"/>
          <a:ext cx="246538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0" r:id="rId36" imgW="989965" imgH="203200" progId="Equation.DSMT4">
                  <p:embed/>
                </p:oleObj>
              </mc:Choice>
              <mc:Fallback>
                <p:oleObj r:id="rId36" imgW="989965" imgH="203200" progId="Equation.DSMT4">
                  <p:embed/>
                  <p:pic>
                    <p:nvPicPr>
                      <p:cNvPr id="0" name="图片 3235"/>
                      <p:cNvPicPr/>
                      <p:nvPr/>
                    </p:nvPicPr>
                    <p:blipFill>
                      <a:blip r:embed="rId34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73300" y="5216525"/>
                        <a:ext cx="2465388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3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3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3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3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3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3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3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3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3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3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33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33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33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33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33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33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33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3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33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33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33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6" grpId="0" build="p" advAuto="1000"/>
      <p:bldP spid="133128" grpId="0" build="p" advAuto="1000"/>
      <p:bldP spid="133130" grpId="0" build="p"/>
      <p:bldP spid="133131" grpId="0" build="p"/>
      <p:bldP spid="133134" grpId="0" build="p" advAuto="1000"/>
      <p:bldP spid="133138" grpId="0" build="p"/>
      <p:bldP spid="133146" grpId="0" build="p"/>
      <p:bldP spid="133148" grpId="0" build="p" advAuto="1000"/>
      <p:bldP spid="133149" grpId="0" build="p"/>
      <p:bldP spid="133162" grpId="0"/>
      <p:bldP spid="133163" grpId="0"/>
      <p:bldP spid="13316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标题 150529"/>
          <p:cNvSpPr>
            <a:spLocks noGrp="1"/>
          </p:cNvSpPr>
          <p:nvPr>
            <p:ph type="title"/>
          </p:nvPr>
        </p:nvSpPr>
        <p:spPr>
          <a:xfrm>
            <a:off x="152400" y="188913"/>
            <a:ext cx="4876800" cy="609600"/>
          </a:xfrm>
          <a:ln/>
        </p:spPr>
        <p:txBody>
          <a:bodyPr anchor="ctr"/>
          <a:lstStyle/>
          <a:p>
            <a:pPr algn="l"/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</a:rPr>
              <a:t>7.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反函数</a:t>
            </a:r>
          </a:p>
        </p:txBody>
      </p:sp>
      <p:pic>
        <p:nvPicPr>
          <p:cNvPr id="150531" name="图片 150530" descr="返回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0532" name="图片 150531" descr="机动"/>
          <p:cNvPicPr>
            <a:picLocks noChangeAspect="1"/>
          </p:cNvPicPr>
          <p:nvPr/>
        </p:nvPicPr>
        <p:blipFill>
          <a:blip r:embed="rId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0533" name="图片 150532" descr="上一页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0534" name="图片 150533" descr="退出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0535" name="图片 150534" descr="下一页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0536" name="文本框 150535"/>
          <p:cNvSpPr txBox="1"/>
          <p:nvPr/>
        </p:nvSpPr>
        <p:spPr>
          <a:xfrm>
            <a:off x="6130925" y="6600825"/>
            <a:ext cx="2724150" cy="2444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000" b="0" dirty="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50537" name="图片 150536" descr="目录">
            <a:hlinkClick r:id="" action="ppaction://noaction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0538" name="文本框 150537"/>
          <p:cNvSpPr txBox="1"/>
          <p:nvPr/>
        </p:nvSpPr>
        <p:spPr>
          <a:xfrm>
            <a:off x="468313" y="693738"/>
            <a:ext cx="12509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设函数</a:t>
            </a:r>
          </a:p>
        </p:txBody>
      </p:sp>
      <p:graphicFrame>
        <p:nvGraphicFramePr>
          <p:cNvPr id="150539" name="对象 150538"/>
          <p:cNvGraphicFramePr/>
          <p:nvPr/>
        </p:nvGraphicFramePr>
        <p:xfrm>
          <a:off x="1676400" y="762000"/>
          <a:ext cx="129222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r:id="rId10" imgW="583565" imgH="203200" progId="Equation.DSMT4">
                  <p:embed/>
                </p:oleObj>
              </mc:Choice>
              <mc:Fallback>
                <p:oleObj r:id="rId10" imgW="583565" imgH="203200" progId="Equation.DSMT4">
                  <p:embed/>
                  <p:pic>
                    <p:nvPicPr>
                      <p:cNvPr id="0" name="图片 3238"/>
                      <p:cNvPicPr/>
                      <p:nvPr/>
                    </p:nvPicPr>
                    <p:blipFill>
                      <a:blip r:embed="rId11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676400" y="762000"/>
                        <a:ext cx="1292225" cy="449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40" name="文本框 150539"/>
          <p:cNvSpPr txBox="1"/>
          <p:nvPr/>
        </p:nvSpPr>
        <p:spPr>
          <a:xfrm>
            <a:off x="2895600" y="685800"/>
            <a:ext cx="23082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的定义域为</a:t>
            </a:r>
            <a:r>
              <a:rPr lang="en-US" altLang="zh-CN" b="0" i="1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150541" name="文本框 150540"/>
          <p:cNvSpPr txBox="1"/>
          <p:nvPr/>
        </p:nvSpPr>
        <p:spPr>
          <a:xfrm>
            <a:off x="5181600" y="685800"/>
            <a:ext cx="163671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值域为</a:t>
            </a:r>
            <a:r>
              <a:rPr lang="en-US" altLang="zh-CN" b="0" i="1">
                <a:latin typeface="Times New Roman" panose="02020603050405020304" pitchFamily="18" charset="0"/>
                <a:ea typeface="楷体_GB2312" pitchFamily="49" charset="-122"/>
              </a:rPr>
              <a:t>W</a:t>
            </a: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50542" name="文本框 150541"/>
          <p:cNvSpPr txBox="1"/>
          <p:nvPr/>
        </p:nvSpPr>
        <p:spPr>
          <a:xfrm>
            <a:off x="533400" y="3630613"/>
            <a:ext cx="1524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习惯上</a:t>
            </a: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150543" name="对象 150542"/>
          <p:cNvGraphicFramePr/>
          <p:nvPr/>
        </p:nvGraphicFramePr>
        <p:xfrm>
          <a:off x="1930400" y="3713163"/>
          <a:ext cx="2336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r:id="rId12" imgW="2334895" imgH="405765" progId="Equation.3">
                  <p:embed/>
                </p:oleObj>
              </mc:Choice>
              <mc:Fallback>
                <p:oleObj r:id="rId12" imgW="2334895" imgH="405765" progId="Equation.3">
                  <p:embed/>
                  <p:pic>
                    <p:nvPicPr>
                      <p:cNvPr id="0" name="图片 3237"/>
                      <p:cNvPicPr/>
                      <p:nvPr/>
                    </p:nvPicPr>
                    <p:blipFill>
                      <a:blip r:embed="rId13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30400" y="3713163"/>
                        <a:ext cx="23368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44" name="文本框 150543"/>
          <p:cNvSpPr txBox="1"/>
          <p:nvPr/>
        </p:nvSpPr>
        <p:spPr>
          <a:xfrm>
            <a:off x="4267200" y="3600450"/>
            <a:ext cx="2667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的反函数记成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50545" name="对象 150544"/>
          <p:cNvGraphicFramePr/>
          <p:nvPr/>
        </p:nvGraphicFramePr>
        <p:xfrm>
          <a:off x="1944688" y="4216400"/>
          <a:ext cx="32369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r:id="rId14" imgW="3238500" imgH="508000" progId="Equation.3">
                  <p:embed/>
                </p:oleObj>
              </mc:Choice>
              <mc:Fallback>
                <p:oleObj r:id="rId14" imgW="3238500" imgH="508000" progId="Equation.3">
                  <p:embed/>
                  <p:pic>
                    <p:nvPicPr>
                      <p:cNvPr id="0" name="图片 3239"/>
                      <p:cNvPicPr/>
                      <p:nvPr/>
                    </p:nvPicPr>
                    <p:blipFill>
                      <a:blip r:embed="rId15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44688" y="4216400"/>
                        <a:ext cx="3236912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46" name="文本框 150545"/>
          <p:cNvSpPr txBox="1"/>
          <p:nvPr/>
        </p:nvSpPr>
        <p:spPr>
          <a:xfrm>
            <a:off x="4572000" y="5187950"/>
            <a:ext cx="1828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其反函数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0547" name="文本框 150546"/>
          <p:cNvSpPr txBox="1"/>
          <p:nvPr/>
        </p:nvSpPr>
        <p:spPr>
          <a:xfrm>
            <a:off x="3886200" y="5195888"/>
            <a:ext cx="990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减</a:t>
            </a:r>
            <a:r>
              <a:rPr lang="en-US" altLang="zh-CN" b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150548" name="文本框 150547"/>
          <p:cNvSpPr txBox="1"/>
          <p:nvPr/>
        </p:nvSpPr>
        <p:spPr>
          <a:xfrm>
            <a:off x="3276600" y="5805488"/>
            <a:ext cx="1066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减</a:t>
            </a:r>
            <a:r>
              <a:rPr lang="en-US" altLang="zh-CN" b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) .</a:t>
            </a:r>
          </a:p>
        </p:txBody>
      </p:sp>
      <p:sp>
        <p:nvSpPr>
          <p:cNvPr id="150549" name="文本框 150548"/>
          <p:cNvSpPr txBox="1"/>
          <p:nvPr/>
        </p:nvSpPr>
        <p:spPr>
          <a:xfrm>
            <a:off x="685800" y="5195888"/>
            <a:ext cx="3429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1)  </a:t>
            </a:r>
            <a:r>
              <a:rPr lang="en-US" altLang="zh-CN" b="0" i="1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lang="zh-CN" altLang="en-US" b="0">
                <a:latin typeface="Times New Roman" panose="02020603050405020304" pitchFamily="18" charset="0"/>
                <a:ea typeface="楷体_GB2312" pitchFamily="49" charset="-122"/>
              </a:rPr>
              <a:t>＝</a:t>
            </a:r>
            <a:r>
              <a:rPr lang="en-US" altLang="zh-CN" b="0" i="1"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 (</a:t>
            </a:r>
            <a:r>
              <a:rPr lang="en-US" altLang="zh-CN" b="0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b="0" dirty="0"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单调递增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50550" name="对象 150549"/>
          <p:cNvGraphicFramePr/>
          <p:nvPr/>
        </p:nvGraphicFramePr>
        <p:xfrm>
          <a:off x="6172200" y="5181600"/>
          <a:ext cx="2592388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" r:id="rId16" imgW="2602230" imgH="520700" progId="Equation.3">
                  <p:embed/>
                </p:oleObj>
              </mc:Choice>
              <mc:Fallback>
                <p:oleObj r:id="rId16" imgW="2602230" imgH="520700" progId="Equation.3">
                  <p:embed/>
                  <p:pic>
                    <p:nvPicPr>
                      <p:cNvPr id="0" name="图片 3243"/>
                      <p:cNvPicPr/>
                      <p:nvPr/>
                    </p:nvPicPr>
                    <p:blipFill>
                      <a:blip r:embed="rId17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6172200" y="5181600"/>
                        <a:ext cx="2592388" cy="517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51" name="文本框 150550"/>
          <p:cNvSpPr txBox="1"/>
          <p:nvPr/>
        </p:nvSpPr>
        <p:spPr>
          <a:xfrm>
            <a:off x="1066800" y="5800725"/>
            <a:ext cx="24066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且也单调递增 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0552" name="文本框 150551"/>
          <p:cNvSpPr txBox="1"/>
          <p:nvPr/>
        </p:nvSpPr>
        <p:spPr>
          <a:xfrm>
            <a:off x="669925" y="4652963"/>
            <a:ext cx="108267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性质</a:t>
            </a:r>
            <a:r>
              <a:rPr lang="en-US" altLang="zh-CN" b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: </a:t>
            </a:r>
          </a:p>
        </p:txBody>
      </p:sp>
      <p:sp>
        <p:nvSpPr>
          <p:cNvPr id="150553" name="文本框 150552"/>
          <p:cNvSpPr txBox="1"/>
          <p:nvPr/>
        </p:nvSpPr>
        <p:spPr>
          <a:xfrm>
            <a:off x="6781800" y="685800"/>
            <a:ext cx="19621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若对于任一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50554" name="对象 150553"/>
          <p:cNvGraphicFramePr/>
          <p:nvPr/>
        </p:nvGraphicFramePr>
        <p:xfrm>
          <a:off x="304800" y="1384300"/>
          <a:ext cx="106838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r:id="rId18" imgW="481965" imgH="203200" progId="Equation.DSMT4">
                  <p:embed/>
                </p:oleObj>
              </mc:Choice>
              <mc:Fallback>
                <p:oleObj r:id="rId18" imgW="481965" imgH="203200" progId="Equation.DSMT4">
                  <p:embed/>
                  <p:pic>
                    <p:nvPicPr>
                      <p:cNvPr id="0" name="图片 3249"/>
                      <p:cNvPicPr/>
                      <p:nvPr/>
                    </p:nvPicPr>
                    <p:blipFill>
                      <a:blip r:embed="rId19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04800" y="1384300"/>
                        <a:ext cx="1068388" cy="449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55" name="文本框 150554"/>
          <p:cNvSpPr txBox="1"/>
          <p:nvPr/>
        </p:nvSpPr>
        <p:spPr>
          <a:xfrm>
            <a:off x="1371600" y="1295400"/>
            <a:ext cx="19621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有唯一一个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50556" name="对象 150555"/>
          <p:cNvGraphicFramePr/>
          <p:nvPr/>
        </p:nvGraphicFramePr>
        <p:xfrm>
          <a:off x="3276600" y="1371600"/>
          <a:ext cx="101123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9" r:id="rId20" imgW="456565" imgH="203200" progId="Equation.DSMT4">
                  <p:embed/>
                </p:oleObj>
              </mc:Choice>
              <mc:Fallback>
                <p:oleObj r:id="rId20" imgW="456565" imgH="203200" progId="Equation.DSMT4">
                  <p:embed/>
                  <p:pic>
                    <p:nvPicPr>
                      <p:cNvPr id="0" name="图片 3244"/>
                      <p:cNvPicPr/>
                      <p:nvPr/>
                    </p:nvPicPr>
                    <p:blipFill>
                      <a:blip r:embed="rId21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276600" y="1371600"/>
                        <a:ext cx="1011238" cy="449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57" name="文本框 150556"/>
          <p:cNvSpPr txBox="1"/>
          <p:nvPr/>
        </p:nvSpPr>
        <p:spPr>
          <a:xfrm>
            <a:off x="4267200" y="1295400"/>
            <a:ext cx="19621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适合关系式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50558" name="对象 150557"/>
          <p:cNvGraphicFramePr/>
          <p:nvPr/>
        </p:nvGraphicFramePr>
        <p:xfrm>
          <a:off x="3276600" y="1905000"/>
          <a:ext cx="129222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0" r:id="rId22" imgW="583565" imgH="203200" progId="Equation.DSMT4">
                  <p:embed/>
                </p:oleObj>
              </mc:Choice>
              <mc:Fallback>
                <p:oleObj r:id="rId22" imgW="583565" imgH="203200" progId="Equation.DSMT4">
                  <p:embed/>
                  <p:pic>
                    <p:nvPicPr>
                      <p:cNvPr id="0" name="图片 3241"/>
                      <p:cNvPicPr/>
                      <p:nvPr/>
                    </p:nvPicPr>
                    <p:blipFill>
                      <a:blip r:embed="rId23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276600" y="1905000"/>
                        <a:ext cx="1292225" cy="449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59" name="文本框 150558"/>
          <p:cNvSpPr txBox="1"/>
          <p:nvPr/>
        </p:nvSpPr>
        <p:spPr>
          <a:xfrm>
            <a:off x="196850" y="2362200"/>
            <a:ext cx="336391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则把</a:t>
            </a:r>
            <a:r>
              <a:rPr lang="zh-CN" altLang="en-US" b="0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0" i="1">
                <a:latin typeface="Times New Roman" panose="02020603050405020304" pitchFamily="18" charset="0"/>
                <a:ea typeface="楷体_GB2312" pitchFamily="49" charset="-122"/>
              </a:rPr>
              <a:t>y 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看作自变量，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0560" name="文本框 150559"/>
          <p:cNvSpPr txBox="1"/>
          <p:nvPr/>
        </p:nvSpPr>
        <p:spPr>
          <a:xfrm>
            <a:off x="3352800" y="2362200"/>
            <a:ext cx="291941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b="0" i="1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看作因变量时，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0561" name="文本框 150560"/>
          <p:cNvSpPr txBox="1"/>
          <p:nvPr/>
        </p:nvSpPr>
        <p:spPr>
          <a:xfrm>
            <a:off x="6019800" y="2362200"/>
            <a:ext cx="3124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得到的新函数称为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0562" name="文本框 150561"/>
          <p:cNvSpPr txBox="1"/>
          <p:nvPr/>
        </p:nvSpPr>
        <p:spPr>
          <a:xfrm>
            <a:off x="152400" y="2895600"/>
            <a:ext cx="8953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函数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50563" name="对象 150562"/>
          <p:cNvGraphicFramePr/>
          <p:nvPr/>
        </p:nvGraphicFramePr>
        <p:xfrm>
          <a:off x="990600" y="2971800"/>
          <a:ext cx="129222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1" r:id="rId24" imgW="583565" imgH="203200" progId="Equation.DSMT4">
                  <p:embed/>
                </p:oleObj>
              </mc:Choice>
              <mc:Fallback>
                <p:oleObj r:id="rId24" imgW="583565" imgH="203200" progId="Equation.DSMT4">
                  <p:embed/>
                  <p:pic>
                    <p:nvPicPr>
                      <p:cNvPr id="0" name="图片 3248"/>
                      <p:cNvPicPr/>
                      <p:nvPr/>
                    </p:nvPicPr>
                    <p:blipFill>
                      <a:blip r:embed="rId11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990600" y="2971800"/>
                        <a:ext cx="1292225" cy="449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64" name="文本框 150563"/>
          <p:cNvSpPr txBox="1"/>
          <p:nvPr/>
        </p:nvSpPr>
        <p:spPr>
          <a:xfrm>
            <a:off x="2209800" y="2895600"/>
            <a:ext cx="2133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反函数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0565" name="文本框 150564"/>
          <p:cNvSpPr txBox="1"/>
          <p:nvPr/>
        </p:nvSpPr>
        <p:spPr>
          <a:xfrm>
            <a:off x="3962400" y="2895600"/>
            <a:ext cx="1219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记作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50566" name="对象 150565"/>
          <p:cNvGraphicFramePr/>
          <p:nvPr/>
        </p:nvGraphicFramePr>
        <p:xfrm>
          <a:off x="4876800" y="2971800"/>
          <a:ext cx="1376363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2" r:id="rId25" imgW="621665" imgH="203200" progId="Equation.DSMT4">
                  <p:embed/>
                </p:oleObj>
              </mc:Choice>
              <mc:Fallback>
                <p:oleObj r:id="rId25" imgW="621665" imgH="203200" progId="Equation.DSMT4">
                  <p:embed/>
                  <p:pic>
                    <p:nvPicPr>
                      <p:cNvPr id="0" name="图片 3245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876800" y="2971800"/>
                        <a:ext cx="1376363" cy="449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0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0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0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0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0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0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0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0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0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0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05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0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50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50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50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50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5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5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5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5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50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5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50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50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50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50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50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8" grpId="0" build="p"/>
      <p:bldP spid="150540" grpId="0" build="p" advAuto="1000"/>
      <p:bldP spid="150541" grpId="0" build="p"/>
      <p:bldP spid="150542" grpId="0"/>
      <p:bldP spid="150544" grpId="0"/>
      <p:bldP spid="150546" grpId="0" build="p"/>
      <p:bldP spid="150547" grpId="0" build="p"/>
      <p:bldP spid="150548" grpId="0" build="p"/>
      <p:bldP spid="150549" grpId="0"/>
      <p:bldP spid="150551" grpId="0" build="p" advAuto="1000"/>
      <p:bldP spid="150552" grpId="0" build="p"/>
      <p:bldP spid="150553" grpId="0" build="p"/>
      <p:bldP spid="150555" grpId="0" build="p"/>
      <p:bldP spid="150557" grpId="0" build="p"/>
      <p:bldP spid="150559" grpId="0" build="p"/>
      <p:bldP spid="150560" grpId="0" build="p"/>
      <p:bldP spid="150561" grpId="0" build="p"/>
      <p:bldP spid="150562" grpId="0" build="p"/>
      <p:bldP spid="150564" grpId="0" build="p"/>
      <p:bldP spid="15056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文本框 151553"/>
          <p:cNvSpPr txBox="1"/>
          <p:nvPr/>
        </p:nvSpPr>
        <p:spPr>
          <a:xfrm>
            <a:off x="557213" y="803275"/>
            <a:ext cx="188118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0" dirty="0">
                <a:latin typeface="Times New Roman" panose="02020603050405020304" pitchFamily="18" charset="0"/>
                <a:ea typeface="楷体_GB2312" pitchFamily="49" charset="-122"/>
              </a:rPr>
              <a:t>2) 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函数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51555" name="对象 151554"/>
          <p:cNvGraphicFramePr/>
          <p:nvPr/>
        </p:nvGraphicFramePr>
        <p:xfrm>
          <a:off x="1803400" y="908050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3" r:id="rId3" imgW="1319530" imgH="405765" progId="Equation.3">
                  <p:embed/>
                </p:oleObj>
              </mc:Choice>
              <mc:Fallback>
                <p:oleObj r:id="rId3" imgW="1319530" imgH="405765" progId="Equation.3">
                  <p:embed/>
                  <p:pic>
                    <p:nvPicPr>
                      <p:cNvPr id="0" name="图片 3246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803400" y="908050"/>
                        <a:ext cx="13208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56" name="文本框 151555"/>
          <p:cNvSpPr txBox="1"/>
          <p:nvPr/>
        </p:nvSpPr>
        <p:spPr>
          <a:xfrm>
            <a:off x="3124200" y="792163"/>
            <a:ext cx="2286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与其反函数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51557" name="对象 151556"/>
          <p:cNvGraphicFramePr/>
          <p:nvPr/>
        </p:nvGraphicFramePr>
        <p:xfrm>
          <a:off x="304800" y="1362075"/>
          <a:ext cx="1600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4" r:id="rId5" imgW="1600200" imgH="508000" progId="Equation.3">
                  <p:embed/>
                </p:oleObj>
              </mc:Choice>
              <mc:Fallback>
                <p:oleObj r:id="rId5" imgW="1600200" imgH="508000" progId="Equation.3">
                  <p:embed/>
                  <p:pic>
                    <p:nvPicPr>
                      <p:cNvPr id="0" name="图片 3247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04800" y="1362075"/>
                        <a:ext cx="16002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58" name="文本框 151557"/>
          <p:cNvSpPr txBox="1"/>
          <p:nvPr/>
        </p:nvSpPr>
        <p:spPr>
          <a:xfrm>
            <a:off x="1905000" y="1371600"/>
            <a:ext cx="2971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的图形关于直线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51559" name="对象 151558"/>
          <p:cNvGraphicFramePr/>
          <p:nvPr/>
        </p:nvGraphicFramePr>
        <p:xfrm>
          <a:off x="342900" y="2197100"/>
          <a:ext cx="800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5" r:id="rId7" imgW="799465" imgH="317500" progId="Equation.3">
                  <p:embed/>
                </p:oleObj>
              </mc:Choice>
              <mc:Fallback>
                <p:oleObj r:id="rId7" imgW="799465" imgH="317500" progId="Equation.3">
                  <p:embed/>
                  <p:pic>
                    <p:nvPicPr>
                      <p:cNvPr id="0" name="图片 3250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42900" y="2197100"/>
                        <a:ext cx="8001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60" name="文本框 151559"/>
          <p:cNvSpPr txBox="1"/>
          <p:nvPr/>
        </p:nvSpPr>
        <p:spPr>
          <a:xfrm>
            <a:off x="1136650" y="2057400"/>
            <a:ext cx="10731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对称 </a:t>
            </a: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51561" name="文本框 151560"/>
          <p:cNvSpPr txBox="1"/>
          <p:nvPr/>
        </p:nvSpPr>
        <p:spPr>
          <a:xfrm>
            <a:off x="533400" y="3048000"/>
            <a:ext cx="1219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例如 </a:t>
            </a:r>
            <a:r>
              <a:rPr lang="en-US" altLang="zh-CN" b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endParaRPr lang="en-US" altLang="zh-CN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51562" name="对象 151561"/>
          <p:cNvGraphicFramePr/>
          <p:nvPr/>
        </p:nvGraphicFramePr>
        <p:xfrm>
          <a:off x="2555875" y="3654425"/>
          <a:ext cx="3311525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6" r:id="rId9" imgW="1333500" imgH="228600" progId="Equation.DSMT4">
                  <p:embed/>
                </p:oleObj>
              </mc:Choice>
              <mc:Fallback>
                <p:oleObj r:id="rId9" imgW="1333500" imgH="228600" progId="Equation.DSMT4">
                  <p:embed/>
                  <p:pic>
                    <p:nvPicPr>
                      <p:cNvPr id="0" name="图片 3242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55875" y="3654425"/>
                        <a:ext cx="3311525" cy="566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63" name="文本框 151562"/>
          <p:cNvSpPr txBox="1"/>
          <p:nvPr/>
        </p:nvSpPr>
        <p:spPr>
          <a:xfrm>
            <a:off x="914400" y="4281488"/>
            <a:ext cx="1752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对数函数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51564" name="对象 151563"/>
          <p:cNvGraphicFramePr/>
          <p:nvPr/>
        </p:nvGraphicFramePr>
        <p:xfrm>
          <a:off x="2555875" y="4379913"/>
          <a:ext cx="331152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7" r:id="rId11" imgW="3223260" imgH="405765" progId="Equation.3">
                  <p:embed/>
                </p:oleObj>
              </mc:Choice>
              <mc:Fallback>
                <p:oleObj r:id="rId11" imgW="3223260" imgH="405765" progId="Equation.3">
                  <p:embed/>
                  <p:pic>
                    <p:nvPicPr>
                      <p:cNvPr id="0" name="图片 3258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555875" y="4379913"/>
                        <a:ext cx="3311525" cy="417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65" name="文本框 151564"/>
          <p:cNvSpPr txBox="1"/>
          <p:nvPr/>
        </p:nvSpPr>
        <p:spPr>
          <a:xfrm>
            <a:off x="6172200" y="3990975"/>
            <a:ext cx="21399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互为反函数 </a:t>
            </a: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151566" name="文本框 151565"/>
          <p:cNvSpPr txBox="1"/>
          <p:nvPr/>
        </p:nvSpPr>
        <p:spPr>
          <a:xfrm>
            <a:off x="508000" y="4997450"/>
            <a:ext cx="27622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它们都单调递增</a:t>
            </a: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grpSp>
        <p:nvGrpSpPr>
          <p:cNvPr id="151567" name="组合 151566"/>
          <p:cNvGrpSpPr/>
          <p:nvPr/>
        </p:nvGrpSpPr>
        <p:grpSpPr>
          <a:xfrm>
            <a:off x="3190875" y="4972050"/>
            <a:ext cx="4621213" cy="533400"/>
            <a:chOff x="1872" y="3792"/>
            <a:chExt cx="2911" cy="336"/>
          </a:xfrm>
        </p:grpSpPr>
        <p:sp>
          <p:nvSpPr>
            <p:cNvPr id="151568" name="文本框 151567"/>
            <p:cNvSpPr txBox="1"/>
            <p:nvPr/>
          </p:nvSpPr>
          <p:spPr>
            <a:xfrm>
              <a:off x="1872" y="3792"/>
              <a:ext cx="168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b="0" dirty="0">
                  <a:latin typeface="Times New Roman" panose="02020603050405020304" pitchFamily="18" charset="0"/>
                  <a:ea typeface="楷体_GB2312" pitchFamily="49" charset="-122"/>
                </a:rPr>
                <a:t>其图形关于直线</a:t>
              </a:r>
              <a:endParaRPr lang="zh-CN" altLang="en-US" b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51569" name="对象 151568"/>
            <p:cNvGraphicFramePr/>
            <p:nvPr/>
          </p:nvGraphicFramePr>
          <p:xfrm>
            <a:off x="3552" y="3868"/>
            <a:ext cx="580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48" r:id="rId13" imgW="367665" imgH="165100" progId="Equation.3">
                    <p:embed/>
                  </p:oleObj>
                </mc:Choice>
                <mc:Fallback>
                  <p:oleObj r:id="rId13" imgW="367665" imgH="165100" progId="Equation.3">
                    <p:embed/>
                    <p:pic>
                      <p:nvPicPr>
                        <p:cNvPr id="0" name="图片 3252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FFFF00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552" y="3868"/>
                          <a:ext cx="580" cy="2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1570" name="文本框 151569"/>
            <p:cNvSpPr txBox="1"/>
            <p:nvPr/>
          </p:nvSpPr>
          <p:spPr>
            <a:xfrm>
              <a:off x="4107" y="3801"/>
              <a:ext cx="6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b="0" dirty="0">
                  <a:latin typeface="Times New Roman" panose="02020603050405020304" pitchFamily="18" charset="0"/>
                  <a:ea typeface="楷体_GB2312" pitchFamily="49" charset="-122"/>
                </a:rPr>
                <a:t>对称 </a:t>
              </a:r>
              <a:r>
                <a:rPr lang="en-US" altLang="zh-CN" b="0"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</a:p>
          </p:txBody>
        </p:sp>
      </p:grpSp>
      <p:sp>
        <p:nvSpPr>
          <p:cNvPr id="151571" name="直接连接符 151570"/>
          <p:cNvSpPr/>
          <p:nvPr/>
        </p:nvSpPr>
        <p:spPr>
          <a:xfrm flipV="1">
            <a:off x="5795963" y="1320800"/>
            <a:ext cx="2103437" cy="21034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51572" name="对象 151571"/>
          <p:cNvGraphicFramePr/>
          <p:nvPr/>
        </p:nvGraphicFramePr>
        <p:xfrm>
          <a:off x="7383463" y="1984375"/>
          <a:ext cx="1074737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9" r:id="rId15" imgW="583565" imgH="203200" progId="Equation.3">
                  <p:embed/>
                </p:oleObj>
              </mc:Choice>
              <mc:Fallback>
                <p:oleObj r:id="rId15" imgW="583565" imgH="203200" progId="Equation.3">
                  <p:embed/>
                  <p:pic>
                    <p:nvPicPr>
                      <p:cNvPr id="0" name="图片 3259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383463" y="1984375"/>
                        <a:ext cx="1074737" cy="373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73" name="对象 151572"/>
          <p:cNvGraphicFramePr/>
          <p:nvPr/>
        </p:nvGraphicFramePr>
        <p:xfrm>
          <a:off x="6537325" y="838200"/>
          <a:ext cx="1284288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0" r:id="rId17" imgW="698500" imgH="241300" progId="Equation.3">
                  <p:embed/>
                </p:oleObj>
              </mc:Choice>
              <mc:Fallback>
                <p:oleObj r:id="rId17" imgW="698500" imgH="241300" progId="Equation.3">
                  <p:embed/>
                  <p:pic>
                    <p:nvPicPr>
                      <p:cNvPr id="0" name="图片 3260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6537325" y="838200"/>
                        <a:ext cx="1284288" cy="442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74" name="对象 151573"/>
          <p:cNvGraphicFramePr/>
          <p:nvPr/>
        </p:nvGraphicFramePr>
        <p:xfrm>
          <a:off x="7627938" y="1477963"/>
          <a:ext cx="700087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1" r:id="rId19" imgW="380365" imgH="165100" progId="Equation.3">
                  <p:embed/>
                </p:oleObj>
              </mc:Choice>
              <mc:Fallback>
                <p:oleObj r:id="rId19" imgW="380365" imgH="165100" progId="Equation.3">
                  <p:embed/>
                  <p:pic>
                    <p:nvPicPr>
                      <p:cNvPr id="0" name="图片 3251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627938" y="1477963"/>
                        <a:ext cx="700087" cy="303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75" name="直接连接符 151574"/>
          <p:cNvSpPr/>
          <p:nvPr/>
        </p:nvSpPr>
        <p:spPr>
          <a:xfrm>
            <a:off x="6530975" y="2112963"/>
            <a:ext cx="603250" cy="604837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51576" name="任意多边形 151575"/>
          <p:cNvSpPr/>
          <p:nvPr/>
        </p:nvSpPr>
        <p:spPr>
          <a:xfrm rot="18900000">
            <a:off x="6773863" y="2235200"/>
            <a:ext cx="122237" cy="120650"/>
          </a:xfrm>
          <a:custGeom>
            <a:avLst/>
            <a:gdLst/>
            <a:ahLst/>
            <a:cxnLst/>
            <a:rect l="0" t="0" r="0" b="0"/>
            <a:pathLst>
              <a:path w="336" h="288">
                <a:moveTo>
                  <a:pt x="0" y="0"/>
                </a:moveTo>
                <a:lnTo>
                  <a:pt x="336" y="0"/>
                </a:lnTo>
                <a:lnTo>
                  <a:pt x="336" y="28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51577" name="组合 151576"/>
          <p:cNvGrpSpPr/>
          <p:nvPr/>
        </p:nvGrpSpPr>
        <p:grpSpPr>
          <a:xfrm>
            <a:off x="5676900" y="1765300"/>
            <a:ext cx="876300" cy="377825"/>
            <a:chOff x="3408" y="1646"/>
            <a:chExt cx="690" cy="298"/>
          </a:xfrm>
        </p:grpSpPr>
        <p:graphicFrame>
          <p:nvGraphicFramePr>
            <p:cNvPr id="151578" name="对象 151577"/>
            <p:cNvGraphicFramePr/>
            <p:nvPr/>
          </p:nvGraphicFramePr>
          <p:xfrm>
            <a:off x="3408" y="1646"/>
            <a:ext cx="680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52" r:id="rId21" imgW="469265" imgH="203200" progId="Equation.3">
                    <p:embed/>
                  </p:oleObj>
                </mc:Choice>
                <mc:Fallback>
                  <p:oleObj r:id="rId21" imgW="469265" imgH="203200" progId="Equation.3">
                    <p:embed/>
                    <p:pic>
                      <p:nvPicPr>
                        <p:cNvPr id="0" name="图片 3256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FFFF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408" y="1646"/>
                          <a:ext cx="680" cy="2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1579" name="椭圆 151578"/>
            <p:cNvSpPr/>
            <p:nvPr/>
          </p:nvSpPr>
          <p:spPr>
            <a:xfrm>
              <a:off x="4053" y="1899"/>
              <a:ext cx="45" cy="45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1580" name="组合 151579"/>
          <p:cNvGrpSpPr/>
          <p:nvPr/>
        </p:nvGrpSpPr>
        <p:grpSpPr>
          <a:xfrm>
            <a:off x="6591300" y="2235200"/>
            <a:ext cx="427038" cy="365125"/>
            <a:chOff x="4128" y="1968"/>
            <a:chExt cx="336" cy="288"/>
          </a:xfrm>
        </p:grpSpPr>
        <p:sp>
          <p:nvSpPr>
            <p:cNvPr id="151581" name="直接连接符 151580"/>
            <p:cNvSpPr/>
            <p:nvPr/>
          </p:nvSpPr>
          <p:spPr>
            <a:xfrm flipH="1">
              <a:off x="4128" y="1968"/>
              <a:ext cx="96" cy="48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1582" name="直接连接符 151581"/>
            <p:cNvSpPr/>
            <p:nvPr/>
          </p:nvSpPr>
          <p:spPr>
            <a:xfrm flipH="1">
              <a:off x="4368" y="2208"/>
              <a:ext cx="96" cy="48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51583" name="组合 151582"/>
          <p:cNvGrpSpPr/>
          <p:nvPr/>
        </p:nvGrpSpPr>
        <p:grpSpPr>
          <a:xfrm>
            <a:off x="5724525" y="1263650"/>
            <a:ext cx="1225550" cy="1438275"/>
            <a:chOff x="3446" y="1251"/>
            <a:chExt cx="964" cy="1133"/>
          </a:xfrm>
        </p:grpSpPr>
        <p:sp>
          <p:nvSpPr>
            <p:cNvPr id="151584" name="任意多边形 151583"/>
            <p:cNvSpPr/>
            <p:nvPr/>
          </p:nvSpPr>
          <p:spPr>
            <a:xfrm>
              <a:off x="3912" y="1333"/>
              <a:ext cx="467" cy="774"/>
            </a:xfrm>
            <a:custGeom>
              <a:avLst/>
              <a:gdLst/>
              <a:ahLst/>
              <a:cxnLst/>
              <a:rect l="0" t="0" r="0" b="0"/>
              <a:pathLst>
                <a:path w="444" h="738">
                  <a:moveTo>
                    <a:pt x="0" y="738"/>
                  </a:moveTo>
                  <a:lnTo>
                    <a:pt x="0" y="732"/>
                  </a:lnTo>
                  <a:lnTo>
                    <a:pt x="6" y="732"/>
                  </a:lnTo>
                  <a:lnTo>
                    <a:pt x="6" y="732"/>
                  </a:lnTo>
                  <a:lnTo>
                    <a:pt x="6" y="732"/>
                  </a:lnTo>
                  <a:lnTo>
                    <a:pt x="12" y="726"/>
                  </a:lnTo>
                  <a:lnTo>
                    <a:pt x="12" y="726"/>
                  </a:lnTo>
                  <a:lnTo>
                    <a:pt x="12" y="726"/>
                  </a:lnTo>
                  <a:lnTo>
                    <a:pt x="18" y="720"/>
                  </a:lnTo>
                  <a:lnTo>
                    <a:pt x="18" y="720"/>
                  </a:lnTo>
                  <a:lnTo>
                    <a:pt x="18" y="720"/>
                  </a:lnTo>
                  <a:lnTo>
                    <a:pt x="18" y="720"/>
                  </a:lnTo>
                  <a:lnTo>
                    <a:pt x="24" y="714"/>
                  </a:lnTo>
                  <a:lnTo>
                    <a:pt x="24" y="714"/>
                  </a:lnTo>
                  <a:lnTo>
                    <a:pt x="24" y="714"/>
                  </a:lnTo>
                  <a:lnTo>
                    <a:pt x="30" y="708"/>
                  </a:lnTo>
                  <a:lnTo>
                    <a:pt x="30" y="708"/>
                  </a:lnTo>
                  <a:lnTo>
                    <a:pt x="30" y="708"/>
                  </a:lnTo>
                  <a:lnTo>
                    <a:pt x="30" y="702"/>
                  </a:lnTo>
                  <a:lnTo>
                    <a:pt x="36" y="702"/>
                  </a:lnTo>
                  <a:lnTo>
                    <a:pt x="36" y="702"/>
                  </a:lnTo>
                  <a:lnTo>
                    <a:pt x="36" y="702"/>
                  </a:lnTo>
                  <a:lnTo>
                    <a:pt x="42" y="696"/>
                  </a:lnTo>
                  <a:lnTo>
                    <a:pt x="42" y="696"/>
                  </a:lnTo>
                  <a:lnTo>
                    <a:pt x="42" y="696"/>
                  </a:lnTo>
                  <a:lnTo>
                    <a:pt x="42" y="690"/>
                  </a:lnTo>
                  <a:lnTo>
                    <a:pt x="48" y="690"/>
                  </a:lnTo>
                  <a:lnTo>
                    <a:pt x="48" y="690"/>
                  </a:lnTo>
                  <a:lnTo>
                    <a:pt x="48" y="684"/>
                  </a:lnTo>
                  <a:lnTo>
                    <a:pt x="54" y="684"/>
                  </a:lnTo>
                  <a:lnTo>
                    <a:pt x="54" y="684"/>
                  </a:lnTo>
                  <a:lnTo>
                    <a:pt x="54" y="678"/>
                  </a:lnTo>
                  <a:lnTo>
                    <a:pt x="60" y="678"/>
                  </a:lnTo>
                  <a:lnTo>
                    <a:pt x="60" y="678"/>
                  </a:lnTo>
                  <a:lnTo>
                    <a:pt x="60" y="678"/>
                  </a:lnTo>
                  <a:lnTo>
                    <a:pt x="60" y="672"/>
                  </a:lnTo>
                  <a:lnTo>
                    <a:pt x="66" y="672"/>
                  </a:lnTo>
                  <a:lnTo>
                    <a:pt x="66" y="672"/>
                  </a:lnTo>
                  <a:lnTo>
                    <a:pt x="66" y="666"/>
                  </a:lnTo>
                  <a:lnTo>
                    <a:pt x="72" y="666"/>
                  </a:lnTo>
                  <a:lnTo>
                    <a:pt x="72" y="666"/>
                  </a:lnTo>
                  <a:lnTo>
                    <a:pt x="72" y="660"/>
                  </a:lnTo>
                  <a:lnTo>
                    <a:pt x="72" y="660"/>
                  </a:lnTo>
                  <a:lnTo>
                    <a:pt x="78" y="660"/>
                  </a:lnTo>
                  <a:lnTo>
                    <a:pt x="78" y="654"/>
                  </a:lnTo>
                  <a:lnTo>
                    <a:pt x="78" y="654"/>
                  </a:lnTo>
                  <a:lnTo>
                    <a:pt x="84" y="654"/>
                  </a:lnTo>
                  <a:lnTo>
                    <a:pt x="84" y="648"/>
                  </a:lnTo>
                  <a:lnTo>
                    <a:pt x="84" y="648"/>
                  </a:lnTo>
                  <a:lnTo>
                    <a:pt x="84" y="648"/>
                  </a:lnTo>
                  <a:lnTo>
                    <a:pt x="90" y="642"/>
                  </a:lnTo>
                  <a:lnTo>
                    <a:pt x="90" y="642"/>
                  </a:lnTo>
                  <a:lnTo>
                    <a:pt x="90" y="642"/>
                  </a:lnTo>
                  <a:lnTo>
                    <a:pt x="96" y="636"/>
                  </a:lnTo>
                  <a:lnTo>
                    <a:pt x="96" y="636"/>
                  </a:lnTo>
                  <a:lnTo>
                    <a:pt x="96" y="636"/>
                  </a:lnTo>
                  <a:lnTo>
                    <a:pt x="102" y="630"/>
                  </a:lnTo>
                  <a:lnTo>
                    <a:pt x="102" y="630"/>
                  </a:lnTo>
                  <a:lnTo>
                    <a:pt x="102" y="630"/>
                  </a:lnTo>
                  <a:lnTo>
                    <a:pt x="102" y="624"/>
                  </a:lnTo>
                  <a:lnTo>
                    <a:pt x="108" y="624"/>
                  </a:lnTo>
                  <a:lnTo>
                    <a:pt x="108" y="618"/>
                  </a:lnTo>
                  <a:lnTo>
                    <a:pt x="108" y="618"/>
                  </a:lnTo>
                  <a:lnTo>
                    <a:pt x="114" y="618"/>
                  </a:lnTo>
                  <a:lnTo>
                    <a:pt x="114" y="612"/>
                  </a:lnTo>
                  <a:lnTo>
                    <a:pt x="114" y="612"/>
                  </a:lnTo>
                  <a:lnTo>
                    <a:pt x="114" y="612"/>
                  </a:lnTo>
                  <a:lnTo>
                    <a:pt x="120" y="606"/>
                  </a:lnTo>
                  <a:lnTo>
                    <a:pt x="120" y="606"/>
                  </a:lnTo>
                  <a:lnTo>
                    <a:pt x="120" y="606"/>
                  </a:lnTo>
                  <a:lnTo>
                    <a:pt x="126" y="600"/>
                  </a:lnTo>
                  <a:lnTo>
                    <a:pt x="126" y="600"/>
                  </a:lnTo>
                  <a:lnTo>
                    <a:pt x="126" y="594"/>
                  </a:lnTo>
                  <a:lnTo>
                    <a:pt x="126" y="594"/>
                  </a:lnTo>
                  <a:lnTo>
                    <a:pt x="132" y="594"/>
                  </a:lnTo>
                  <a:lnTo>
                    <a:pt x="132" y="588"/>
                  </a:lnTo>
                  <a:lnTo>
                    <a:pt x="132" y="588"/>
                  </a:lnTo>
                  <a:lnTo>
                    <a:pt x="138" y="588"/>
                  </a:lnTo>
                  <a:lnTo>
                    <a:pt x="138" y="582"/>
                  </a:lnTo>
                  <a:lnTo>
                    <a:pt x="138" y="582"/>
                  </a:lnTo>
                  <a:lnTo>
                    <a:pt x="138" y="576"/>
                  </a:lnTo>
                  <a:lnTo>
                    <a:pt x="144" y="576"/>
                  </a:lnTo>
                  <a:lnTo>
                    <a:pt x="144" y="576"/>
                  </a:lnTo>
                  <a:lnTo>
                    <a:pt x="144" y="570"/>
                  </a:lnTo>
                  <a:lnTo>
                    <a:pt x="150" y="570"/>
                  </a:lnTo>
                  <a:lnTo>
                    <a:pt x="150" y="570"/>
                  </a:lnTo>
                  <a:lnTo>
                    <a:pt x="150" y="564"/>
                  </a:lnTo>
                  <a:lnTo>
                    <a:pt x="156" y="564"/>
                  </a:lnTo>
                  <a:lnTo>
                    <a:pt x="156" y="558"/>
                  </a:lnTo>
                  <a:lnTo>
                    <a:pt x="156" y="558"/>
                  </a:lnTo>
                  <a:lnTo>
                    <a:pt x="156" y="558"/>
                  </a:lnTo>
                  <a:lnTo>
                    <a:pt x="162" y="552"/>
                  </a:lnTo>
                  <a:lnTo>
                    <a:pt x="162" y="552"/>
                  </a:lnTo>
                  <a:lnTo>
                    <a:pt x="162" y="546"/>
                  </a:lnTo>
                  <a:lnTo>
                    <a:pt x="168" y="546"/>
                  </a:lnTo>
                  <a:lnTo>
                    <a:pt x="168" y="546"/>
                  </a:lnTo>
                  <a:lnTo>
                    <a:pt x="168" y="540"/>
                  </a:lnTo>
                  <a:lnTo>
                    <a:pt x="168" y="540"/>
                  </a:lnTo>
                  <a:lnTo>
                    <a:pt x="174" y="534"/>
                  </a:lnTo>
                  <a:lnTo>
                    <a:pt x="174" y="534"/>
                  </a:lnTo>
                  <a:lnTo>
                    <a:pt x="174" y="534"/>
                  </a:lnTo>
                  <a:lnTo>
                    <a:pt x="180" y="528"/>
                  </a:lnTo>
                  <a:lnTo>
                    <a:pt x="180" y="528"/>
                  </a:lnTo>
                  <a:lnTo>
                    <a:pt x="180" y="522"/>
                  </a:lnTo>
                  <a:lnTo>
                    <a:pt x="180" y="522"/>
                  </a:lnTo>
                  <a:lnTo>
                    <a:pt x="186" y="516"/>
                  </a:lnTo>
                  <a:lnTo>
                    <a:pt x="186" y="516"/>
                  </a:lnTo>
                  <a:lnTo>
                    <a:pt x="186" y="516"/>
                  </a:lnTo>
                  <a:lnTo>
                    <a:pt x="192" y="510"/>
                  </a:lnTo>
                  <a:lnTo>
                    <a:pt x="192" y="510"/>
                  </a:lnTo>
                  <a:lnTo>
                    <a:pt x="192" y="504"/>
                  </a:lnTo>
                  <a:lnTo>
                    <a:pt x="198" y="504"/>
                  </a:lnTo>
                  <a:lnTo>
                    <a:pt x="198" y="498"/>
                  </a:lnTo>
                  <a:lnTo>
                    <a:pt x="198" y="498"/>
                  </a:lnTo>
                  <a:lnTo>
                    <a:pt x="198" y="498"/>
                  </a:lnTo>
                  <a:lnTo>
                    <a:pt x="204" y="492"/>
                  </a:lnTo>
                  <a:lnTo>
                    <a:pt x="204" y="492"/>
                  </a:lnTo>
                  <a:lnTo>
                    <a:pt x="204" y="486"/>
                  </a:lnTo>
                  <a:lnTo>
                    <a:pt x="210" y="486"/>
                  </a:lnTo>
                  <a:lnTo>
                    <a:pt x="210" y="480"/>
                  </a:lnTo>
                  <a:lnTo>
                    <a:pt x="210" y="480"/>
                  </a:lnTo>
                  <a:lnTo>
                    <a:pt x="210" y="474"/>
                  </a:lnTo>
                  <a:lnTo>
                    <a:pt x="216" y="474"/>
                  </a:lnTo>
                  <a:lnTo>
                    <a:pt x="216" y="474"/>
                  </a:lnTo>
                  <a:lnTo>
                    <a:pt x="216" y="468"/>
                  </a:lnTo>
                  <a:lnTo>
                    <a:pt x="222" y="468"/>
                  </a:lnTo>
                  <a:lnTo>
                    <a:pt x="222" y="462"/>
                  </a:lnTo>
                  <a:lnTo>
                    <a:pt x="222" y="462"/>
                  </a:lnTo>
                  <a:lnTo>
                    <a:pt x="222" y="456"/>
                  </a:lnTo>
                  <a:lnTo>
                    <a:pt x="228" y="456"/>
                  </a:lnTo>
                  <a:lnTo>
                    <a:pt x="228" y="450"/>
                  </a:lnTo>
                  <a:lnTo>
                    <a:pt x="228" y="450"/>
                  </a:lnTo>
                  <a:lnTo>
                    <a:pt x="234" y="444"/>
                  </a:lnTo>
                  <a:lnTo>
                    <a:pt x="234" y="444"/>
                  </a:lnTo>
                  <a:lnTo>
                    <a:pt x="234" y="438"/>
                  </a:lnTo>
                  <a:lnTo>
                    <a:pt x="234" y="438"/>
                  </a:lnTo>
                  <a:lnTo>
                    <a:pt x="240" y="432"/>
                  </a:lnTo>
                  <a:lnTo>
                    <a:pt x="240" y="432"/>
                  </a:lnTo>
                  <a:lnTo>
                    <a:pt x="240" y="432"/>
                  </a:lnTo>
                  <a:lnTo>
                    <a:pt x="246" y="426"/>
                  </a:lnTo>
                  <a:lnTo>
                    <a:pt x="246" y="426"/>
                  </a:lnTo>
                  <a:lnTo>
                    <a:pt x="246" y="420"/>
                  </a:lnTo>
                  <a:lnTo>
                    <a:pt x="252" y="420"/>
                  </a:lnTo>
                  <a:lnTo>
                    <a:pt x="252" y="414"/>
                  </a:lnTo>
                  <a:lnTo>
                    <a:pt x="252" y="414"/>
                  </a:lnTo>
                  <a:lnTo>
                    <a:pt x="252" y="408"/>
                  </a:lnTo>
                  <a:lnTo>
                    <a:pt x="258" y="408"/>
                  </a:lnTo>
                  <a:lnTo>
                    <a:pt x="258" y="402"/>
                  </a:lnTo>
                  <a:lnTo>
                    <a:pt x="258" y="402"/>
                  </a:lnTo>
                  <a:lnTo>
                    <a:pt x="264" y="396"/>
                  </a:lnTo>
                  <a:lnTo>
                    <a:pt x="264" y="396"/>
                  </a:lnTo>
                  <a:lnTo>
                    <a:pt x="264" y="390"/>
                  </a:lnTo>
                  <a:lnTo>
                    <a:pt x="264" y="390"/>
                  </a:lnTo>
                  <a:lnTo>
                    <a:pt x="270" y="384"/>
                  </a:lnTo>
                  <a:lnTo>
                    <a:pt x="270" y="384"/>
                  </a:lnTo>
                  <a:lnTo>
                    <a:pt x="270" y="378"/>
                  </a:lnTo>
                  <a:lnTo>
                    <a:pt x="276" y="378"/>
                  </a:lnTo>
                  <a:lnTo>
                    <a:pt x="276" y="372"/>
                  </a:lnTo>
                  <a:lnTo>
                    <a:pt x="276" y="366"/>
                  </a:lnTo>
                  <a:lnTo>
                    <a:pt x="276" y="366"/>
                  </a:lnTo>
                  <a:lnTo>
                    <a:pt x="282" y="360"/>
                  </a:lnTo>
                  <a:lnTo>
                    <a:pt x="282" y="360"/>
                  </a:lnTo>
                  <a:lnTo>
                    <a:pt x="282" y="354"/>
                  </a:lnTo>
                  <a:lnTo>
                    <a:pt x="288" y="354"/>
                  </a:lnTo>
                  <a:lnTo>
                    <a:pt x="288" y="348"/>
                  </a:lnTo>
                  <a:lnTo>
                    <a:pt x="288" y="348"/>
                  </a:lnTo>
                  <a:lnTo>
                    <a:pt x="294" y="342"/>
                  </a:lnTo>
                  <a:lnTo>
                    <a:pt x="294" y="342"/>
                  </a:lnTo>
                  <a:lnTo>
                    <a:pt x="294" y="336"/>
                  </a:lnTo>
                  <a:lnTo>
                    <a:pt x="294" y="336"/>
                  </a:lnTo>
                  <a:lnTo>
                    <a:pt x="300" y="330"/>
                  </a:lnTo>
                  <a:lnTo>
                    <a:pt x="300" y="330"/>
                  </a:lnTo>
                  <a:lnTo>
                    <a:pt x="300" y="324"/>
                  </a:lnTo>
                  <a:lnTo>
                    <a:pt x="306" y="318"/>
                  </a:lnTo>
                  <a:lnTo>
                    <a:pt x="306" y="318"/>
                  </a:lnTo>
                  <a:lnTo>
                    <a:pt x="306" y="312"/>
                  </a:lnTo>
                  <a:lnTo>
                    <a:pt x="306" y="312"/>
                  </a:lnTo>
                  <a:lnTo>
                    <a:pt x="312" y="306"/>
                  </a:lnTo>
                  <a:lnTo>
                    <a:pt x="312" y="306"/>
                  </a:lnTo>
                  <a:lnTo>
                    <a:pt x="312" y="300"/>
                  </a:lnTo>
                  <a:lnTo>
                    <a:pt x="318" y="294"/>
                  </a:lnTo>
                  <a:lnTo>
                    <a:pt x="318" y="294"/>
                  </a:lnTo>
                  <a:lnTo>
                    <a:pt x="318" y="288"/>
                  </a:lnTo>
                  <a:lnTo>
                    <a:pt x="318" y="288"/>
                  </a:lnTo>
                  <a:lnTo>
                    <a:pt x="324" y="282"/>
                  </a:lnTo>
                  <a:lnTo>
                    <a:pt x="324" y="282"/>
                  </a:lnTo>
                  <a:lnTo>
                    <a:pt x="324" y="276"/>
                  </a:lnTo>
                  <a:lnTo>
                    <a:pt x="330" y="270"/>
                  </a:lnTo>
                  <a:lnTo>
                    <a:pt x="330" y="270"/>
                  </a:lnTo>
                  <a:lnTo>
                    <a:pt x="330" y="264"/>
                  </a:lnTo>
                  <a:lnTo>
                    <a:pt x="330" y="264"/>
                  </a:lnTo>
                  <a:lnTo>
                    <a:pt x="336" y="258"/>
                  </a:lnTo>
                  <a:lnTo>
                    <a:pt x="336" y="252"/>
                  </a:lnTo>
                  <a:lnTo>
                    <a:pt x="336" y="252"/>
                  </a:lnTo>
                  <a:lnTo>
                    <a:pt x="342" y="246"/>
                  </a:lnTo>
                  <a:lnTo>
                    <a:pt x="342" y="246"/>
                  </a:lnTo>
                  <a:lnTo>
                    <a:pt x="342" y="240"/>
                  </a:lnTo>
                  <a:lnTo>
                    <a:pt x="348" y="234"/>
                  </a:lnTo>
                  <a:lnTo>
                    <a:pt x="348" y="234"/>
                  </a:lnTo>
                  <a:lnTo>
                    <a:pt x="348" y="228"/>
                  </a:lnTo>
                  <a:lnTo>
                    <a:pt x="348" y="228"/>
                  </a:lnTo>
                  <a:lnTo>
                    <a:pt x="354" y="222"/>
                  </a:lnTo>
                  <a:lnTo>
                    <a:pt x="354" y="216"/>
                  </a:lnTo>
                  <a:lnTo>
                    <a:pt x="354" y="216"/>
                  </a:lnTo>
                  <a:lnTo>
                    <a:pt x="360" y="210"/>
                  </a:lnTo>
                  <a:lnTo>
                    <a:pt x="360" y="204"/>
                  </a:lnTo>
                  <a:lnTo>
                    <a:pt x="360" y="204"/>
                  </a:lnTo>
                  <a:lnTo>
                    <a:pt x="360" y="198"/>
                  </a:lnTo>
                  <a:lnTo>
                    <a:pt x="366" y="198"/>
                  </a:lnTo>
                  <a:lnTo>
                    <a:pt x="366" y="192"/>
                  </a:lnTo>
                  <a:lnTo>
                    <a:pt x="366" y="186"/>
                  </a:lnTo>
                  <a:lnTo>
                    <a:pt x="372" y="186"/>
                  </a:lnTo>
                  <a:lnTo>
                    <a:pt x="372" y="180"/>
                  </a:lnTo>
                  <a:lnTo>
                    <a:pt x="372" y="174"/>
                  </a:lnTo>
                  <a:lnTo>
                    <a:pt x="372" y="174"/>
                  </a:lnTo>
                  <a:lnTo>
                    <a:pt x="378" y="168"/>
                  </a:lnTo>
                  <a:lnTo>
                    <a:pt x="378" y="162"/>
                  </a:lnTo>
                  <a:lnTo>
                    <a:pt x="378" y="162"/>
                  </a:lnTo>
                  <a:lnTo>
                    <a:pt x="384" y="156"/>
                  </a:lnTo>
                  <a:lnTo>
                    <a:pt x="384" y="150"/>
                  </a:lnTo>
                  <a:lnTo>
                    <a:pt x="384" y="150"/>
                  </a:lnTo>
                  <a:lnTo>
                    <a:pt x="390" y="144"/>
                  </a:lnTo>
                  <a:lnTo>
                    <a:pt x="390" y="138"/>
                  </a:lnTo>
                  <a:lnTo>
                    <a:pt x="390" y="138"/>
                  </a:lnTo>
                  <a:lnTo>
                    <a:pt x="390" y="132"/>
                  </a:lnTo>
                  <a:lnTo>
                    <a:pt x="396" y="126"/>
                  </a:lnTo>
                  <a:lnTo>
                    <a:pt x="396" y="126"/>
                  </a:lnTo>
                  <a:lnTo>
                    <a:pt x="396" y="120"/>
                  </a:lnTo>
                  <a:lnTo>
                    <a:pt x="402" y="114"/>
                  </a:lnTo>
                  <a:lnTo>
                    <a:pt x="402" y="114"/>
                  </a:lnTo>
                  <a:lnTo>
                    <a:pt x="402" y="108"/>
                  </a:lnTo>
                  <a:lnTo>
                    <a:pt x="402" y="102"/>
                  </a:lnTo>
                  <a:lnTo>
                    <a:pt x="408" y="102"/>
                  </a:lnTo>
                  <a:lnTo>
                    <a:pt x="408" y="96"/>
                  </a:lnTo>
                  <a:lnTo>
                    <a:pt x="408" y="90"/>
                  </a:lnTo>
                  <a:lnTo>
                    <a:pt x="414" y="84"/>
                  </a:lnTo>
                  <a:lnTo>
                    <a:pt x="414" y="84"/>
                  </a:lnTo>
                  <a:lnTo>
                    <a:pt x="414" y="78"/>
                  </a:lnTo>
                  <a:lnTo>
                    <a:pt x="414" y="72"/>
                  </a:lnTo>
                  <a:lnTo>
                    <a:pt x="420" y="72"/>
                  </a:lnTo>
                  <a:lnTo>
                    <a:pt x="420" y="66"/>
                  </a:lnTo>
                  <a:lnTo>
                    <a:pt x="420" y="60"/>
                  </a:lnTo>
                  <a:lnTo>
                    <a:pt x="426" y="54"/>
                  </a:lnTo>
                  <a:lnTo>
                    <a:pt x="426" y="54"/>
                  </a:lnTo>
                  <a:lnTo>
                    <a:pt x="426" y="48"/>
                  </a:lnTo>
                  <a:lnTo>
                    <a:pt x="432" y="42"/>
                  </a:lnTo>
                  <a:lnTo>
                    <a:pt x="432" y="36"/>
                  </a:lnTo>
                  <a:lnTo>
                    <a:pt x="432" y="36"/>
                  </a:lnTo>
                  <a:lnTo>
                    <a:pt x="432" y="30"/>
                  </a:lnTo>
                  <a:lnTo>
                    <a:pt x="438" y="24"/>
                  </a:lnTo>
                  <a:lnTo>
                    <a:pt x="438" y="18"/>
                  </a:lnTo>
                  <a:lnTo>
                    <a:pt x="438" y="18"/>
                  </a:lnTo>
                  <a:lnTo>
                    <a:pt x="444" y="12"/>
                  </a:lnTo>
                  <a:lnTo>
                    <a:pt x="444" y="6"/>
                  </a:lnTo>
                  <a:lnTo>
                    <a:pt x="444" y="0"/>
                  </a:lnTo>
                  <a:lnTo>
                    <a:pt x="444" y="0"/>
                  </a:lnTo>
                </a:path>
              </a:pathLst>
            </a:custGeom>
            <a:noFill/>
            <a:ln w="952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585" name="任意多边形 151584"/>
            <p:cNvSpPr/>
            <p:nvPr/>
          </p:nvSpPr>
          <p:spPr>
            <a:xfrm>
              <a:off x="3446" y="2107"/>
              <a:ext cx="466" cy="277"/>
            </a:xfrm>
            <a:custGeom>
              <a:avLst/>
              <a:gdLst/>
              <a:ahLst/>
              <a:cxnLst/>
              <a:rect l="0" t="0" r="0" b="0"/>
              <a:pathLst>
                <a:path w="444" h="264">
                  <a:moveTo>
                    <a:pt x="0" y="264"/>
                  </a:moveTo>
                  <a:lnTo>
                    <a:pt x="0" y="264"/>
                  </a:lnTo>
                  <a:lnTo>
                    <a:pt x="6" y="264"/>
                  </a:lnTo>
                  <a:lnTo>
                    <a:pt x="6" y="264"/>
                  </a:lnTo>
                  <a:lnTo>
                    <a:pt x="6" y="264"/>
                  </a:lnTo>
                  <a:lnTo>
                    <a:pt x="6" y="258"/>
                  </a:lnTo>
                  <a:lnTo>
                    <a:pt x="12" y="258"/>
                  </a:lnTo>
                  <a:lnTo>
                    <a:pt x="12" y="258"/>
                  </a:lnTo>
                  <a:lnTo>
                    <a:pt x="12" y="258"/>
                  </a:lnTo>
                  <a:lnTo>
                    <a:pt x="18" y="258"/>
                  </a:lnTo>
                  <a:lnTo>
                    <a:pt x="18" y="258"/>
                  </a:lnTo>
                  <a:lnTo>
                    <a:pt x="18" y="258"/>
                  </a:lnTo>
                  <a:lnTo>
                    <a:pt x="18" y="258"/>
                  </a:lnTo>
                  <a:lnTo>
                    <a:pt x="24" y="258"/>
                  </a:lnTo>
                  <a:lnTo>
                    <a:pt x="24" y="258"/>
                  </a:lnTo>
                  <a:lnTo>
                    <a:pt x="24" y="252"/>
                  </a:lnTo>
                  <a:lnTo>
                    <a:pt x="30" y="252"/>
                  </a:lnTo>
                  <a:lnTo>
                    <a:pt x="30" y="252"/>
                  </a:lnTo>
                  <a:lnTo>
                    <a:pt x="30" y="252"/>
                  </a:lnTo>
                  <a:lnTo>
                    <a:pt x="36" y="252"/>
                  </a:lnTo>
                  <a:lnTo>
                    <a:pt x="36" y="252"/>
                  </a:lnTo>
                  <a:lnTo>
                    <a:pt x="36" y="252"/>
                  </a:lnTo>
                  <a:lnTo>
                    <a:pt x="36" y="252"/>
                  </a:lnTo>
                  <a:lnTo>
                    <a:pt x="42" y="252"/>
                  </a:lnTo>
                  <a:lnTo>
                    <a:pt x="42" y="246"/>
                  </a:lnTo>
                  <a:lnTo>
                    <a:pt x="42" y="246"/>
                  </a:lnTo>
                  <a:lnTo>
                    <a:pt x="48" y="246"/>
                  </a:lnTo>
                  <a:lnTo>
                    <a:pt x="48" y="246"/>
                  </a:lnTo>
                  <a:lnTo>
                    <a:pt x="48" y="246"/>
                  </a:lnTo>
                  <a:lnTo>
                    <a:pt x="48" y="246"/>
                  </a:lnTo>
                  <a:lnTo>
                    <a:pt x="54" y="246"/>
                  </a:lnTo>
                  <a:lnTo>
                    <a:pt x="54" y="246"/>
                  </a:lnTo>
                  <a:lnTo>
                    <a:pt x="54" y="246"/>
                  </a:lnTo>
                  <a:lnTo>
                    <a:pt x="60" y="240"/>
                  </a:lnTo>
                  <a:lnTo>
                    <a:pt x="60" y="240"/>
                  </a:lnTo>
                  <a:lnTo>
                    <a:pt x="60" y="240"/>
                  </a:lnTo>
                  <a:lnTo>
                    <a:pt x="60" y="240"/>
                  </a:lnTo>
                  <a:lnTo>
                    <a:pt x="66" y="240"/>
                  </a:lnTo>
                  <a:lnTo>
                    <a:pt x="66" y="240"/>
                  </a:lnTo>
                  <a:lnTo>
                    <a:pt x="66" y="240"/>
                  </a:lnTo>
                  <a:lnTo>
                    <a:pt x="72" y="240"/>
                  </a:lnTo>
                  <a:lnTo>
                    <a:pt x="72" y="240"/>
                  </a:lnTo>
                  <a:lnTo>
                    <a:pt x="72" y="234"/>
                  </a:lnTo>
                  <a:lnTo>
                    <a:pt x="78" y="234"/>
                  </a:lnTo>
                  <a:lnTo>
                    <a:pt x="78" y="234"/>
                  </a:lnTo>
                  <a:lnTo>
                    <a:pt x="78" y="234"/>
                  </a:lnTo>
                  <a:lnTo>
                    <a:pt x="78" y="234"/>
                  </a:lnTo>
                  <a:lnTo>
                    <a:pt x="84" y="234"/>
                  </a:lnTo>
                  <a:lnTo>
                    <a:pt x="84" y="234"/>
                  </a:lnTo>
                  <a:lnTo>
                    <a:pt x="84" y="234"/>
                  </a:lnTo>
                  <a:lnTo>
                    <a:pt x="90" y="228"/>
                  </a:lnTo>
                  <a:lnTo>
                    <a:pt x="90" y="228"/>
                  </a:lnTo>
                  <a:lnTo>
                    <a:pt x="90" y="228"/>
                  </a:lnTo>
                  <a:lnTo>
                    <a:pt x="90" y="228"/>
                  </a:lnTo>
                  <a:lnTo>
                    <a:pt x="96" y="228"/>
                  </a:lnTo>
                  <a:lnTo>
                    <a:pt x="96" y="228"/>
                  </a:lnTo>
                  <a:lnTo>
                    <a:pt x="96" y="228"/>
                  </a:lnTo>
                  <a:lnTo>
                    <a:pt x="102" y="228"/>
                  </a:lnTo>
                  <a:lnTo>
                    <a:pt x="102" y="222"/>
                  </a:lnTo>
                  <a:lnTo>
                    <a:pt x="102" y="222"/>
                  </a:lnTo>
                  <a:lnTo>
                    <a:pt x="102" y="222"/>
                  </a:lnTo>
                  <a:lnTo>
                    <a:pt x="108" y="222"/>
                  </a:lnTo>
                  <a:lnTo>
                    <a:pt x="108" y="222"/>
                  </a:lnTo>
                  <a:lnTo>
                    <a:pt x="108" y="222"/>
                  </a:lnTo>
                  <a:lnTo>
                    <a:pt x="114" y="222"/>
                  </a:lnTo>
                  <a:lnTo>
                    <a:pt x="114" y="222"/>
                  </a:lnTo>
                  <a:lnTo>
                    <a:pt x="114" y="216"/>
                  </a:lnTo>
                  <a:lnTo>
                    <a:pt x="114" y="216"/>
                  </a:lnTo>
                  <a:lnTo>
                    <a:pt x="120" y="216"/>
                  </a:lnTo>
                  <a:lnTo>
                    <a:pt x="120" y="216"/>
                  </a:lnTo>
                  <a:lnTo>
                    <a:pt x="120" y="216"/>
                  </a:lnTo>
                  <a:lnTo>
                    <a:pt x="126" y="216"/>
                  </a:lnTo>
                  <a:lnTo>
                    <a:pt x="126" y="216"/>
                  </a:lnTo>
                  <a:lnTo>
                    <a:pt x="126" y="216"/>
                  </a:lnTo>
                  <a:lnTo>
                    <a:pt x="132" y="210"/>
                  </a:lnTo>
                  <a:lnTo>
                    <a:pt x="132" y="210"/>
                  </a:lnTo>
                  <a:lnTo>
                    <a:pt x="132" y="210"/>
                  </a:lnTo>
                  <a:lnTo>
                    <a:pt x="132" y="210"/>
                  </a:lnTo>
                  <a:lnTo>
                    <a:pt x="138" y="210"/>
                  </a:lnTo>
                  <a:lnTo>
                    <a:pt x="138" y="210"/>
                  </a:lnTo>
                  <a:lnTo>
                    <a:pt x="138" y="210"/>
                  </a:lnTo>
                  <a:lnTo>
                    <a:pt x="144" y="204"/>
                  </a:lnTo>
                  <a:lnTo>
                    <a:pt x="144" y="204"/>
                  </a:lnTo>
                  <a:lnTo>
                    <a:pt x="144" y="204"/>
                  </a:lnTo>
                  <a:lnTo>
                    <a:pt x="144" y="204"/>
                  </a:lnTo>
                  <a:lnTo>
                    <a:pt x="150" y="204"/>
                  </a:lnTo>
                  <a:lnTo>
                    <a:pt x="150" y="204"/>
                  </a:lnTo>
                  <a:lnTo>
                    <a:pt x="150" y="204"/>
                  </a:lnTo>
                  <a:lnTo>
                    <a:pt x="156" y="198"/>
                  </a:lnTo>
                  <a:lnTo>
                    <a:pt x="156" y="198"/>
                  </a:lnTo>
                  <a:lnTo>
                    <a:pt x="156" y="198"/>
                  </a:lnTo>
                  <a:lnTo>
                    <a:pt x="156" y="198"/>
                  </a:lnTo>
                  <a:lnTo>
                    <a:pt x="162" y="198"/>
                  </a:lnTo>
                  <a:lnTo>
                    <a:pt x="162" y="198"/>
                  </a:lnTo>
                  <a:lnTo>
                    <a:pt x="162" y="198"/>
                  </a:lnTo>
                  <a:lnTo>
                    <a:pt x="168" y="192"/>
                  </a:lnTo>
                  <a:lnTo>
                    <a:pt x="168" y="192"/>
                  </a:lnTo>
                  <a:lnTo>
                    <a:pt x="168" y="192"/>
                  </a:lnTo>
                  <a:lnTo>
                    <a:pt x="174" y="192"/>
                  </a:lnTo>
                  <a:lnTo>
                    <a:pt x="174" y="192"/>
                  </a:lnTo>
                  <a:lnTo>
                    <a:pt x="174" y="192"/>
                  </a:lnTo>
                  <a:lnTo>
                    <a:pt x="174" y="192"/>
                  </a:lnTo>
                  <a:lnTo>
                    <a:pt x="180" y="186"/>
                  </a:lnTo>
                  <a:lnTo>
                    <a:pt x="180" y="186"/>
                  </a:lnTo>
                  <a:lnTo>
                    <a:pt x="180" y="186"/>
                  </a:lnTo>
                  <a:lnTo>
                    <a:pt x="186" y="186"/>
                  </a:lnTo>
                  <a:lnTo>
                    <a:pt x="186" y="186"/>
                  </a:lnTo>
                  <a:lnTo>
                    <a:pt x="186" y="186"/>
                  </a:lnTo>
                  <a:lnTo>
                    <a:pt x="186" y="180"/>
                  </a:lnTo>
                  <a:lnTo>
                    <a:pt x="192" y="180"/>
                  </a:lnTo>
                  <a:lnTo>
                    <a:pt x="192" y="180"/>
                  </a:lnTo>
                  <a:lnTo>
                    <a:pt x="192" y="180"/>
                  </a:lnTo>
                  <a:lnTo>
                    <a:pt x="198" y="180"/>
                  </a:lnTo>
                  <a:lnTo>
                    <a:pt x="198" y="180"/>
                  </a:lnTo>
                  <a:lnTo>
                    <a:pt x="198" y="180"/>
                  </a:lnTo>
                  <a:lnTo>
                    <a:pt x="198" y="174"/>
                  </a:lnTo>
                  <a:lnTo>
                    <a:pt x="204" y="174"/>
                  </a:lnTo>
                  <a:lnTo>
                    <a:pt x="204" y="174"/>
                  </a:lnTo>
                  <a:lnTo>
                    <a:pt x="204" y="174"/>
                  </a:lnTo>
                  <a:lnTo>
                    <a:pt x="210" y="174"/>
                  </a:lnTo>
                  <a:lnTo>
                    <a:pt x="210" y="174"/>
                  </a:lnTo>
                  <a:lnTo>
                    <a:pt x="210" y="168"/>
                  </a:lnTo>
                  <a:lnTo>
                    <a:pt x="216" y="168"/>
                  </a:lnTo>
                  <a:lnTo>
                    <a:pt x="216" y="168"/>
                  </a:lnTo>
                  <a:lnTo>
                    <a:pt x="216" y="168"/>
                  </a:lnTo>
                  <a:lnTo>
                    <a:pt x="216" y="168"/>
                  </a:lnTo>
                  <a:lnTo>
                    <a:pt x="222" y="168"/>
                  </a:lnTo>
                  <a:lnTo>
                    <a:pt x="222" y="162"/>
                  </a:lnTo>
                  <a:lnTo>
                    <a:pt x="222" y="162"/>
                  </a:lnTo>
                  <a:lnTo>
                    <a:pt x="228" y="162"/>
                  </a:lnTo>
                  <a:lnTo>
                    <a:pt x="228" y="162"/>
                  </a:lnTo>
                  <a:lnTo>
                    <a:pt x="228" y="162"/>
                  </a:lnTo>
                  <a:lnTo>
                    <a:pt x="228" y="162"/>
                  </a:lnTo>
                  <a:lnTo>
                    <a:pt x="234" y="156"/>
                  </a:lnTo>
                  <a:lnTo>
                    <a:pt x="234" y="156"/>
                  </a:lnTo>
                  <a:lnTo>
                    <a:pt x="234" y="156"/>
                  </a:lnTo>
                  <a:lnTo>
                    <a:pt x="240" y="156"/>
                  </a:lnTo>
                  <a:lnTo>
                    <a:pt x="240" y="156"/>
                  </a:lnTo>
                  <a:lnTo>
                    <a:pt x="240" y="156"/>
                  </a:lnTo>
                  <a:lnTo>
                    <a:pt x="240" y="150"/>
                  </a:lnTo>
                  <a:lnTo>
                    <a:pt x="246" y="150"/>
                  </a:lnTo>
                  <a:lnTo>
                    <a:pt x="246" y="150"/>
                  </a:lnTo>
                  <a:lnTo>
                    <a:pt x="246" y="150"/>
                  </a:lnTo>
                  <a:lnTo>
                    <a:pt x="252" y="150"/>
                  </a:lnTo>
                  <a:lnTo>
                    <a:pt x="252" y="144"/>
                  </a:lnTo>
                  <a:lnTo>
                    <a:pt x="252" y="144"/>
                  </a:lnTo>
                  <a:lnTo>
                    <a:pt x="252" y="144"/>
                  </a:lnTo>
                  <a:lnTo>
                    <a:pt x="258" y="144"/>
                  </a:lnTo>
                  <a:lnTo>
                    <a:pt x="258" y="144"/>
                  </a:lnTo>
                  <a:lnTo>
                    <a:pt x="258" y="144"/>
                  </a:lnTo>
                  <a:lnTo>
                    <a:pt x="264" y="138"/>
                  </a:lnTo>
                  <a:lnTo>
                    <a:pt x="264" y="138"/>
                  </a:lnTo>
                  <a:lnTo>
                    <a:pt x="264" y="138"/>
                  </a:lnTo>
                  <a:lnTo>
                    <a:pt x="270" y="138"/>
                  </a:lnTo>
                  <a:lnTo>
                    <a:pt x="270" y="138"/>
                  </a:lnTo>
                  <a:lnTo>
                    <a:pt x="270" y="132"/>
                  </a:lnTo>
                  <a:lnTo>
                    <a:pt x="270" y="132"/>
                  </a:lnTo>
                  <a:lnTo>
                    <a:pt x="276" y="132"/>
                  </a:lnTo>
                  <a:lnTo>
                    <a:pt x="276" y="132"/>
                  </a:lnTo>
                  <a:lnTo>
                    <a:pt x="276" y="132"/>
                  </a:lnTo>
                  <a:lnTo>
                    <a:pt x="282" y="132"/>
                  </a:lnTo>
                  <a:lnTo>
                    <a:pt x="282" y="126"/>
                  </a:lnTo>
                  <a:lnTo>
                    <a:pt x="282" y="126"/>
                  </a:lnTo>
                  <a:lnTo>
                    <a:pt x="282" y="126"/>
                  </a:lnTo>
                  <a:lnTo>
                    <a:pt x="288" y="126"/>
                  </a:lnTo>
                  <a:lnTo>
                    <a:pt x="288" y="126"/>
                  </a:lnTo>
                  <a:lnTo>
                    <a:pt x="288" y="120"/>
                  </a:lnTo>
                  <a:lnTo>
                    <a:pt x="294" y="120"/>
                  </a:lnTo>
                  <a:lnTo>
                    <a:pt x="294" y="120"/>
                  </a:lnTo>
                  <a:lnTo>
                    <a:pt x="294" y="120"/>
                  </a:lnTo>
                  <a:lnTo>
                    <a:pt x="294" y="120"/>
                  </a:lnTo>
                  <a:lnTo>
                    <a:pt x="300" y="114"/>
                  </a:lnTo>
                  <a:lnTo>
                    <a:pt x="300" y="114"/>
                  </a:lnTo>
                  <a:lnTo>
                    <a:pt x="300" y="114"/>
                  </a:lnTo>
                  <a:lnTo>
                    <a:pt x="306" y="114"/>
                  </a:lnTo>
                  <a:lnTo>
                    <a:pt x="306" y="114"/>
                  </a:lnTo>
                  <a:lnTo>
                    <a:pt x="306" y="108"/>
                  </a:lnTo>
                  <a:lnTo>
                    <a:pt x="312" y="108"/>
                  </a:lnTo>
                  <a:lnTo>
                    <a:pt x="312" y="108"/>
                  </a:lnTo>
                  <a:lnTo>
                    <a:pt x="312" y="108"/>
                  </a:lnTo>
                  <a:lnTo>
                    <a:pt x="312" y="108"/>
                  </a:lnTo>
                  <a:lnTo>
                    <a:pt x="318" y="102"/>
                  </a:lnTo>
                  <a:lnTo>
                    <a:pt x="318" y="102"/>
                  </a:lnTo>
                  <a:lnTo>
                    <a:pt x="318" y="102"/>
                  </a:lnTo>
                  <a:lnTo>
                    <a:pt x="324" y="102"/>
                  </a:lnTo>
                  <a:lnTo>
                    <a:pt x="324" y="102"/>
                  </a:lnTo>
                  <a:lnTo>
                    <a:pt x="324" y="96"/>
                  </a:lnTo>
                  <a:lnTo>
                    <a:pt x="324" y="96"/>
                  </a:lnTo>
                  <a:lnTo>
                    <a:pt x="330" y="96"/>
                  </a:lnTo>
                  <a:lnTo>
                    <a:pt x="330" y="96"/>
                  </a:lnTo>
                  <a:lnTo>
                    <a:pt x="330" y="96"/>
                  </a:lnTo>
                  <a:lnTo>
                    <a:pt x="336" y="90"/>
                  </a:lnTo>
                  <a:lnTo>
                    <a:pt x="336" y="90"/>
                  </a:lnTo>
                  <a:lnTo>
                    <a:pt x="336" y="90"/>
                  </a:lnTo>
                  <a:lnTo>
                    <a:pt x="336" y="90"/>
                  </a:lnTo>
                  <a:lnTo>
                    <a:pt x="342" y="84"/>
                  </a:lnTo>
                  <a:lnTo>
                    <a:pt x="342" y="84"/>
                  </a:lnTo>
                  <a:lnTo>
                    <a:pt x="342" y="84"/>
                  </a:lnTo>
                  <a:lnTo>
                    <a:pt x="348" y="84"/>
                  </a:lnTo>
                  <a:lnTo>
                    <a:pt x="348" y="84"/>
                  </a:lnTo>
                  <a:lnTo>
                    <a:pt x="348" y="78"/>
                  </a:lnTo>
                  <a:lnTo>
                    <a:pt x="348" y="78"/>
                  </a:lnTo>
                  <a:lnTo>
                    <a:pt x="354" y="78"/>
                  </a:lnTo>
                  <a:lnTo>
                    <a:pt x="354" y="78"/>
                  </a:lnTo>
                  <a:lnTo>
                    <a:pt x="354" y="72"/>
                  </a:lnTo>
                  <a:lnTo>
                    <a:pt x="360" y="72"/>
                  </a:lnTo>
                  <a:lnTo>
                    <a:pt x="360" y="72"/>
                  </a:lnTo>
                  <a:lnTo>
                    <a:pt x="360" y="72"/>
                  </a:lnTo>
                  <a:lnTo>
                    <a:pt x="366" y="72"/>
                  </a:lnTo>
                  <a:lnTo>
                    <a:pt x="366" y="66"/>
                  </a:lnTo>
                  <a:lnTo>
                    <a:pt x="366" y="66"/>
                  </a:lnTo>
                  <a:lnTo>
                    <a:pt x="366" y="66"/>
                  </a:lnTo>
                  <a:lnTo>
                    <a:pt x="372" y="66"/>
                  </a:lnTo>
                  <a:lnTo>
                    <a:pt x="372" y="60"/>
                  </a:lnTo>
                  <a:lnTo>
                    <a:pt x="372" y="60"/>
                  </a:lnTo>
                  <a:lnTo>
                    <a:pt x="378" y="60"/>
                  </a:lnTo>
                  <a:lnTo>
                    <a:pt x="378" y="60"/>
                  </a:lnTo>
                  <a:lnTo>
                    <a:pt x="378" y="54"/>
                  </a:lnTo>
                  <a:lnTo>
                    <a:pt x="378" y="54"/>
                  </a:lnTo>
                  <a:lnTo>
                    <a:pt x="384" y="54"/>
                  </a:lnTo>
                  <a:lnTo>
                    <a:pt x="384" y="54"/>
                  </a:lnTo>
                  <a:lnTo>
                    <a:pt x="384" y="48"/>
                  </a:lnTo>
                  <a:lnTo>
                    <a:pt x="390" y="48"/>
                  </a:lnTo>
                  <a:lnTo>
                    <a:pt x="390" y="48"/>
                  </a:lnTo>
                  <a:lnTo>
                    <a:pt x="390" y="48"/>
                  </a:lnTo>
                  <a:lnTo>
                    <a:pt x="390" y="42"/>
                  </a:lnTo>
                  <a:lnTo>
                    <a:pt x="396" y="42"/>
                  </a:lnTo>
                  <a:lnTo>
                    <a:pt x="396" y="42"/>
                  </a:lnTo>
                  <a:lnTo>
                    <a:pt x="396" y="42"/>
                  </a:lnTo>
                  <a:lnTo>
                    <a:pt x="402" y="36"/>
                  </a:lnTo>
                  <a:lnTo>
                    <a:pt x="402" y="36"/>
                  </a:lnTo>
                  <a:lnTo>
                    <a:pt x="402" y="36"/>
                  </a:lnTo>
                  <a:lnTo>
                    <a:pt x="408" y="36"/>
                  </a:lnTo>
                  <a:lnTo>
                    <a:pt x="408" y="30"/>
                  </a:lnTo>
                  <a:lnTo>
                    <a:pt x="408" y="30"/>
                  </a:lnTo>
                  <a:lnTo>
                    <a:pt x="408" y="30"/>
                  </a:lnTo>
                  <a:lnTo>
                    <a:pt x="414" y="30"/>
                  </a:lnTo>
                  <a:lnTo>
                    <a:pt x="414" y="24"/>
                  </a:lnTo>
                  <a:lnTo>
                    <a:pt x="414" y="24"/>
                  </a:lnTo>
                  <a:lnTo>
                    <a:pt x="420" y="24"/>
                  </a:lnTo>
                  <a:lnTo>
                    <a:pt x="420" y="24"/>
                  </a:lnTo>
                  <a:lnTo>
                    <a:pt x="420" y="18"/>
                  </a:lnTo>
                  <a:lnTo>
                    <a:pt x="420" y="18"/>
                  </a:lnTo>
                  <a:lnTo>
                    <a:pt x="426" y="18"/>
                  </a:lnTo>
                  <a:lnTo>
                    <a:pt x="426" y="18"/>
                  </a:lnTo>
                  <a:lnTo>
                    <a:pt x="426" y="12"/>
                  </a:lnTo>
                  <a:lnTo>
                    <a:pt x="432" y="12"/>
                  </a:lnTo>
                  <a:lnTo>
                    <a:pt x="432" y="12"/>
                  </a:lnTo>
                  <a:lnTo>
                    <a:pt x="432" y="12"/>
                  </a:lnTo>
                  <a:lnTo>
                    <a:pt x="432" y="6"/>
                  </a:lnTo>
                  <a:lnTo>
                    <a:pt x="438" y="6"/>
                  </a:lnTo>
                  <a:lnTo>
                    <a:pt x="438" y="6"/>
                  </a:lnTo>
                  <a:lnTo>
                    <a:pt x="438" y="0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44" y="0"/>
                  </a:lnTo>
                </a:path>
              </a:pathLst>
            </a:custGeom>
            <a:noFill/>
            <a:ln w="952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586" name="任意多边形 151585"/>
            <p:cNvSpPr/>
            <p:nvPr/>
          </p:nvSpPr>
          <p:spPr>
            <a:xfrm>
              <a:off x="4379" y="1251"/>
              <a:ext cx="31" cy="82"/>
            </a:xfrm>
            <a:custGeom>
              <a:avLst/>
              <a:gdLst/>
              <a:ahLst/>
              <a:cxnLst/>
              <a:rect l="0" t="0" r="0" b="0"/>
              <a:pathLst>
                <a:path w="30" h="78">
                  <a:moveTo>
                    <a:pt x="0" y="78"/>
                  </a:moveTo>
                  <a:lnTo>
                    <a:pt x="6" y="72"/>
                  </a:lnTo>
                  <a:lnTo>
                    <a:pt x="6" y="66"/>
                  </a:lnTo>
                  <a:lnTo>
                    <a:pt x="6" y="60"/>
                  </a:lnTo>
                  <a:lnTo>
                    <a:pt x="12" y="60"/>
                  </a:lnTo>
                  <a:lnTo>
                    <a:pt x="12" y="54"/>
                  </a:lnTo>
                  <a:lnTo>
                    <a:pt x="12" y="48"/>
                  </a:lnTo>
                  <a:lnTo>
                    <a:pt x="12" y="42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18" y="30"/>
                  </a:lnTo>
                  <a:lnTo>
                    <a:pt x="24" y="24"/>
                  </a:lnTo>
                  <a:lnTo>
                    <a:pt x="24" y="18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30" y="6"/>
                  </a:lnTo>
                  <a:lnTo>
                    <a:pt x="30" y="0"/>
                  </a:lnTo>
                </a:path>
              </a:pathLst>
            </a:custGeom>
            <a:noFill/>
            <a:ln w="952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1587" name="组合 151586"/>
          <p:cNvGrpSpPr/>
          <p:nvPr/>
        </p:nvGrpSpPr>
        <p:grpSpPr>
          <a:xfrm>
            <a:off x="6518275" y="2301875"/>
            <a:ext cx="1536700" cy="1152525"/>
            <a:chOff x="4070" y="2069"/>
            <a:chExt cx="1210" cy="907"/>
          </a:xfrm>
        </p:grpSpPr>
        <p:sp>
          <p:nvSpPr>
            <p:cNvPr id="151588" name="任意多边形 151587"/>
            <p:cNvSpPr/>
            <p:nvPr/>
          </p:nvSpPr>
          <p:spPr>
            <a:xfrm>
              <a:off x="4070" y="2403"/>
              <a:ext cx="466" cy="573"/>
            </a:xfrm>
            <a:custGeom>
              <a:avLst/>
              <a:gdLst/>
              <a:ahLst/>
              <a:cxnLst/>
              <a:rect l="0" t="0" r="0" b="0"/>
              <a:pathLst>
                <a:path w="444" h="546">
                  <a:moveTo>
                    <a:pt x="0" y="546"/>
                  </a:moveTo>
                  <a:lnTo>
                    <a:pt x="0" y="540"/>
                  </a:lnTo>
                  <a:lnTo>
                    <a:pt x="0" y="540"/>
                  </a:lnTo>
                  <a:lnTo>
                    <a:pt x="6" y="540"/>
                  </a:lnTo>
                  <a:lnTo>
                    <a:pt x="6" y="534"/>
                  </a:lnTo>
                  <a:lnTo>
                    <a:pt x="6" y="534"/>
                  </a:lnTo>
                  <a:lnTo>
                    <a:pt x="6" y="528"/>
                  </a:lnTo>
                  <a:lnTo>
                    <a:pt x="12" y="522"/>
                  </a:lnTo>
                  <a:lnTo>
                    <a:pt x="12" y="516"/>
                  </a:lnTo>
                  <a:lnTo>
                    <a:pt x="12" y="516"/>
                  </a:lnTo>
                  <a:lnTo>
                    <a:pt x="18" y="510"/>
                  </a:lnTo>
                  <a:lnTo>
                    <a:pt x="18" y="504"/>
                  </a:lnTo>
                  <a:lnTo>
                    <a:pt x="18" y="504"/>
                  </a:lnTo>
                  <a:lnTo>
                    <a:pt x="18" y="498"/>
                  </a:lnTo>
                  <a:lnTo>
                    <a:pt x="24" y="492"/>
                  </a:lnTo>
                  <a:lnTo>
                    <a:pt x="24" y="492"/>
                  </a:lnTo>
                  <a:lnTo>
                    <a:pt x="24" y="486"/>
                  </a:lnTo>
                  <a:lnTo>
                    <a:pt x="30" y="480"/>
                  </a:lnTo>
                  <a:lnTo>
                    <a:pt x="30" y="480"/>
                  </a:lnTo>
                  <a:lnTo>
                    <a:pt x="30" y="474"/>
                  </a:lnTo>
                  <a:lnTo>
                    <a:pt x="30" y="468"/>
                  </a:lnTo>
                  <a:lnTo>
                    <a:pt x="36" y="468"/>
                  </a:lnTo>
                  <a:lnTo>
                    <a:pt x="36" y="462"/>
                  </a:lnTo>
                  <a:lnTo>
                    <a:pt x="36" y="462"/>
                  </a:lnTo>
                  <a:lnTo>
                    <a:pt x="42" y="456"/>
                  </a:lnTo>
                  <a:lnTo>
                    <a:pt x="42" y="450"/>
                  </a:lnTo>
                  <a:lnTo>
                    <a:pt x="42" y="450"/>
                  </a:lnTo>
                  <a:lnTo>
                    <a:pt x="48" y="444"/>
                  </a:lnTo>
                  <a:lnTo>
                    <a:pt x="48" y="444"/>
                  </a:lnTo>
                  <a:lnTo>
                    <a:pt x="48" y="438"/>
                  </a:lnTo>
                  <a:lnTo>
                    <a:pt x="48" y="432"/>
                  </a:lnTo>
                  <a:lnTo>
                    <a:pt x="54" y="432"/>
                  </a:lnTo>
                  <a:lnTo>
                    <a:pt x="54" y="426"/>
                  </a:lnTo>
                  <a:lnTo>
                    <a:pt x="54" y="426"/>
                  </a:lnTo>
                  <a:lnTo>
                    <a:pt x="60" y="420"/>
                  </a:lnTo>
                  <a:lnTo>
                    <a:pt x="60" y="420"/>
                  </a:lnTo>
                  <a:lnTo>
                    <a:pt x="60" y="414"/>
                  </a:lnTo>
                  <a:lnTo>
                    <a:pt x="60" y="414"/>
                  </a:lnTo>
                  <a:lnTo>
                    <a:pt x="66" y="408"/>
                  </a:lnTo>
                  <a:lnTo>
                    <a:pt x="66" y="408"/>
                  </a:lnTo>
                  <a:lnTo>
                    <a:pt x="66" y="402"/>
                  </a:lnTo>
                  <a:lnTo>
                    <a:pt x="72" y="396"/>
                  </a:lnTo>
                  <a:lnTo>
                    <a:pt x="72" y="396"/>
                  </a:lnTo>
                  <a:lnTo>
                    <a:pt x="72" y="390"/>
                  </a:lnTo>
                  <a:lnTo>
                    <a:pt x="72" y="390"/>
                  </a:lnTo>
                  <a:lnTo>
                    <a:pt x="78" y="384"/>
                  </a:lnTo>
                  <a:lnTo>
                    <a:pt x="78" y="384"/>
                  </a:lnTo>
                  <a:lnTo>
                    <a:pt x="78" y="378"/>
                  </a:lnTo>
                  <a:lnTo>
                    <a:pt x="84" y="378"/>
                  </a:lnTo>
                  <a:lnTo>
                    <a:pt x="84" y="372"/>
                  </a:lnTo>
                  <a:lnTo>
                    <a:pt x="84" y="372"/>
                  </a:lnTo>
                  <a:lnTo>
                    <a:pt x="84" y="366"/>
                  </a:lnTo>
                  <a:lnTo>
                    <a:pt x="90" y="366"/>
                  </a:lnTo>
                  <a:lnTo>
                    <a:pt x="90" y="360"/>
                  </a:lnTo>
                  <a:lnTo>
                    <a:pt x="90" y="360"/>
                  </a:lnTo>
                  <a:lnTo>
                    <a:pt x="96" y="360"/>
                  </a:lnTo>
                  <a:lnTo>
                    <a:pt x="96" y="354"/>
                  </a:lnTo>
                  <a:lnTo>
                    <a:pt x="96" y="354"/>
                  </a:lnTo>
                  <a:lnTo>
                    <a:pt x="102" y="348"/>
                  </a:lnTo>
                  <a:lnTo>
                    <a:pt x="102" y="348"/>
                  </a:lnTo>
                  <a:lnTo>
                    <a:pt x="102" y="342"/>
                  </a:lnTo>
                  <a:lnTo>
                    <a:pt x="102" y="342"/>
                  </a:lnTo>
                  <a:lnTo>
                    <a:pt x="108" y="336"/>
                  </a:lnTo>
                  <a:lnTo>
                    <a:pt x="108" y="336"/>
                  </a:lnTo>
                  <a:lnTo>
                    <a:pt x="108" y="330"/>
                  </a:lnTo>
                  <a:lnTo>
                    <a:pt x="114" y="330"/>
                  </a:lnTo>
                  <a:lnTo>
                    <a:pt x="114" y="330"/>
                  </a:lnTo>
                  <a:lnTo>
                    <a:pt x="114" y="324"/>
                  </a:lnTo>
                  <a:lnTo>
                    <a:pt x="114" y="324"/>
                  </a:lnTo>
                  <a:lnTo>
                    <a:pt x="120" y="318"/>
                  </a:lnTo>
                  <a:lnTo>
                    <a:pt x="120" y="318"/>
                  </a:lnTo>
                  <a:lnTo>
                    <a:pt x="120" y="312"/>
                  </a:lnTo>
                  <a:lnTo>
                    <a:pt x="126" y="312"/>
                  </a:lnTo>
                  <a:lnTo>
                    <a:pt x="126" y="312"/>
                  </a:lnTo>
                  <a:lnTo>
                    <a:pt x="126" y="306"/>
                  </a:lnTo>
                  <a:lnTo>
                    <a:pt x="126" y="306"/>
                  </a:lnTo>
                  <a:lnTo>
                    <a:pt x="132" y="300"/>
                  </a:lnTo>
                  <a:lnTo>
                    <a:pt x="132" y="300"/>
                  </a:lnTo>
                  <a:lnTo>
                    <a:pt x="132" y="294"/>
                  </a:lnTo>
                  <a:lnTo>
                    <a:pt x="138" y="294"/>
                  </a:lnTo>
                  <a:lnTo>
                    <a:pt x="138" y="294"/>
                  </a:lnTo>
                  <a:lnTo>
                    <a:pt x="138" y="288"/>
                  </a:lnTo>
                  <a:lnTo>
                    <a:pt x="144" y="288"/>
                  </a:lnTo>
                  <a:lnTo>
                    <a:pt x="144" y="282"/>
                  </a:lnTo>
                  <a:lnTo>
                    <a:pt x="144" y="282"/>
                  </a:lnTo>
                  <a:lnTo>
                    <a:pt x="144" y="282"/>
                  </a:lnTo>
                  <a:lnTo>
                    <a:pt x="150" y="276"/>
                  </a:lnTo>
                  <a:lnTo>
                    <a:pt x="150" y="276"/>
                  </a:lnTo>
                  <a:lnTo>
                    <a:pt x="150" y="270"/>
                  </a:lnTo>
                  <a:lnTo>
                    <a:pt x="156" y="270"/>
                  </a:lnTo>
                  <a:lnTo>
                    <a:pt x="156" y="270"/>
                  </a:lnTo>
                  <a:lnTo>
                    <a:pt x="156" y="264"/>
                  </a:lnTo>
                  <a:lnTo>
                    <a:pt x="156" y="264"/>
                  </a:lnTo>
                  <a:lnTo>
                    <a:pt x="162" y="264"/>
                  </a:lnTo>
                  <a:lnTo>
                    <a:pt x="162" y="258"/>
                  </a:lnTo>
                  <a:lnTo>
                    <a:pt x="162" y="258"/>
                  </a:lnTo>
                  <a:lnTo>
                    <a:pt x="168" y="252"/>
                  </a:lnTo>
                  <a:lnTo>
                    <a:pt x="168" y="252"/>
                  </a:lnTo>
                  <a:lnTo>
                    <a:pt x="168" y="252"/>
                  </a:lnTo>
                  <a:lnTo>
                    <a:pt x="168" y="246"/>
                  </a:lnTo>
                  <a:lnTo>
                    <a:pt x="174" y="246"/>
                  </a:lnTo>
                  <a:lnTo>
                    <a:pt x="174" y="246"/>
                  </a:lnTo>
                  <a:lnTo>
                    <a:pt x="174" y="240"/>
                  </a:lnTo>
                  <a:lnTo>
                    <a:pt x="180" y="240"/>
                  </a:lnTo>
                  <a:lnTo>
                    <a:pt x="180" y="240"/>
                  </a:lnTo>
                  <a:lnTo>
                    <a:pt x="180" y="234"/>
                  </a:lnTo>
                  <a:lnTo>
                    <a:pt x="180" y="234"/>
                  </a:lnTo>
                  <a:lnTo>
                    <a:pt x="186" y="234"/>
                  </a:lnTo>
                  <a:lnTo>
                    <a:pt x="186" y="228"/>
                  </a:lnTo>
                  <a:lnTo>
                    <a:pt x="186" y="228"/>
                  </a:lnTo>
                  <a:lnTo>
                    <a:pt x="192" y="228"/>
                  </a:lnTo>
                  <a:lnTo>
                    <a:pt x="192" y="222"/>
                  </a:lnTo>
                  <a:lnTo>
                    <a:pt x="192" y="222"/>
                  </a:lnTo>
                  <a:lnTo>
                    <a:pt x="198" y="216"/>
                  </a:lnTo>
                  <a:lnTo>
                    <a:pt x="198" y="216"/>
                  </a:lnTo>
                  <a:lnTo>
                    <a:pt x="198" y="216"/>
                  </a:lnTo>
                  <a:lnTo>
                    <a:pt x="198" y="210"/>
                  </a:lnTo>
                  <a:lnTo>
                    <a:pt x="204" y="210"/>
                  </a:lnTo>
                  <a:lnTo>
                    <a:pt x="204" y="210"/>
                  </a:lnTo>
                  <a:lnTo>
                    <a:pt x="204" y="210"/>
                  </a:lnTo>
                  <a:lnTo>
                    <a:pt x="210" y="204"/>
                  </a:lnTo>
                  <a:lnTo>
                    <a:pt x="210" y="204"/>
                  </a:lnTo>
                  <a:lnTo>
                    <a:pt x="210" y="204"/>
                  </a:lnTo>
                  <a:lnTo>
                    <a:pt x="210" y="198"/>
                  </a:lnTo>
                  <a:lnTo>
                    <a:pt x="216" y="198"/>
                  </a:lnTo>
                  <a:lnTo>
                    <a:pt x="216" y="198"/>
                  </a:lnTo>
                  <a:lnTo>
                    <a:pt x="216" y="192"/>
                  </a:lnTo>
                  <a:lnTo>
                    <a:pt x="222" y="192"/>
                  </a:lnTo>
                  <a:lnTo>
                    <a:pt x="222" y="192"/>
                  </a:lnTo>
                  <a:lnTo>
                    <a:pt x="222" y="186"/>
                  </a:lnTo>
                  <a:lnTo>
                    <a:pt x="222" y="186"/>
                  </a:lnTo>
                  <a:lnTo>
                    <a:pt x="228" y="186"/>
                  </a:lnTo>
                  <a:lnTo>
                    <a:pt x="228" y="180"/>
                  </a:lnTo>
                  <a:lnTo>
                    <a:pt x="228" y="180"/>
                  </a:lnTo>
                  <a:lnTo>
                    <a:pt x="234" y="180"/>
                  </a:lnTo>
                  <a:lnTo>
                    <a:pt x="234" y="174"/>
                  </a:lnTo>
                  <a:lnTo>
                    <a:pt x="234" y="174"/>
                  </a:lnTo>
                  <a:lnTo>
                    <a:pt x="240" y="174"/>
                  </a:lnTo>
                  <a:lnTo>
                    <a:pt x="240" y="174"/>
                  </a:lnTo>
                  <a:lnTo>
                    <a:pt x="240" y="168"/>
                  </a:lnTo>
                  <a:lnTo>
                    <a:pt x="240" y="168"/>
                  </a:lnTo>
                  <a:lnTo>
                    <a:pt x="246" y="168"/>
                  </a:lnTo>
                  <a:lnTo>
                    <a:pt x="246" y="162"/>
                  </a:lnTo>
                  <a:lnTo>
                    <a:pt x="246" y="162"/>
                  </a:lnTo>
                  <a:lnTo>
                    <a:pt x="252" y="162"/>
                  </a:lnTo>
                  <a:lnTo>
                    <a:pt x="252" y="156"/>
                  </a:lnTo>
                  <a:lnTo>
                    <a:pt x="252" y="156"/>
                  </a:lnTo>
                  <a:lnTo>
                    <a:pt x="252" y="156"/>
                  </a:lnTo>
                  <a:lnTo>
                    <a:pt x="258" y="156"/>
                  </a:lnTo>
                  <a:lnTo>
                    <a:pt x="258" y="150"/>
                  </a:lnTo>
                  <a:lnTo>
                    <a:pt x="258" y="150"/>
                  </a:lnTo>
                  <a:lnTo>
                    <a:pt x="264" y="150"/>
                  </a:lnTo>
                  <a:lnTo>
                    <a:pt x="264" y="144"/>
                  </a:lnTo>
                  <a:lnTo>
                    <a:pt x="264" y="144"/>
                  </a:lnTo>
                  <a:lnTo>
                    <a:pt x="264" y="144"/>
                  </a:lnTo>
                  <a:lnTo>
                    <a:pt x="270" y="144"/>
                  </a:lnTo>
                  <a:lnTo>
                    <a:pt x="270" y="138"/>
                  </a:lnTo>
                  <a:lnTo>
                    <a:pt x="270" y="138"/>
                  </a:lnTo>
                  <a:lnTo>
                    <a:pt x="276" y="138"/>
                  </a:lnTo>
                  <a:lnTo>
                    <a:pt x="276" y="138"/>
                  </a:lnTo>
                  <a:lnTo>
                    <a:pt x="276" y="132"/>
                  </a:lnTo>
                  <a:lnTo>
                    <a:pt x="282" y="132"/>
                  </a:lnTo>
                  <a:lnTo>
                    <a:pt x="282" y="132"/>
                  </a:lnTo>
                  <a:lnTo>
                    <a:pt x="282" y="126"/>
                  </a:lnTo>
                  <a:lnTo>
                    <a:pt x="282" y="126"/>
                  </a:lnTo>
                  <a:lnTo>
                    <a:pt x="288" y="126"/>
                  </a:lnTo>
                  <a:lnTo>
                    <a:pt x="288" y="126"/>
                  </a:lnTo>
                  <a:lnTo>
                    <a:pt x="288" y="120"/>
                  </a:lnTo>
                  <a:lnTo>
                    <a:pt x="294" y="120"/>
                  </a:lnTo>
                  <a:lnTo>
                    <a:pt x="294" y="120"/>
                  </a:lnTo>
                  <a:lnTo>
                    <a:pt x="294" y="120"/>
                  </a:lnTo>
                  <a:lnTo>
                    <a:pt x="294" y="114"/>
                  </a:lnTo>
                  <a:lnTo>
                    <a:pt x="300" y="114"/>
                  </a:lnTo>
                  <a:lnTo>
                    <a:pt x="300" y="114"/>
                  </a:lnTo>
                  <a:lnTo>
                    <a:pt x="300" y="114"/>
                  </a:lnTo>
                  <a:lnTo>
                    <a:pt x="306" y="108"/>
                  </a:lnTo>
                  <a:lnTo>
                    <a:pt x="306" y="108"/>
                  </a:lnTo>
                  <a:lnTo>
                    <a:pt x="306" y="108"/>
                  </a:lnTo>
                  <a:lnTo>
                    <a:pt x="306" y="108"/>
                  </a:lnTo>
                  <a:lnTo>
                    <a:pt x="312" y="102"/>
                  </a:lnTo>
                  <a:lnTo>
                    <a:pt x="312" y="102"/>
                  </a:lnTo>
                  <a:lnTo>
                    <a:pt x="312" y="102"/>
                  </a:lnTo>
                  <a:lnTo>
                    <a:pt x="318" y="102"/>
                  </a:lnTo>
                  <a:lnTo>
                    <a:pt x="318" y="96"/>
                  </a:lnTo>
                  <a:lnTo>
                    <a:pt x="318" y="96"/>
                  </a:lnTo>
                  <a:lnTo>
                    <a:pt x="318" y="96"/>
                  </a:lnTo>
                  <a:lnTo>
                    <a:pt x="324" y="96"/>
                  </a:lnTo>
                  <a:lnTo>
                    <a:pt x="324" y="90"/>
                  </a:lnTo>
                  <a:lnTo>
                    <a:pt x="324" y="90"/>
                  </a:lnTo>
                  <a:lnTo>
                    <a:pt x="330" y="90"/>
                  </a:lnTo>
                  <a:lnTo>
                    <a:pt x="330" y="90"/>
                  </a:lnTo>
                  <a:lnTo>
                    <a:pt x="330" y="84"/>
                  </a:lnTo>
                  <a:lnTo>
                    <a:pt x="336" y="84"/>
                  </a:lnTo>
                  <a:lnTo>
                    <a:pt x="336" y="84"/>
                  </a:lnTo>
                  <a:lnTo>
                    <a:pt x="336" y="84"/>
                  </a:lnTo>
                  <a:lnTo>
                    <a:pt x="336" y="78"/>
                  </a:lnTo>
                  <a:lnTo>
                    <a:pt x="342" y="78"/>
                  </a:lnTo>
                  <a:lnTo>
                    <a:pt x="342" y="78"/>
                  </a:lnTo>
                  <a:lnTo>
                    <a:pt x="342" y="78"/>
                  </a:lnTo>
                  <a:lnTo>
                    <a:pt x="348" y="72"/>
                  </a:lnTo>
                  <a:lnTo>
                    <a:pt x="348" y="72"/>
                  </a:lnTo>
                  <a:lnTo>
                    <a:pt x="348" y="72"/>
                  </a:lnTo>
                  <a:lnTo>
                    <a:pt x="348" y="72"/>
                  </a:lnTo>
                  <a:lnTo>
                    <a:pt x="354" y="66"/>
                  </a:lnTo>
                  <a:lnTo>
                    <a:pt x="354" y="66"/>
                  </a:lnTo>
                  <a:lnTo>
                    <a:pt x="354" y="66"/>
                  </a:lnTo>
                  <a:lnTo>
                    <a:pt x="360" y="66"/>
                  </a:lnTo>
                  <a:lnTo>
                    <a:pt x="360" y="66"/>
                  </a:lnTo>
                  <a:lnTo>
                    <a:pt x="360" y="60"/>
                  </a:lnTo>
                  <a:lnTo>
                    <a:pt x="360" y="60"/>
                  </a:lnTo>
                  <a:lnTo>
                    <a:pt x="366" y="60"/>
                  </a:lnTo>
                  <a:lnTo>
                    <a:pt x="366" y="60"/>
                  </a:lnTo>
                  <a:lnTo>
                    <a:pt x="366" y="54"/>
                  </a:lnTo>
                  <a:lnTo>
                    <a:pt x="372" y="54"/>
                  </a:lnTo>
                  <a:lnTo>
                    <a:pt x="372" y="54"/>
                  </a:lnTo>
                  <a:lnTo>
                    <a:pt x="372" y="54"/>
                  </a:lnTo>
                  <a:lnTo>
                    <a:pt x="378" y="48"/>
                  </a:lnTo>
                  <a:lnTo>
                    <a:pt x="378" y="48"/>
                  </a:lnTo>
                  <a:lnTo>
                    <a:pt x="378" y="48"/>
                  </a:lnTo>
                  <a:lnTo>
                    <a:pt x="378" y="48"/>
                  </a:lnTo>
                  <a:lnTo>
                    <a:pt x="384" y="48"/>
                  </a:lnTo>
                  <a:lnTo>
                    <a:pt x="384" y="42"/>
                  </a:lnTo>
                  <a:lnTo>
                    <a:pt x="384" y="42"/>
                  </a:lnTo>
                  <a:lnTo>
                    <a:pt x="390" y="42"/>
                  </a:lnTo>
                  <a:lnTo>
                    <a:pt x="390" y="42"/>
                  </a:lnTo>
                  <a:lnTo>
                    <a:pt x="390" y="42"/>
                  </a:lnTo>
                  <a:lnTo>
                    <a:pt x="390" y="36"/>
                  </a:lnTo>
                  <a:lnTo>
                    <a:pt x="396" y="36"/>
                  </a:lnTo>
                  <a:lnTo>
                    <a:pt x="396" y="36"/>
                  </a:lnTo>
                  <a:lnTo>
                    <a:pt x="396" y="36"/>
                  </a:lnTo>
                  <a:lnTo>
                    <a:pt x="402" y="30"/>
                  </a:lnTo>
                  <a:lnTo>
                    <a:pt x="402" y="30"/>
                  </a:lnTo>
                  <a:lnTo>
                    <a:pt x="402" y="30"/>
                  </a:lnTo>
                  <a:lnTo>
                    <a:pt x="402" y="30"/>
                  </a:lnTo>
                  <a:lnTo>
                    <a:pt x="408" y="30"/>
                  </a:lnTo>
                  <a:lnTo>
                    <a:pt x="408" y="24"/>
                  </a:lnTo>
                  <a:lnTo>
                    <a:pt x="408" y="24"/>
                  </a:lnTo>
                  <a:lnTo>
                    <a:pt x="414" y="24"/>
                  </a:lnTo>
                  <a:lnTo>
                    <a:pt x="414" y="24"/>
                  </a:lnTo>
                  <a:lnTo>
                    <a:pt x="414" y="24"/>
                  </a:lnTo>
                  <a:lnTo>
                    <a:pt x="414" y="18"/>
                  </a:lnTo>
                  <a:lnTo>
                    <a:pt x="420" y="18"/>
                  </a:lnTo>
                  <a:lnTo>
                    <a:pt x="420" y="18"/>
                  </a:lnTo>
                  <a:lnTo>
                    <a:pt x="420" y="18"/>
                  </a:lnTo>
                  <a:lnTo>
                    <a:pt x="426" y="18"/>
                  </a:lnTo>
                  <a:lnTo>
                    <a:pt x="426" y="12"/>
                  </a:lnTo>
                  <a:lnTo>
                    <a:pt x="426" y="12"/>
                  </a:lnTo>
                  <a:lnTo>
                    <a:pt x="432" y="12"/>
                  </a:lnTo>
                  <a:lnTo>
                    <a:pt x="432" y="12"/>
                  </a:lnTo>
                  <a:lnTo>
                    <a:pt x="432" y="6"/>
                  </a:lnTo>
                  <a:lnTo>
                    <a:pt x="432" y="6"/>
                  </a:lnTo>
                  <a:lnTo>
                    <a:pt x="438" y="6"/>
                  </a:lnTo>
                  <a:lnTo>
                    <a:pt x="438" y="6"/>
                  </a:lnTo>
                  <a:lnTo>
                    <a:pt x="438" y="6"/>
                  </a:lnTo>
                  <a:lnTo>
                    <a:pt x="444" y="0"/>
                  </a:lnTo>
                  <a:lnTo>
                    <a:pt x="444" y="0"/>
                  </a:lnTo>
                </a:path>
              </a:pathLst>
            </a:custGeom>
            <a:noFill/>
            <a:ln w="9525" cap="flat" cmpd="sng">
              <a:solidFill>
                <a:srgbClr val="00FF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589" name="任意多边形 151588"/>
            <p:cNvSpPr/>
            <p:nvPr/>
          </p:nvSpPr>
          <p:spPr>
            <a:xfrm>
              <a:off x="4536" y="2170"/>
              <a:ext cx="467" cy="233"/>
            </a:xfrm>
            <a:custGeom>
              <a:avLst/>
              <a:gdLst/>
              <a:ahLst/>
              <a:cxnLst/>
              <a:rect l="0" t="0" r="0" b="0"/>
              <a:pathLst>
                <a:path w="444" h="222">
                  <a:moveTo>
                    <a:pt x="0" y="222"/>
                  </a:moveTo>
                  <a:lnTo>
                    <a:pt x="0" y="222"/>
                  </a:lnTo>
                  <a:lnTo>
                    <a:pt x="0" y="222"/>
                  </a:lnTo>
                  <a:lnTo>
                    <a:pt x="6" y="222"/>
                  </a:lnTo>
                  <a:lnTo>
                    <a:pt x="6" y="222"/>
                  </a:lnTo>
                  <a:lnTo>
                    <a:pt x="6" y="216"/>
                  </a:lnTo>
                  <a:lnTo>
                    <a:pt x="12" y="216"/>
                  </a:lnTo>
                  <a:lnTo>
                    <a:pt x="12" y="216"/>
                  </a:lnTo>
                  <a:lnTo>
                    <a:pt x="12" y="216"/>
                  </a:lnTo>
                  <a:lnTo>
                    <a:pt x="12" y="216"/>
                  </a:lnTo>
                  <a:lnTo>
                    <a:pt x="18" y="210"/>
                  </a:lnTo>
                  <a:lnTo>
                    <a:pt x="18" y="210"/>
                  </a:lnTo>
                  <a:lnTo>
                    <a:pt x="18" y="210"/>
                  </a:lnTo>
                  <a:lnTo>
                    <a:pt x="24" y="210"/>
                  </a:lnTo>
                  <a:lnTo>
                    <a:pt x="24" y="210"/>
                  </a:lnTo>
                  <a:lnTo>
                    <a:pt x="24" y="204"/>
                  </a:lnTo>
                  <a:lnTo>
                    <a:pt x="30" y="204"/>
                  </a:lnTo>
                  <a:lnTo>
                    <a:pt x="30" y="204"/>
                  </a:lnTo>
                  <a:lnTo>
                    <a:pt x="30" y="204"/>
                  </a:lnTo>
                  <a:lnTo>
                    <a:pt x="30" y="204"/>
                  </a:lnTo>
                  <a:lnTo>
                    <a:pt x="36" y="198"/>
                  </a:lnTo>
                  <a:lnTo>
                    <a:pt x="36" y="198"/>
                  </a:lnTo>
                  <a:lnTo>
                    <a:pt x="36" y="198"/>
                  </a:lnTo>
                  <a:lnTo>
                    <a:pt x="42" y="198"/>
                  </a:lnTo>
                  <a:lnTo>
                    <a:pt x="42" y="198"/>
                  </a:lnTo>
                  <a:lnTo>
                    <a:pt x="42" y="198"/>
                  </a:lnTo>
                  <a:lnTo>
                    <a:pt x="42" y="192"/>
                  </a:lnTo>
                  <a:lnTo>
                    <a:pt x="48" y="192"/>
                  </a:lnTo>
                  <a:lnTo>
                    <a:pt x="48" y="192"/>
                  </a:lnTo>
                  <a:lnTo>
                    <a:pt x="48" y="192"/>
                  </a:lnTo>
                  <a:lnTo>
                    <a:pt x="54" y="192"/>
                  </a:lnTo>
                  <a:lnTo>
                    <a:pt x="54" y="186"/>
                  </a:lnTo>
                  <a:lnTo>
                    <a:pt x="54" y="186"/>
                  </a:lnTo>
                  <a:lnTo>
                    <a:pt x="54" y="186"/>
                  </a:lnTo>
                  <a:lnTo>
                    <a:pt x="60" y="186"/>
                  </a:lnTo>
                  <a:lnTo>
                    <a:pt x="60" y="186"/>
                  </a:lnTo>
                  <a:lnTo>
                    <a:pt x="60" y="186"/>
                  </a:lnTo>
                  <a:lnTo>
                    <a:pt x="66" y="180"/>
                  </a:lnTo>
                  <a:lnTo>
                    <a:pt x="66" y="180"/>
                  </a:lnTo>
                  <a:lnTo>
                    <a:pt x="66" y="180"/>
                  </a:lnTo>
                  <a:lnTo>
                    <a:pt x="66" y="180"/>
                  </a:lnTo>
                  <a:lnTo>
                    <a:pt x="72" y="180"/>
                  </a:lnTo>
                  <a:lnTo>
                    <a:pt x="72" y="174"/>
                  </a:lnTo>
                  <a:lnTo>
                    <a:pt x="72" y="174"/>
                  </a:lnTo>
                  <a:lnTo>
                    <a:pt x="78" y="174"/>
                  </a:lnTo>
                  <a:lnTo>
                    <a:pt x="78" y="174"/>
                  </a:lnTo>
                  <a:lnTo>
                    <a:pt x="78" y="174"/>
                  </a:lnTo>
                  <a:lnTo>
                    <a:pt x="84" y="174"/>
                  </a:lnTo>
                  <a:lnTo>
                    <a:pt x="84" y="168"/>
                  </a:lnTo>
                  <a:lnTo>
                    <a:pt x="84" y="168"/>
                  </a:lnTo>
                  <a:lnTo>
                    <a:pt x="84" y="168"/>
                  </a:lnTo>
                  <a:lnTo>
                    <a:pt x="90" y="168"/>
                  </a:lnTo>
                  <a:lnTo>
                    <a:pt x="90" y="168"/>
                  </a:lnTo>
                  <a:lnTo>
                    <a:pt x="90" y="168"/>
                  </a:lnTo>
                  <a:lnTo>
                    <a:pt x="96" y="162"/>
                  </a:lnTo>
                  <a:lnTo>
                    <a:pt x="96" y="162"/>
                  </a:lnTo>
                  <a:lnTo>
                    <a:pt x="96" y="162"/>
                  </a:lnTo>
                  <a:lnTo>
                    <a:pt x="96" y="162"/>
                  </a:lnTo>
                  <a:lnTo>
                    <a:pt x="102" y="162"/>
                  </a:lnTo>
                  <a:lnTo>
                    <a:pt x="102" y="162"/>
                  </a:lnTo>
                  <a:lnTo>
                    <a:pt x="102" y="156"/>
                  </a:lnTo>
                  <a:lnTo>
                    <a:pt x="108" y="156"/>
                  </a:lnTo>
                  <a:lnTo>
                    <a:pt x="108" y="156"/>
                  </a:lnTo>
                  <a:lnTo>
                    <a:pt x="108" y="156"/>
                  </a:lnTo>
                  <a:lnTo>
                    <a:pt x="108" y="156"/>
                  </a:lnTo>
                  <a:lnTo>
                    <a:pt x="114" y="156"/>
                  </a:lnTo>
                  <a:lnTo>
                    <a:pt x="114" y="150"/>
                  </a:lnTo>
                  <a:lnTo>
                    <a:pt x="114" y="150"/>
                  </a:lnTo>
                  <a:lnTo>
                    <a:pt x="120" y="150"/>
                  </a:lnTo>
                  <a:lnTo>
                    <a:pt x="120" y="150"/>
                  </a:lnTo>
                  <a:lnTo>
                    <a:pt x="120" y="150"/>
                  </a:lnTo>
                  <a:lnTo>
                    <a:pt x="126" y="150"/>
                  </a:lnTo>
                  <a:lnTo>
                    <a:pt x="126" y="144"/>
                  </a:lnTo>
                  <a:lnTo>
                    <a:pt x="126" y="144"/>
                  </a:lnTo>
                  <a:lnTo>
                    <a:pt x="126" y="144"/>
                  </a:lnTo>
                  <a:lnTo>
                    <a:pt x="132" y="144"/>
                  </a:lnTo>
                  <a:lnTo>
                    <a:pt x="132" y="144"/>
                  </a:lnTo>
                  <a:lnTo>
                    <a:pt x="132" y="144"/>
                  </a:lnTo>
                  <a:lnTo>
                    <a:pt x="138" y="138"/>
                  </a:lnTo>
                  <a:lnTo>
                    <a:pt x="138" y="138"/>
                  </a:lnTo>
                  <a:lnTo>
                    <a:pt x="138" y="138"/>
                  </a:lnTo>
                  <a:lnTo>
                    <a:pt x="138" y="138"/>
                  </a:lnTo>
                  <a:lnTo>
                    <a:pt x="144" y="138"/>
                  </a:lnTo>
                  <a:lnTo>
                    <a:pt x="144" y="138"/>
                  </a:lnTo>
                  <a:lnTo>
                    <a:pt x="144" y="132"/>
                  </a:lnTo>
                  <a:lnTo>
                    <a:pt x="150" y="132"/>
                  </a:lnTo>
                  <a:lnTo>
                    <a:pt x="150" y="132"/>
                  </a:lnTo>
                  <a:lnTo>
                    <a:pt x="150" y="132"/>
                  </a:lnTo>
                  <a:lnTo>
                    <a:pt x="150" y="132"/>
                  </a:lnTo>
                  <a:lnTo>
                    <a:pt x="156" y="132"/>
                  </a:lnTo>
                  <a:lnTo>
                    <a:pt x="156" y="126"/>
                  </a:lnTo>
                  <a:lnTo>
                    <a:pt x="156" y="126"/>
                  </a:lnTo>
                  <a:lnTo>
                    <a:pt x="162" y="126"/>
                  </a:lnTo>
                  <a:lnTo>
                    <a:pt x="162" y="126"/>
                  </a:lnTo>
                  <a:lnTo>
                    <a:pt x="162" y="126"/>
                  </a:lnTo>
                  <a:lnTo>
                    <a:pt x="162" y="126"/>
                  </a:lnTo>
                  <a:lnTo>
                    <a:pt x="168" y="126"/>
                  </a:lnTo>
                  <a:lnTo>
                    <a:pt x="168" y="120"/>
                  </a:lnTo>
                  <a:lnTo>
                    <a:pt x="168" y="120"/>
                  </a:lnTo>
                  <a:lnTo>
                    <a:pt x="174" y="120"/>
                  </a:lnTo>
                  <a:lnTo>
                    <a:pt x="174" y="120"/>
                  </a:lnTo>
                  <a:lnTo>
                    <a:pt x="174" y="120"/>
                  </a:lnTo>
                  <a:lnTo>
                    <a:pt x="180" y="120"/>
                  </a:lnTo>
                  <a:lnTo>
                    <a:pt x="180" y="114"/>
                  </a:lnTo>
                  <a:lnTo>
                    <a:pt x="180" y="114"/>
                  </a:lnTo>
                  <a:lnTo>
                    <a:pt x="180" y="114"/>
                  </a:lnTo>
                  <a:lnTo>
                    <a:pt x="186" y="114"/>
                  </a:lnTo>
                  <a:lnTo>
                    <a:pt x="186" y="114"/>
                  </a:lnTo>
                  <a:lnTo>
                    <a:pt x="186" y="114"/>
                  </a:lnTo>
                  <a:lnTo>
                    <a:pt x="192" y="114"/>
                  </a:lnTo>
                  <a:lnTo>
                    <a:pt x="192" y="108"/>
                  </a:lnTo>
                  <a:lnTo>
                    <a:pt x="192" y="108"/>
                  </a:lnTo>
                  <a:lnTo>
                    <a:pt x="192" y="108"/>
                  </a:lnTo>
                  <a:lnTo>
                    <a:pt x="198" y="108"/>
                  </a:lnTo>
                  <a:lnTo>
                    <a:pt x="198" y="108"/>
                  </a:lnTo>
                  <a:lnTo>
                    <a:pt x="198" y="108"/>
                  </a:lnTo>
                  <a:lnTo>
                    <a:pt x="204" y="108"/>
                  </a:lnTo>
                  <a:lnTo>
                    <a:pt x="204" y="102"/>
                  </a:lnTo>
                  <a:lnTo>
                    <a:pt x="204" y="102"/>
                  </a:lnTo>
                  <a:lnTo>
                    <a:pt x="204" y="102"/>
                  </a:lnTo>
                  <a:lnTo>
                    <a:pt x="210" y="102"/>
                  </a:lnTo>
                  <a:lnTo>
                    <a:pt x="210" y="102"/>
                  </a:lnTo>
                  <a:lnTo>
                    <a:pt x="210" y="102"/>
                  </a:lnTo>
                  <a:lnTo>
                    <a:pt x="216" y="102"/>
                  </a:lnTo>
                  <a:lnTo>
                    <a:pt x="216" y="96"/>
                  </a:lnTo>
                  <a:lnTo>
                    <a:pt x="216" y="96"/>
                  </a:lnTo>
                  <a:lnTo>
                    <a:pt x="222" y="96"/>
                  </a:lnTo>
                  <a:lnTo>
                    <a:pt x="222" y="96"/>
                  </a:lnTo>
                  <a:lnTo>
                    <a:pt x="222" y="96"/>
                  </a:lnTo>
                  <a:lnTo>
                    <a:pt x="222" y="96"/>
                  </a:lnTo>
                  <a:lnTo>
                    <a:pt x="228" y="90"/>
                  </a:lnTo>
                  <a:lnTo>
                    <a:pt x="228" y="90"/>
                  </a:lnTo>
                  <a:lnTo>
                    <a:pt x="228" y="90"/>
                  </a:lnTo>
                  <a:lnTo>
                    <a:pt x="234" y="90"/>
                  </a:lnTo>
                  <a:lnTo>
                    <a:pt x="234" y="90"/>
                  </a:lnTo>
                  <a:lnTo>
                    <a:pt x="234" y="90"/>
                  </a:lnTo>
                  <a:lnTo>
                    <a:pt x="234" y="90"/>
                  </a:lnTo>
                  <a:lnTo>
                    <a:pt x="240" y="90"/>
                  </a:lnTo>
                  <a:lnTo>
                    <a:pt x="240" y="84"/>
                  </a:lnTo>
                  <a:lnTo>
                    <a:pt x="240" y="84"/>
                  </a:lnTo>
                  <a:lnTo>
                    <a:pt x="246" y="84"/>
                  </a:lnTo>
                  <a:lnTo>
                    <a:pt x="246" y="84"/>
                  </a:lnTo>
                  <a:lnTo>
                    <a:pt x="246" y="84"/>
                  </a:lnTo>
                  <a:lnTo>
                    <a:pt x="246" y="84"/>
                  </a:lnTo>
                  <a:lnTo>
                    <a:pt x="252" y="84"/>
                  </a:lnTo>
                  <a:lnTo>
                    <a:pt x="252" y="78"/>
                  </a:lnTo>
                  <a:lnTo>
                    <a:pt x="252" y="78"/>
                  </a:lnTo>
                  <a:lnTo>
                    <a:pt x="258" y="78"/>
                  </a:lnTo>
                  <a:lnTo>
                    <a:pt x="258" y="78"/>
                  </a:lnTo>
                  <a:lnTo>
                    <a:pt x="258" y="78"/>
                  </a:lnTo>
                  <a:lnTo>
                    <a:pt x="264" y="78"/>
                  </a:lnTo>
                  <a:lnTo>
                    <a:pt x="264" y="78"/>
                  </a:lnTo>
                  <a:lnTo>
                    <a:pt x="264" y="72"/>
                  </a:lnTo>
                  <a:lnTo>
                    <a:pt x="264" y="72"/>
                  </a:lnTo>
                  <a:lnTo>
                    <a:pt x="270" y="72"/>
                  </a:lnTo>
                  <a:lnTo>
                    <a:pt x="270" y="72"/>
                  </a:lnTo>
                  <a:lnTo>
                    <a:pt x="270" y="72"/>
                  </a:lnTo>
                  <a:lnTo>
                    <a:pt x="276" y="72"/>
                  </a:lnTo>
                  <a:lnTo>
                    <a:pt x="276" y="72"/>
                  </a:lnTo>
                  <a:lnTo>
                    <a:pt x="276" y="66"/>
                  </a:lnTo>
                  <a:lnTo>
                    <a:pt x="276" y="66"/>
                  </a:lnTo>
                  <a:lnTo>
                    <a:pt x="282" y="66"/>
                  </a:lnTo>
                  <a:lnTo>
                    <a:pt x="282" y="66"/>
                  </a:lnTo>
                  <a:lnTo>
                    <a:pt x="282" y="66"/>
                  </a:lnTo>
                  <a:lnTo>
                    <a:pt x="288" y="66"/>
                  </a:lnTo>
                  <a:lnTo>
                    <a:pt x="288" y="66"/>
                  </a:lnTo>
                  <a:lnTo>
                    <a:pt x="288" y="66"/>
                  </a:lnTo>
                  <a:lnTo>
                    <a:pt x="288" y="60"/>
                  </a:lnTo>
                  <a:lnTo>
                    <a:pt x="294" y="60"/>
                  </a:lnTo>
                  <a:lnTo>
                    <a:pt x="294" y="60"/>
                  </a:lnTo>
                  <a:lnTo>
                    <a:pt x="294" y="60"/>
                  </a:lnTo>
                  <a:lnTo>
                    <a:pt x="300" y="60"/>
                  </a:lnTo>
                  <a:lnTo>
                    <a:pt x="300" y="60"/>
                  </a:lnTo>
                  <a:lnTo>
                    <a:pt x="300" y="60"/>
                  </a:lnTo>
                  <a:lnTo>
                    <a:pt x="300" y="54"/>
                  </a:lnTo>
                  <a:lnTo>
                    <a:pt x="306" y="54"/>
                  </a:lnTo>
                  <a:lnTo>
                    <a:pt x="306" y="54"/>
                  </a:lnTo>
                  <a:lnTo>
                    <a:pt x="306" y="54"/>
                  </a:lnTo>
                  <a:lnTo>
                    <a:pt x="312" y="54"/>
                  </a:lnTo>
                  <a:lnTo>
                    <a:pt x="312" y="54"/>
                  </a:lnTo>
                  <a:lnTo>
                    <a:pt x="312" y="54"/>
                  </a:lnTo>
                  <a:lnTo>
                    <a:pt x="318" y="54"/>
                  </a:lnTo>
                  <a:lnTo>
                    <a:pt x="318" y="48"/>
                  </a:lnTo>
                  <a:lnTo>
                    <a:pt x="318" y="48"/>
                  </a:lnTo>
                  <a:lnTo>
                    <a:pt x="318" y="48"/>
                  </a:lnTo>
                  <a:lnTo>
                    <a:pt x="324" y="48"/>
                  </a:lnTo>
                  <a:lnTo>
                    <a:pt x="324" y="48"/>
                  </a:lnTo>
                  <a:lnTo>
                    <a:pt x="324" y="48"/>
                  </a:lnTo>
                  <a:lnTo>
                    <a:pt x="330" y="48"/>
                  </a:lnTo>
                  <a:lnTo>
                    <a:pt x="330" y="48"/>
                  </a:lnTo>
                  <a:lnTo>
                    <a:pt x="330" y="42"/>
                  </a:lnTo>
                  <a:lnTo>
                    <a:pt x="330" y="42"/>
                  </a:lnTo>
                  <a:lnTo>
                    <a:pt x="336" y="42"/>
                  </a:lnTo>
                  <a:lnTo>
                    <a:pt x="336" y="42"/>
                  </a:lnTo>
                  <a:lnTo>
                    <a:pt x="336" y="42"/>
                  </a:lnTo>
                  <a:lnTo>
                    <a:pt x="342" y="42"/>
                  </a:lnTo>
                  <a:lnTo>
                    <a:pt x="342" y="42"/>
                  </a:lnTo>
                  <a:lnTo>
                    <a:pt x="342" y="42"/>
                  </a:lnTo>
                  <a:lnTo>
                    <a:pt x="342" y="36"/>
                  </a:lnTo>
                  <a:lnTo>
                    <a:pt x="348" y="36"/>
                  </a:lnTo>
                  <a:lnTo>
                    <a:pt x="348" y="36"/>
                  </a:lnTo>
                  <a:lnTo>
                    <a:pt x="348" y="36"/>
                  </a:lnTo>
                  <a:lnTo>
                    <a:pt x="354" y="36"/>
                  </a:lnTo>
                  <a:lnTo>
                    <a:pt x="354" y="36"/>
                  </a:lnTo>
                  <a:lnTo>
                    <a:pt x="354" y="36"/>
                  </a:lnTo>
                  <a:lnTo>
                    <a:pt x="360" y="36"/>
                  </a:lnTo>
                  <a:lnTo>
                    <a:pt x="360" y="30"/>
                  </a:lnTo>
                  <a:lnTo>
                    <a:pt x="360" y="30"/>
                  </a:lnTo>
                  <a:lnTo>
                    <a:pt x="360" y="30"/>
                  </a:lnTo>
                  <a:lnTo>
                    <a:pt x="366" y="30"/>
                  </a:lnTo>
                  <a:lnTo>
                    <a:pt x="366" y="30"/>
                  </a:lnTo>
                  <a:lnTo>
                    <a:pt x="366" y="30"/>
                  </a:lnTo>
                  <a:lnTo>
                    <a:pt x="372" y="30"/>
                  </a:lnTo>
                  <a:lnTo>
                    <a:pt x="372" y="30"/>
                  </a:lnTo>
                  <a:lnTo>
                    <a:pt x="372" y="24"/>
                  </a:lnTo>
                  <a:lnTo>
                    <a:pt x="372" y="24"/>
                  </a:lnTo>
                  <a:lnTo>
                    <a:pt x="378" y="24"/>
                  </a:lnTo>
                  <a:lnTo>
                    <a:pt x="378" y="24"/>
                  </a:lnTo>
                  <a:lnTo>
                    <a:pt x="378" y="24"/>
                  </a:lnTo>
                  <a:lnTo>
                    <a:pt x="384" y="24"/>
                  </a:lnTo>
                  <a:lnTo>
                    <a:pt x="384" y="24"/>
                  </a:lnTo>
                  <a:lnTo>
                    <a:pt x="384" y="24"/>
                  </a:lnTo>
                  <a:lnTo>
                    <a:pt x="384" y="18"/>
                  </a:lnTo>
                  <a:lnTo>
                    <a:pt x="390" y="18"/>
                  </a:lnTo>
                  <a:lnTo>
                    <a:pt x="390" y="18"/>
                  </a:lnTo>
                  <a:lnTo>
                    <a:pt x="390" y="18"/>
                  </a:lnTo>
                  <a:lnTo>
                    <a:pt x="396" y="18"/>
                  </a:lnTo>
                  <a:lnTo>
                    <a:pt x="396" y="18"/>
                  </a:lnTo>
                  <a:lnTo>
                    <a:pt x="396" y="18"/>
                  </a:lnTo>
                  <a:lnTo>
                    <a:pt x="396" y="18"/>
                  </a:lnTo>
                  <a:lnTo>
                    <a:pt x="402" y="12"/>
                  </a:lnTo>
                  <a:lnTo>
                    <a:pt x="402" y="12"/>
                  </a:lnTo>
                  <a:lnTo>
                    <a:pt x="402" y="12"/>
                  </a:lnTo>
                  <a:lnTo>
                    <a:pt x="408" y="12"/>
                  </a:lnTo>
                  <a:lnTo>
                    <a:pt x="408" y="12"/>
                  </a:lnTo>
                  <a:lnTo>
                    <a:pt x="408" y="12"/>
                  </a:lnTo>
                  <a:lnTo>
                    <a:pt x="414" y="12"/>
                  </a:lnTo>
                  <a:lnTo>
                    <a:pt x="414" y="12"/>
                  </a:lnTo>
                  <a:lnTo>
                    <a:pt x="414" y="12"/>
                  </a:lnTo>
                  <a:lnTo>
                    <a:pt x="414" y="6"/>
                  </a:lnTo>
                  <a:lnTo>
                    <a:pt x="420" y="6"/>
                  </a:lnTo>
                  <a:lnTo>
                    <a:pt x="420" y="6"/>
                  </a:lnTo>
                  <a:lnTo>
                    <a:pt x="420" y="6"/>
                  </a:lnTo>
                  <a:lnTo>
                    <a:pt x="426" y="6"/>
                  </a:lnTo>
                  <a:lnTo>
                    <a:pt x="426" y="6"/>
                  </a:lnTo>
                  <a:lnTo>
                    <a:pt x="426" y="6"/>
                  </a:lnTo>
                  <a:lnTo>
                    <a:pt x="426" y="6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38" y="0"/>
                  </a:lnTo>
                  <a:lnTo>
                    <a:pt x="438" y="0"/>
                  </a:lnTo>
                  <a:lnTo>
                    <a:pt x="438" y="0"/>
                  </a:lnTo>
                  <a:lnTo>
                    <a:pt x="438" y="0"/>
                  </a:lnTo>
                  <a:lnTo>
                    <a:pt x="444" y="0"/>
                  </a:lnTo>
                  <a:lnTo>
                    <a:pt x="444" y="0"/>
                  </a:lnTo>
                </a:path>
              </a:pathLst>
            </a:custGeom>
            <a:noFill/>
            <a:ln w="9525" cap="flat" cmpd="sng">
              <a:solidFill>
                <a:srgbClr val="00FF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590" name="任意多边形 151589"/>
            <p:cNvSpPr/>
            <p:nvPr/>
          </p:nvSpPr>
          <p:spPr>
            <a:xfrm>
              <a:off x="5003" y="2069"/>
              <a:ext cx="277" cy="101"/>
            </a:xfrm>
            <a:custGeom>
              <a:avLst/>
              <a:gdLst/>
              <a:ahLst/>
              <a:cxnLst/>
              <a:rect l="0" t="0" r="0" b="0"/>
              <a:pathLst>
                <a:path w="264" h="96">
                  <a:moveTo>
                    <a:pt x="0" y="96"/>
                  </a:moveTo>
                  <a:lnTo>
                    <a:pt x="0" y="90"/>
                  </a:lnTo>
                  <a:lnTo>
                    <a:pt x="6" y="90"/>
                  </a:lnTo>
                  <a:lnTo>
                    <a:pt x="6" y="90"/>
                  </a:lnTo>
                  <a:lnTo>
                    <a:pt x="6" y="90"/>
                  </a:lnTo>
                  <a:lnTo>
                    <a:pt x="12" y="90"/>
                  </a:lnTo>
                  <a:lnTo>
                    <a:pt x="12" y="90"/>
                  </a:lnTo>
                  <a:lnTo>
                    <a:pt x="12" y="90"/>
                  </a:lnTo>
                  <a:lnTo>
                    <a:pt x="12" y="90"/>
                  </a:lnTo>
                  <a:lnTo>
                    <a:pt x="18" y="90"/>
                  </a:lnTo>
                  <a:lnTo>
                    <a:pt x="18" y="84"/>
                  </a:lnTo>
                  <a:lnTo>
                    <a:pt x="18" y="84"/>
                  </a:lnTo>
                  <a:lnTo>
                    <a:pt x="24" y="84"/>
                  </a:lnTo>
                  <a:lnTo>
                    <a:pt x="24" y="84"/>
                  </a:lnTo>
                  <a:lnTo>
                    <a:pt x="24" y="84"/>
                  </a:lnTo>
                  <a:lnTo>
                    <a:pt x="24" y="84"/>
                  </a:lnTo>
                  <a:lnTo>
                    <a:pt x="30" y="84"/>
                  </a:lnTo>
                  <a:lnTo>
                    <a:pt x="30" y="84"/>
                  </a:lnTo>
                  <a:lnTo>
                    <a:pt x="30" y="84"/>
                  </a:lnTo>
                  <a:lnTo>
                    <a:pt x="36" y="78"/>
                  </a:lnTo>
                  <a:lnTo>
                    <a:pt x="36" y="78"/>
                  </a:lnTo>
                  <a:lnTo>
                    <a:pt x="36" y="78"/>
                  </a:lnTo>
                  <a:lnTo>
                    <a:pt x="36" y="78"/>
                  </a:lnTo>
                  <a:lnTo>
                    <a:pt x="42" y="78"/>
                  </a:lnTo>
                  <a:lnTo>
                    <a:pt x="42" y="78"/>
                  </a:lnTo>
                  <a:lnTo>
                    <a:pt x="42" y="78"/>
                  </a:lnTo>
                  <a:lnTo>
                    <a:pt x="48" y="78"/>
                  </a:lnTo>
                  <a:lnTo>
                    <a:pt x="48" y="78"/>
                  </a:lnTo>
                  <a:lnTo>
                    <a:pt x="48" y="72"/>
                  </a:lnTo>
                  <a:lnTo>
                    <a:pt x="48" y="72"/>
                  </a:lnTo>
                  <a:lnTo>
                    <a:pt x="54" y="72"/>
                  </a:lnTo>
                  <a:lnTo>
                    <a:pt x="54" y="72"/>
                  </a:lnTo>
                  <a:lnTo>
                    <a:pt x="54" y="72"/>
                  </a:lnTo>
                  <a:lnTo>
                    <a:pt x="60" y="72"/>
                  </a:lnTo>
                  <a:lnTo>
                    <a:pt x="60" y="72"/>
                  </a:lnTo>
                  <a:lnTo>
                    <a:pt x="60" y="72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6" y="66"/>
                  </a:lnTo>
                  <a:lnTo>
                    <a:pt x="66" y="66"/>
                  </a:lnTo>
                  <a:lnTo>
                    <a:pt x="72" y="66"/>
                  </a:lnTo>
                  <a:lnTo>
                    <a:pt x="72" y="66"/>
                  </a:lnTo>
                  <a:lnTo>
                    <a:pt x="72" y="66"/>
                  </a:lnTo>
                  <a:lnTo>
                    <a:pt x="78" y="66"/>
                  </a:lnTo>
                  <a:lnTo>
                    <a:pt x="78" y="66"/>
                  </a:lnTo>
                  <a:lnTo>
                    <a:pt x="78" y="66"/>
                  </a:lnTo>
                  <a:lnTo>
                    <a:pt x="78" y="66"/>
                  </a:lnTo>
                  <a:lnTo>
                    <a:pt x="84" y="60"/>
                  </a:lnTo>
                  <a:lnTo>
                    <a:pt x="84" y="60"/>
                  </a:lnTo>
                  <a:lnTo>
                    <a:pt x="84" y="60"/>
                  </a:lnTo>
                  <a:lnTo>
                    <a:pt x="90" y="60"/>
                  </a:lnTo>
                  <a:lnTo>
                    <a:pt x="90" y="60"/>
                  </a:lnTo>
                  <a:lnTo>
                    <a:pt x="90" y="60"/>
                  </a:lnTo>
                  <a:lnTo>
                    <a:pt x="90" y="60"/>
                  </a:lnTo>
                  <a:lnTo>
                    <a:pt x="96" y="60"/>
                  </a:lnTo>
                  <a:lnTo>
                    <a:pt x="96" y="60"/>
                  </a:lnTo>
                  <a:lnTo>
                    <a:pt x="96" y="60"/>
                  </a:lnTo>
                  <a:lnTo>
                    <a:pt x="102" y="54"/>
                  </a:lnTo>
                  <a:lnTo>
                    <a:pt x="102" y="54"/>
                  </a:lnTo>
                  <a:lnTo>
                    <a:pt x="102" y="54"/>
                  </a:lnTo>
                  <a:lnTo>
                    <a:pt x="108" y="54"/>
                  </a:lnTo>
                  <a:lnTo>
                    <a:pt x="108" y="54"/>
                  </a:lnTo>
                  <a:lnTo>
                    <a:pt x="108" y="54"/>
                  </a:lnTo>
                  <a:lnTo>
                    <a:pt x="108" y="54"/>
                  </a:lnTo>
                  <a:lnTo>
                    <a:pt x="114" y="54"/>
                  </a:lnTo>
                  <a:lnTo>
                    <a:pt x="114" y="54"/>
                  </a:lnTo>
                  <a:lnTo>
                    <a:pt x="114" y="48"/>
                  </a:lnTo>
                  <a:lnTo>
                    <a:pt x="120" y="48"/>
                  </a:lnTo>
                  <a:lnTo>
                    <a:pt x="120" y="48"/>
                  </a:lnTo>
                  <a:lnTo>
                    <a:pt x="120" y="48"/>
                  </a:lnTo>
                  <a:lnTo>
                    <a:pt x="120" y="48"/>
                  </a:lnTo>
                  <a:lnTo>
                    <a:pt x="126" y="48"/>
                  </a:lnTo>
                  <a:lnTo>
                    <a:pt x="126" y="48"/>
                  </a:lnTo>
                  <a:lnTo>
                    <a:pt x="126" y="48"/>
                  </a:lnTo>
                  <a:lnTo>
                    <a:pt x="132" y="48"/>
                  </a:lnTo>
                  <a:lnTo>
                    <a:pt x="132" y="48"/>
                  </a:lnTo>
                  <a:lnTo>
                    <a:pt x="132" y="42"/>
                  </a:lnTo>
                  <a:lnTo>
                    <a:pt x="132" y="42"/>
                  </a:lnTo>
                  <a:lnTo>
                    <a:pt x="138" y="42"/>
                  </a:lnTo>
                  <a:lnTo>
                    <a:pt x="138" y="42"/>
                  </a:lnTo>
                  <a:lnTo>
                    <a:pt x="138" y="42"/>
                  </a:lnTo>
                  <a:lnTo>
                    <a:pt x="144" y="42"/>
                  </a:lnTo>
                  <a:lnTo>
                    <a:pt x="144" y="42"/>
                  </a:lnTo>
                  <a:lnTo>
                    <a:pt x="144" y="42"/>
                  </a:lnTo>
                  <a:lnTo>
                    <a:pt x="150" y="42"/>
                  </a:lnTo>
                  <a:lnTo>
                    <a:pt x="150" y="42"/>
                  </a:lnTo>
                  <a:lnTo>
                    <a:pt x="150" y="36"/>
                  </a:lnTo>
                  <a:lnTo>
                    <a:pt x="150" y="36"/>
                  </a:lnTo>
                  <a:lnTo>
                    <a:pt x="156" y="36"/>
                  </a:lnTo>
                  <a:lnTo>
                    <a:pt x="156" y="36"/>
                  </a:lnTo>
                  <a:lnTo>
                    <a:pt x="156" y="36"/>
                  </a:lnTo>
                  <a:lnTo>
                    <a:pt x="162" y="36"/>
                  </a:lnTo>
                  <a:lnTo>
                    <a:pt x="162" y="36"/>
                  </a:lnTo>
                  <a:lnTo>
                    <a:pt x="162" y="36"/>
                  </a:lnTo>
                  <a:lnTo>
                    <a:pt x="162" y="36"/>
                  </a:lnTo>
                  <a:lnTo>
                    <a:pt x="168" y="36"/>
                  </a:lnTo>
                  <a:lnTo>
                    <a:pt x="168" y="30"/>
                  </a:lnTo>
                  <a:lnTo>
                    <a:pt x="168" y="30"/>
                  </a:lnTo>
                  <a:lnTo>
                    <a:pt x="174" y="30"/>
                  </a:lnTo>
                  <a:lnTo>
                    <a:pt x="174" y="30"/>
                  </a:lnTo>
                  <a:lnTo>
                    <a:pt x="174" y="30"/>
                  </a:lnTo>
                  <a:lnTo>
                    <a:pt x="174" y="30"/>
                  </a:lnTo>
                  <a:lnTo>
                    <a:pt x="180" y="30"/>
                  </a:lnTo>
                  <a:lnTo>
                    <a:pt x="180" y="30"/>
                  </a:lnTo>
                  <a:lnTo>
                    <a:pt x="180" y="30"/>
                  </a:lnTo>
                  <a:lnTo>
                    <a:pt x="186" y="30"/>
                  </a:lnTo>
                  <a:lnTo>
                    <a:pt x="186" y="30"/>
                  </a:lnTo>
                  <a:lnTo>
                    <a:pt x="186" y="24"/>
                  </a:lnTo>
                  <a:lnTo>
                    <a:pt x="186" y="24"/>
                  </a:lnTo>
                  <a:lnTo>
                    <a:pt x="192" y="24"/>
                  </a:lnTo>
                  <a:lnTo>
                    <a:pt x="192" y="24"/>
                  </a:lnTo>
                  <a:lnTo>
                    <a:pt x="192" y="24"/>
                  </a:lnTo>
                  <a:lnTo>
                    <a:pt x="198" y="24"/>
                  </a:lnTo>
                  <a:lnTo>
                    <a:pt x="198" y="24"/>
                  </a:lnTo>
                  <a:lnTo>
                    <a:pt x="198" y="24"/>
                  </a:lnTo>
                  <a:lnTo>
                    <a:pt x="204" y="24"/>
                  </a:lnTo>
                  <a:lnTo>
                    <a:pt x="204" y="24"/>
                  </a:lnTo>
                  <a:lnTo>
                    <a:pt x="204" y="18"/>
                  </a:lnTo>
                  <a:lnTo>
                    <a:pt x="204" y="18"/>
                  </a:lnTo>
                  <a:lnTo>
                    <a:pt x="210" y="18"/>
                  </a:lnTo>
                  <a:lnTo>
                    <a:pt x="210" y="18"/>
                  </a:lnTo>
                  <a:lnTo>
                    <a:pt x="210" y="18"/>
                  </a:lnTo>
                  <a:lnTo>
                    <a:pt x="216" y="18"/>
                  </a:lnTo>
                  <a:lnTo>
                    <a:pt x="216" y="18"/>
                  </a:lnTo>
                  <a:lnTo>
                    <a:pt x="216" y="18"/>
                  </a:lnTo>
                  <a:lnTo>
                    <a:pt x="216" y="18"/>
                  </a:lnTo>
                  <a:lnTo>
                    <a:pt x="222" y="18"/>
                  </a:lnTo>
                  <a:lnTo>
                    <a:pt x="222" y="18"/>
                  </a:lnTo>
                  <a:lnTo>
                    <a:pt x="222" y="12"/>
                  </a:lnTo>
                  <a:lnTo>
                    <a:pt x="228" y="12"/>
                  </a:lnTo>
                  <a:lnTo>
                    <a:pt x="228" y="12"/>
                  </a:lnTo>
                  <a:lnTo>
                    <a:pt x="228" y="12"/>
                  </a:lnTo>
                  <a:lnTo>
                    <a:pt x="228" y="12"/>
                  </a:lnTo>
                  <a:lnTo>
                    <a:pt x="234" y="12"/>
                  </a:lnTo>
                  <a:lnTo>
                    <a:pt x="234" y="12"/>
                  </a:lnTo>
                  <a:lnTo>
                    <a:pt x="234" y="12"/>
                  </a:lnTo>
                  <a:lnTo>
                    <a:pt x="240" y="12"/>
                  </a:lnTo>
                  <a:lnTo>
                    <a:pt x="240" y="12"/>
                  </a:lnTo>
                  <a:lnTo>
                    <a:pt x="240" y="6"/>
                  </a:lnTo>
                  <a:lnTo>
                    <a:pt x="246" y="6"/>
                  </a:lnTo>
                  <a:lnTo>
                    <a:pt x="246" y="6"/>
                  </a:lnTo>
                  <a:lnTo>
                    <a:pt x="246" y="6"/>
                  </a:lnTo>
                  <a:lnTo>
                    <a:pt x="246" y="6"/>
                  </a:lnTo>
                  <a:lnTo>
                    <a:pt x="252" y="6"/>
                  </a:lnTo>
                  <a:lnTo>
                    <a:pt x="252" y="6"/>
                  </a:lnTo>
                  <a:lnTo>
                    <a:pt x="252" y="6"/>
                  </a:lnTo>
                  <a:lnTo>
                    <a:pt x="258" y="6"/>
                  </a:lnTo>
                  <a:lnTo>
                    <a:pt x="258" y="6"/>
                  </a:lnTo>
                  <a:lnTo>
                    <a:pt x="258" y="6"/>
                  </a:lnTo>
                  <a:lnTo>
                    <a:pt x="258" y="0"/>
                  </a:lnTo>
                  <a:lnTo>
                    <a:pt x="264" y="0"/>
                  </a:lnTo>
                  <a:lnTo>
                    <a:pt x="264" y="0"/>
                  </a:lnTo>
                </a:path>
              </a:pathLst>
            </a:custGeom>
            <a:noFill/>
            <a:ln w="9525" cap="flat" cmpd="sng">
              <a:solidFill>
                <a:srgbClr val="00FF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1591" name="组合 151590"/>
          <p:cNvGrpSpPr/>
          <p:nvPr/>
        </p:nvGrpSpPr>
        <p:grpSpPr>
          <a:xfrm>
            <a:off x="7077075" y="2592388"/>
            <a:ext cx="865188" cy="374650"/>
            <a:chOff x="4511" y="2298"/>
            <a:chExt cx="681" cy="294"/>
          </a:xfrm>
        </p:grpSpPr>
        <p:graphicFrame>
          <p:nvGraphicFramePr>
            <p:cNvPr id="151592" name="对象 151591"/>
            <p:cNvGraphicFramePr/>
            <p:nvPr/>
          </p:nvGraphicFramePr>
          <p:xfrm>
            <a:off x="4512" y="2298"/>
            <a:ext cx="680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53" r:id="rId23" imgW="469265" imgH="203200" progId="Equation.3">
                    <p:embed/>
                  </p:oleObj>
                </mc:Choice>
                <mc:Fallback>
                  <p:oleObj r:id="rId23" imgW="469265" imgH="203200" progId="Equation.3">
                    <p:embed/>
                    <p:pic>
                      <p:nvPicPr>
                        <p:cNvPr id="0" name="图片 3253"/>
                        <p:cNvPicPr/>
                        <p:nvPr/>
                      </p:nvPicPr>
                      <p:blipFill>
                        <a:blip r:embed="rId24">
                          <a:clrChange>
                            <a:clrFrom>
                              <a:srgbClr val="000000"/>
                            </a:clrFrom>
                            <a:clrTo>
                              <a:srgbClr val="66FF66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512" y="2298"/>
                          <a:ext cx="680" cy="2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1593" name="椭圆 151592"/>
            <p:cNvSpPr/>
            <p:nvPr/>
          </p:nvSpPr>
          <p:spPr>
            <a:xfrm>
              <a:off x="4511" y="2371"/>
              <a:ext cx="45" cy="45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1594" name="组合 151593"/>
          <p:cNvGrpSpPr/>
          <p:nvPr/>
        </p:nvGrpSpPr>
        <p:grpSpPr>
          <a:xfrm>
            <a:off x="5737225" y="1016000"/>
            <a:ext cx="2673350" cy="2525713"/>
            <a:chOff x="3456" y="1056"/>
            <a:chExt cx="2104" cy="1989"/>
          </a:xfrm>
        </p:grpSpPr>
        <p:sp>
          <p:nvSpPr>
            <p:cNvPr id="151595" name="直接连接符 151594"/>
            <p:cNvSpPr/>
            <p:nvPr/>
          </p:nvSpPr>
          <p:spPr>
            <a:xfrm>
              <a:off x="3456" y="2544"/>
              <a:ext cx="2040" cy="1"/>
            </a:xfrm>
            <a:prstGeom prst="line">
              <a:avLst/>
            </a:prstGeom>
            <a:ln w="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51596" name="直接连接符 151595"/>
            <p:cNvSpPr/>
            <p:nvPr/>
          </p:nvSpPr>
          <p:spPr>
            <a:xfrm>
              <a:off x="3900" y="1104"/>
              <a:ext cx="1" cy="1941"/>
            </a:xfrm>
            <a:prstGeom prst="line">
              <a:avLst/>
            </a:prstGeom>
            <a:ln w="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graphicFrame>
          <p:nvGraphicFramePr>
            <p:cNvPr id="151597" name="对象 151596"/>
            <p:cNvGraphicFramePr/>
            <p:nvPr/>
          </p:nvGraphicFramePr>
          <p:xfrm>
            <a:off x="5376" y="2581"/>
            <a:ext cx="184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54" r:id="rId25" imgW="127000" imgH="139700" progId="Equation.3">
                    <p:embed/>
                  </p:oleObj>
                </mc:Choice>
                <mc:Fallback>
                  <p:oleObj r:id="rId25" imgW="127000" imgH="139700" progId="Equation.3">
                    <p:embed/>
                    <p:pic>
                      <p:nvPicPr>
                        <p:cNvPr id="0" name="图片 3255"/>
                        <p:cNvPicPr/>
                        <p:nvPr/>
                      </p:nvPicPr>
                      <p:blipFill>
                        <a:blip r:embed="rId26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376" y="2581"/>
                          <a:ext cx="184" cy="2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1598" name="对象 151597"/>
            <p:cNvGraphicFramePr/>
            <p:nvPr/>
          </p:nvGraphicFramePr>
          <p:xfrm>
            <a:off x="3696" y="1056"/>
            <a:ext cx="203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55" r:id="rId27" imgW="139700" imgH="165100" progId="Equation.3">
                    <p:embed/>
                  </p:oleObj>
                </mc:Choice>
                <mc:Fallback>
                  <p:oleObj r:id="rId27" imgW="139700" imgH="165100" progId="Equation.3">
                    <p:embed/>
                    <p:pic>
                      <p:nvPicPr>
                        <p:cNvPr id="0" name="图片 3257"/>
                        <p:cNvPicPr/>
                        <p:nvPr/>
                      </p:nvPicPr>
                      <p:blipFill>
                        <a:blip r:embed="rId28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696" y="1056"/>
                          <a:ext cx="203" cy="2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1599" name="对象 151598"/>
            <p:cNvGraphicFramePr/>
            <p:nvPr/>
          </p:nvGraphicFramePr>
          <p:xfrm>
            <a:off x="3736" y="2544"/>
            <a:ext cx="184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56" r:id="rId29" imgW="127000" imgH="139700" progId="Equation.3">
                    <p:embed/>
                  </p:oleObj>
                </mc:Choice>
                <mc:Fallback>
                  <p:oleObj r:id="rId29" imgW="127000" imgH="139700" progId="Equation.3">
                    <p:embed/>
                    <p:pic>
                      <p:nvPicPr>
                        <p:cNvPr id="0" name="图片 3254"/>
                        <p:cNvPicPr/>
                        <p:nvPr/>
                      </p:nvPicPr>
                      <p:blipFill>
                        <a:blip r:embed="rId30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736" y="2544"/>
                          <a:ext cx="184" cy="20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51600" name="图片 151599" descr="返回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1601" name="图片 151600" descr="机动"/>
          <p:cNvPicPr>
            <a:picLocks noChangeAspect="1"/>
          </p:cNvPicPr>
          <p:nvPr/>
        </p:nvPicPr>
        <p:blipFill>
          <a:blip r:embed="rId3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1602" name="图片 151601" descr="上一页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1603" name="图片 151602" descr="退出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1604" name="图片 151603" descr="下一页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1605" name="文本框 151604"/>
          <p:cNvSpPr txBox="1"/>
          <p:nvPr/>
        </p:nvSpPr>
        <p:spPr>
          <a:xfrm>
            <a:off x="6130925" y="6600825"/>
            <a:ext cx="2724150" cy="2444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000" b="0" dirty="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51606" name="图片 151605" descr="目录">
            <a:hlinkClick r:id="" action="ppaction://noaction"/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1607" name="文本框 151606"/>
          <p:cNvSpPr txBox="1"/>
          <p:nvPr/>
        </p:nvSpPr>
        <p:spPr>
          <a:xfrm>
            <a:off x="914400" y="3671888"/>
            <a:ext cx="1752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指数函数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1608" name="右大括号 151607"/>
          <p:cNvSpPr/>
          <p:nvPr/>
        </p:nvSpPr>
        <p:spPr>
          <a:xfrm>
            <a:off x="5943600" y="3824288"/>
            <a:ext cx="152400" cy="914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1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1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1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1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1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51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1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1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1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1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5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5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51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51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51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51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51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61" grpId="0"/>
      <p:bldP spid="151563" grpId="0"/>
      <p:bldP spid="151565" grpId="0" build="p" advAuto="1000"/>
      <p:bldP spid="151566" grpId="0" build="p"/>
      <p:bldP spid="15160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标题 152577"/>
          <p:cNvSpPr>
            <a:spLocks noGrp="1"/>
          </p:cNvSpPr>
          <p:nvPr>
            <p:ph type="title"/>
          </p:nvPr>
        </p:nvSpPr>
        <p:spPr>
          <a:xfrm>
            <a:off x="358775" y="609600"/>
            <a:ext cx="1524000" cy="533400"/>
          </a:xfrm>
          <a:ln/>
        </p:spPr>
        <p:txBody>
          <a:bodyPr anchor="ctr"/>
          <a:lstStyle/>
          <a:p>
            <a:pPr algn="l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>
                <a:ea typeface="楷体_GB2312" pitchFamily="49" charset="-122"/>
              </a:rPr>
              <a:t>4. 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求</a:t>
            </a:r>
          </a:p>
        </p:txBody>
      </p:sp>
      <p:graphicFrame>
        <p:nvGraphicFramePr>
          <p:cNvPr id="152579" name="对象 152578"/>
          <p:cNvGraphicFramePr/>
          <p:nvPr/>
        </p:nvGraphicFramePr>
        <p:xfrm>
          <a:off x="1752600" y="766763"/>
          <a:ext cx="533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1" r:id="rId3" imgW="532765" imgH="317500" progId="Equation.3">
                  <p:embed/>
                </p:oleObj>
              </mc:Choice>
              <mc:Fallback>
                <p:oleObj r:id="rId3" imgW="532765" imgH="317500" progId="Equation.3">
                  <p:embed/>
                  <p:pic>
                    <p:nvPicPr>
                      <p:cNvPr id="0" name="图片 3265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52600" y="766763"/>
                        <a:ext cx="5334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80" name="文本框 152579"/>
          <p:cNvSpPr txBox="1"/>
          <p:nvPr/>
        </p:nvSpPr>
        <p:spPr>
          <a:xfrm>
            <a:off x="5334000" y="609600"/>
            <a:ext cx="3657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的反函数及其定义域</a:t>
            </a: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52581" name="文本框 152580"/>
          <p:cNvSpPr txBox="1"/>
          <p:nvPr/>
        </p:nvSpPr>
        <p:spPr>
          <a:xfrm>
            <a:off x="358775" y="1690688"/>
            <a:ext cx="990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152582" name="对象 152581"/>
          <p:cNvGraphicFramePr/>
          <p:nvPr/>
        </p:nvGraphicFramePr>
        <p:xfrm>
          <a:off x="1397000" y="1806575"/>
          <a:ext cx="1498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2" r:id="rId5" imgW="1497330" imgH="317500" progId="Equation.3">
                  <p:embed/>
                </p:oleObj>
              </mc:Choice>
              <mc:Fallback>
                <p:oleObj r:id="rId5" imgW="1497330" imgH="317500" progId="Equation.3">
                  <p:embed/>
                  <p:pic>
                    <p:nvPicPr>
                      <p:cNvPr id="0" name="图片 3262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97000" y="1806575"/>
                        <a:ext cx="14986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83" name="文本框 152582"/>
          <p:cNvSpPr txBox="1"/>
          <p:nvPr/>
        </p:nvSpPr>
        <p:spPr>
          <a:xfrm>
            <a:off x="914400" y="1689100"/>
            <a:ext cx="8413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>
                <a:latin typeface="Times New Roman" panose="02020603050405020304" pitchFamily="18" charset="0"/>
                <a:ea typeface="楷体_GB2312" pitchFamily="49" charset="-122"/>
              </a:rPr>
              <a:t>当</a:t>
            </a:r>
          </a:p>
        </p:txBody>
      </p:sp>
      <p:sp>
        <p:nvSpPr>
          <p:cNvPr id="152584" name="文本框 152583"/>
          <p:cNvSpPr txBox="1"/>
          <p:nvPr/>
        </p:nvSpPr>
        <p:spPr>
          <a:xfrm>
            <a:off x="2895600" y="1703388"/>
            <a:ext cx="914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时</a:t>
            </a: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152585" name="对象 152584"/>
          <p:cNvGraphicFramePr/>
          <p:nvPr/>
        </p:nvGraphicFramePr>
        <p:xfrm>
          <a:off x="3505200" y="1701800"/>
          <a:ext cx="939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3" r:id="rId7" imgW="939800" imgH="508000" progId="Equation.3">
                  <p:embed/>
                </p:oleObj>
              </mc:Choice>
              <mc:Fallback>
                <p:oleObj r:id="rId7" imgW="939800" imgH="508000" progId="Equation.3">
                  <p:embed/>
                  <p:pic>
                    <p:nvPicPr>
                      <p:cNvPr id="0" name="图片 3261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05200" y="1701800"/>
                        <a:ext cx="9398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86" name="文本框 152585"/>
          <p:cNvSpPr txBox="1"/>
          <p:nvPr/>
        </p:nvSpPr>
        <p:spPr>
          <a:xfrm>
            <a:off x="1366838" y="2209800"/>
            <a:ext cx="61436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>
                <a:latin typeface="Times New Roman" panose="02020603050405020304" pitchFamily="18" charset="0"/>
                <a:ea typeface="楷体_GB2312" pitchFamily="49" charset="-122"/>
              </a:rPr>
              <a:t>则</a:t>
            </a:r>
          </a:p>
        </p:txBody>
      </p:sp>
      <p:graphicFrame>
        <p:nvGraphicFramePr>
          <p:cNvPr id="152587" name="对象 152586"/>
          <p:cNvGraphicFramePr/>
          <p:nvPr/>
        </p:nvGraphicFramePr>
        <p:xfrm>
          <a:off x="1993900" y="2273300"/>
          <a:ext cx="295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4" r:id="rId9" imgW="2959100" imgH="469900" progId="Equation.3">
                  <p:embed/>
                </p:oleObj>
              </mc:Choice>
              <mc:Fallback>
                <p:oleObj r:id="rId9" imgW="2959100" imgH="469900" progId="Equation.3">
                  <p:embed/>
                  <p:pic>
                    <p:nvPicPr>
                      <p:cNvPr id="0" name="图片 3263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93900" y="2273300"/>
                        <a:ext cx="29591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8" name="对象 152587"/>
          <p:cNvGraphicFramePr/>
          <p:nvPr/>
        </p:nvGraphicFramePr>
        <p:xfrm>
          <a:off x="1366838" y="2946400"/>
          <a:ext cx="1231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5" r:id="rId11" imgW="1230630" imgH="317500" progId="Equation.3">
                  <p:embed/>
                </p:oleObj>
              </mc:Choice>
              <mc:Fallback>
                <p:oleObj r:id="rId11" imgW="1230630" imgH="317500" progId="Equation.3">
                  <p:embed/>
                  <p:pic>
                    <p:nvPicPr>
                      <p:cNvPr id="0" name="图片 3264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66838" y="2946400"/>
                        <a:ext cx="12319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89" name="文本框 152588"/>
          <p:cNvSpPr txBox="1"/>
          <p:nvPr/>
        </p:nvSpPr>
        <p:spPr>
          <a:xfrm>
            <a:off x="917575" y="2808288"/>
            <a:ext cx="1143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>
                <a:latin typeface="Times New Roman" panose="02020603050405020304" pitchFamily="18" charset="0"/>
                <a:ea typeface="楷体_GB2312" pitchFamily="49" charset="-122"/>
              </a:rPr>
              <a:t>当</a:t>
            </a:r>
          </a:p>
        </p:txBody>
      </p:sp>
      <p:sp>
        <p:nvSpPr>
          <p:cNvPr id="152590" name="文本框 152589"/>
          <p:cNvSpPr txBox="1"/>
          <p:nvPr/>
        </p:nvSpPr>
        <p:spPr>
          <a:xfrm>
            <a:off x="2590800" y="2860675"/>
            <a:ext cx="9112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时</a:t>
            </a: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152591" name="对象 152590"/>
          <p:cNvGraphicFramePr/>
          <p:nvPr/>
        </p:nvGraphicFramePr>
        <p:xfrm>
          <a:off x="3200400" y="2911475"/>
          <a:ext cx="1130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6" r:id="rId13" imgW="1129030" imgH="405765" progId="Equation.3">
                  <p:embed/>
                </p:oleObj>
              </mc:Choice>
              <mc:Fallback>
                <p:oleObj r:id="rId13" imgW="1129030" imgH="405765" progId="Equation.3">
                  <p:embed/>
                  <p:pic>
                    <p:nvPicPr>
                      <p:cNvPr id="0" name="图片 3278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00400" y="2911475"/>
                        <a:ext cx="11303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92" name="文本框 152591"/>
          <p:cNvSpPr txBox="1"/>
          <p:nvPr/>
        </p:nvSpPr>
        <p:spPr>
          <a:xfrm>
            <a:off x="1366838" y="3352800"/>
            <a:ext cx="1066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>
                <a:latin typeface="Times New Roman" panose="02020603050405020304" pitchFamily="18" charset="0"/>
                <a:ea typeface="楷体_GB2312" pitchFamily="49" charset="-122"/>
              </a:rPr>
              <a:t>则</a:t>
            </a:r>
          </a:p>
        </p:txBody>
      </p:sp>
      <p:graphicFrame>
        <p:nvGraphicFramePr>
          <p:cNvPr id="152593" name="对象 152592"/>
          <p:cNvGraphicFramePr/>
          <p:nvPr/>
        </p:nvGraphicFramePr>
        <p:xfrm>
          <a:off x="1908175" y="3357563"/>
          <a:ext cx="324008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7" r:id="rId15" imgW="1308100" imgH="228600" progId="Equation.DSMT4">
                  <p:embed/>
                </p:oleObj>
              </mc:Choice>
              <mc:Fallback>
                <p:oleObj r:id="rId15" imgW="1308100" imgH="228600" progId="Equation.DSMT4">
                  <p:embed/>
                  <p:pic>
                    <p:nvPicPr>
                      <p:cNvPr id="0" name="图片 3267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08175" y="3357563"/>
                        <a:ext cx="3240088" cy="565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94" name="对象 152593"/>
          <p:cNvGraphicFramePr/>
          <p:nvPr/>
        </p:nvGraphicFramePr>
        <p:xfrm>
          <a:off x="1435100" y="4030663"/>
          <a:ext cx="1231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8" r:id="rId17" imgW="1230630" imgH="317500" progId="Equation.3">
                  <p:embed/>
                </p:oleObj>
              </mc:Choice>
              <mc:Fallback>
                <p:oleObj r:id="rId17" imgW="1230630" imgH="317500" progId="Equation.3">
                  <p:embed/>
                  <p:pic>
                    <p:nvPicPr>
                      <p:cNvPr id="0" name="图片 3272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35100" y="4030663"/>
                        <a:ext cx="12319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95" name="文本框 152594"/>
          <p:cNvSpPr txBox="1"/>
          <p:nvPr/>
        </p:nvSpPr>
        <p:spPr>
          <a:xfrm>
            <a:off x="920750" y="3887788"/>
            <a:ext cx="8413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>
                <a:latin typeface="Times New Roman" panose="02020603050405020304" pitchFamily="18" charset="0"/>
                <a:ea typeface="楷体_GB2312" pitchFamily="49" charset="-122"/>
              </a:rPr>
              <a:t>当</a:t>
            </a:r>
          </a:p>
        </p:txBody>
      </p:sp>
      <p:sp>
        <p:nvSpPr>
          <p:cNvPr id="152596" name="文本框 152595"/>
          <p:cNvSpPr txBox="1"/>
          <p:nvPr/>
        </p:nvSpPr>
        <p:spPr>
          <a:xfrm>
            <a:off x="2746375" y="3962400"/>
            <a:ext cx="8350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时</a:t>
            </a: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152597" name="对象 152596"/>
          <p:cNvGraphicFramePr/>
          <p:nvPr/>
        </p:nvGraphicFramePr>
        <p:xfrm>
          <a:off x="3492500" y="3902075"/>
          <a:ext cx="1366838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9" r:id="rId19" imgW="584200" imgH="228600" progId="Equation.DSMT4">
                  <p:embed/>
                </p:oleObj>
              </mc:Choice>
              <mc:Fallback>
                <p:oleObj r:id="rId19" imgW="584200" imgH="228600" progId="Equation.DSMT4">
                  <p:embed/>
                  <p:pic>
                    <p:nvPicPr>
                      <p:cNvPr id="0" name="图片 3280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492500" y="3902075"/>
                        <a:ext cx="1366838" cy="534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98" name="文本框 152597"/>
          <p:cNvSpPr txBox="1"/>
          <p:nvPr/>
        </p:nvSpPr>
        <p:spPr>
          <a:xfrm>
            <a:off x="1366838" y="4419600"/>
            <a:ext cx="73501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>
                <a:latin typeface="Times New Roman" panose="02020603050405020304" pitchFamily="18" charset="0"/>
                <a:ea typeface="楷体_GB2312" pitchFamily="49" charset="-122"/>
              </a:rPr>
              <a:t>则</a:t>
            </a:r>
          </a:p>
        </p:txBody>
      </p:sp>
      <p:graphicFrame>
        <p:nvGraphicFramePr>
          <p:cNvPr id="152599" name="对象 152598"/>
          <p:cNvGraphicFramePr/>
          <p:nvPr/>
        </p:nvGraphicFramePr>
        <p:xfrm>
          <a:off x="1908175" y="4402138"/>
          <a:ext cx="3824288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0" r:id="rId21" imgW="1510665" imgH="241300" progId="Equation.DSMT4">
                  <p:embed/>
                </p:oleObj>
              </mc:Choice>
              <mc:Fallback>
                <p:oleObj r:id="rId21" imgW="1510665" imgH="241300" progId="Equation.DSMT4">
                  <p:embed/>
                  <p:pic>
                    <p:nvPicPr>
                      <p:cNvPr id="0" name="图片 3266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08175" y="4402138"/>
                        <a:ext cx="3824288" cy="611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600" name="文本框 152599"/>
          <p:cNvSpPr txBox="1"/>
          <p:nvPr/>
        </p:nvSpPr>
        <p:spPr>
          <a:xfrm>
            <a:off x="381000" y="5394325"/>
            <a:ext cx="1447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反函数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52601" name="对象 152600"/>
          <p:cNvGraphicFramePr/>
          <p:nvPr/>
        </p:nvGraphicFramePr>
        <p:xfrm>
          <a:off x="1676400" y="5605463"/>
          <a:ext cx="533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1" r:id="rId23" imgW="532765" imgH="317500" progId="Equation.3">
                  <p:embed/>
                </p:oleObj>
              </mc:Choice>
              <mc:Fallback>
                <p:oleObj r:id="rId23" imgW="532765" imgH="317500" progId="Equation.3">
                  <p:embed/>
                  <p:pic>
                    <p:nvPicPr>
                      <p:cNvPr id="0" name="图片 3279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76400" y="5605463"/>
                        <a:ext cx="5334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02" name="对象 152601"/>
          <p:cNvGraphicFramePr/>
          <p:nvPr/>
        </p:nvGraphicFramePr>
        <p:xfrm>
          <a:off x="2627313" y="5492750"/>
          <a:ext cx="2616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2" r:id="rId25" imgW="2616200" imgH="457200" progId="Equation.3">
                  <p:embed/>
                </p:oleObj>
              </mc:Choice>
              <mc:Fallback>
                <p:oleObj r:id="rId25" imgW="2616200" imgH="457200" progId="Equation.3">
                  <p:embed/>
                  <p:pic>
                    <p:nvPicPr>
                      <p:cNvPr id="0" name="图片 3268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627313" y="5492750"/>
                        <a:ext cx="26162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03" name="对象 152602"/>
          <p:cNvGraphicFramePr/>
          <p:nvPr/>
        </p:nvGraphicFramePr>
        <p:xfrm>
          <a:off x="2700338" y="4941888"/>
          <a:ext cx="30099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3" r:id="rId27" imgW="1257300" imgH="228600" progId="Equation.DSMT4">
                  <p:embed/>
                </p:oleObj>
              </mc:Choice>
              <mc:Fallback>
                <p:oleObj r:id="rId27" imgW="1257300" imgH="228600" progId="Equation.DSMT4">
                  <p:embed/>
                  <p:pic>
                    <p:nvPicPr>
                      <p:cNvPr id="0" name="图片 3275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700338" y="4941888"/>
                        <a:ext cx="3009900" cy="549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04" name="对象 152603"/>
          <p:cNvGraphicFramePr/>
          <p:nvPr/>
        </p:nvGraphicFramePr>
        <p:xfrm>
          <a:off x="2528888" y="5962650"/>
          <a:ext cx="3122612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4" r:id="rId29" imgW="1269365" imgH="228600" progId="Equation.DSMT4">
                  <p:embed/>
                </p:oleObj>
              </mc:Choice>
              <mc:Fallback>
                <p:oleObj r:id="rId29" imgW="1269365" imgH="228600" progId="Equation.DSMT4">
                  <p:embed/>
                  <p:pic>
                    <p:nvPicPr>
                      <p:cNvPr id="0" name="图片 3271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528888" y="5962650"/>
                        <a:ext cx="3122612" cy="561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605" name="文本框 152604"/>
          <p:cNvSpPr txBox="1"/>
          <p:nvPr/>
        </p:nvSpPr>
        <p:spPr>
          <a:xfrm>
            <a:off x="6553200" y="5181600"/>
            <a:ext cx="1981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定义域为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52606" name="对象 152605"/>
          <p:cNvGraphicFramePr/>
          <p:nvPr/>
        </p:nvGraphicFramePr>
        <p:xfrm>
          <a:off x="6083300" y="5776913"/>
          <a:ext cx="259238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5" r:id="rId31" imgW="1141730" imgH="203200" progId="Equation.DSMT4">
                  <p:embed/>
                </p:oleObj>
              </mc:Choice>
              <mc:Fallback>
                <p:oleObj r:id="rId31" imgW="1141730" imgH="203200" progId="Equation.DSMT4">
                  <p:embed/>
                  <p:pic>
                    <p:nvPicPr>
                      <p:cNvPr id="0" name="图片 3276"/>
                      <p:cNvPicPr/>
                      <p:nvPr/>
                    </p:nvPicPr>
                    <p:blipFill>
                      <a:blip r:embed="rId32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83300" y="5776913"/>
                        <a:ext cx="2592388" cy="46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607" name="左大括号 152606"/>
          <p:cNvSpPr/>
          <p:nvPr/>
        </p:nvSpPr>
        <p:spPr>
          <a:xfrm>
            <a:off x="2438400" y="193675"/>
            <a:ext cx="228600" cy="13716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52608" name="对象 152607"/>
          <p:cNvGraphicFramePr/>
          <p:nvPr/>
        </p:nvGraphicFramePr>
        <p:xfrm>
          <a:off x="2771775" y="73025"/>
          <a:ext cx="2447925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6" r:id="rId33" imgW="1079500" imgH="685800" progId="Equation.DSMT4">
                  <p:embed/>
                </p:oleObj>
              </mc:Choice>
              <mc:Fallback>
                <p:oleObj r:id="rId33" imgW="1079500" imgH="685800" progId="Equation.DSMT4">
                  <p:embed/>
                  <p:pic>
                    <p:nvPicPr>
                      <p:cNvPr id="0" name="图片 3281"/>
                      <p:cNvPicPr/>
                      <p:nvPr/>
                    </p:nvPicPr>
                    <p:blipFill>
                      <a:blip r:embed="rId3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71775" y="73025"/>
                        <a:ext cx="2447925" cy="1555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2609" name="组合 152608"/>
          <p:cNvGrpSpPr/>
          <p:nvPr/>
        </p:nvGrpSpPr>
        <p:grpSpPr>
          <a:xfrm>
            <a:off x="7056438" y="2811463"/>
            <a:ext cx="708025" cy="265112"/>
            <a:chOff x="4695" y="1881"/>
            <a:chExt cx="446" cy="207"/>
          </a:xfrm>
        </p:grpSpPr>
        <p:sp>
          <p:nvSpPr>
            <p:cNvPr id="152610" name="直接连接符 152609"/>
            <p:cNvSpPr/>
            <p:nvPr/>
          </p:nvSpPr>
          <p:spPr>
            <a:xfrm>
              <a:off x="4851" y="2003"/>
              <a:ext cx="29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152611" name="对象 152610"/>
            <p:cNvGraphicFramePr/>
            <p:nvPr/>
          </p:nvGraphicFramePr>
          <p:xfrm>
            <a:off x="4695" y="1881"/>
            <a:ext cx="161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97" r:id="rId35" imgW="127000" imgH="164465" progId="Equation.3">
                    <p:embed/>
                  </p:oleObj>
                </mc:Choice>
                <mc:Fallback>
                  <p:oleObj r:id="rId35" imgW="127000" imgH="164465" progId="Equation.3">
                    <p:embed/>
                    <p:pic>
                      <p:nvPicPr>
                        <p:cNvPr id="0" name="图片 3269"/>
                        <p:cNvPicPr/>
                        <p:nvPr/>
                      </p:nvPicPr>
                      <p:blipFill>
                        <a:blip r:embed="rId36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695" y="1881"/>
                          <a:ext cx="161" cy="2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2612" name="组合 152611"/>
          <p:cNvGrpSpPr/>
          <p:nvPr/>
        </p:nvGrpSpPr>
        <p:grpSpPr>
          <a:xfrm>
            <a:off x="7339013" y="3713163"/>
            <a:ext cx="563562" cy="871537"/>
            <a:chOff x="4885" y="2548"/>
            <a:chExt cx="355" cy="678"/>
          </a:xfrm>
        </p:grpSpPr>
        <p:sp>
          <p:nvSpPr>
            <p:cNvPr id="152613" name="任意多边形 152612"/>
            <p:cNvSpPr/>
            <p:nvPr/>
          </p:nvSpPr>
          <p:spPr>
            <a:xfrm>
              <a:off x="4885" y="2555"/>
              <a:ext cx="282" cy="671"/>
            </a:xfrm>
            <a:custGeom>
              <a:avLst/>
              <a:gdLst/>
              <a:ahLst/>
              <a:cxnLst/>
              <a:rect l="0" t="0" r="0" b="0"/>
              <a:pathLst>
                <a:path w="348" h="828">
                  <a:moveTo>
                    <a:pt x="0" y="828"/>
                  </a:moveTo>
                  <a:lnTo>
                    <a:pt x="42" y="582"/>
                  </a:lnTo>
                  <a:lnTo>
                    <a:pt x="78" y="432"/>
                  </a:lnTo>
                  <a:lnTo>
                    <a:pt x="120" y="330"/>
                  </a:lnTo>
                  <a:lnTo>
                    <a:pt x="156" y="252"/>
                  </a:lnTo>
                  <a:lnTo>
                    <a:pt x="192" y="186"/>
                  </a:lnTo>
                  <a:lnTo>
                    <a:pt x="234" y="126"/>
                  </a:lnTo>
                  <a:lnTo>
                    <a:pt x="270" y="78"/>
                  </a:lnTo>
                  <a:lnTo>
                    <a:pt x="306" y="36"/>
                  </a:lnTo>
                  <a:lnTo>
                    <a:pt x="348" y="0"/>
                  </a:lnTo>
                </a:path>
              </a:pathLst>
            </a:custGeom>
            <a:noFill/>
            <a:ln w="952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2614" name="对象 152613"/>
            <p:cNvGraphicFramePr/>
            <p:nvPr/>
          </p:nvGraphicFramePr>
          <p:xfrm>
            <a:off x="5127" y="2548"/>
            <a:ext cx="113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98" r:id="rId37" imgW="88265" imgH="164465" progId="Equation.3">
                    <p:embed/>
                  </p:oleObj>
                </mc:Choice>
                <mc:Fallback>
                  <p:oleObj r:id="rId37" imgW="88265" imgH="164465" progId="Equation.3">
                    <p:embed/>
                    <p:pic>
                      <p:nvPicPr>
                        <p:cNvPr id="0" name="图片 3273"/>
                        <p:cNvPicPr/>
                        <p:nvPr/>
                      </p:nvPicPr>
                      <p:blipFill>
                        <a:blip r:embed="rId38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127" y="2548"/>
                          <a:ext cx="113" cy="2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2615" name="组合 152614"/>
          <p:cNvGrpSpPr/>
          <p:nvPr/>
        </p:nvGrpSpPr>
        <p:grpSpPr>
          <a:xfrm>
            <a:off x="7786688" y="1684338"/>
            <a:ext cx="625475" cy="2297112"/>
            <a:chOff x="5162" y="970"/>
            <a:chExt cx="394" cy="1786"/>
          </a:xfrm>
        </p:grpSpPr>
        <p:graphicFrame>
          <p:nvGraphicFramePr>
            <p:cNvPr id="152616" name="对象 152615"/>
            <p:cNvGraphicFramePr/>
            <p:nvPr/>
          </p:nvGraphicFramePr>
          <p:xfrm>
            <a:off x="5396" y="2548"/>
            <a:ext cx="16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99" r:id="rId39" imgW="127000" imgH="164465" progId="Equation.3">
                    <p:embed/>
                  </p:oleObj>
                </mc:Choice>
                <mc:Fallback>
                  <p:oleObj r:id="rId39" imgW="127000" imgH="164465" progId="Equation.3">
                    <p:embed/>
                    <p:pic>
                      <p:nvPicPr>
                        <p:cNvPr id="0" name="图片 3274"/>
                        <p:cNvPicPr/>
                        <p:nvPr/>
                      </p:nvPicPr>
                      <p:blipFill>
                        <a:blip r:embed="rId36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396" y="2548"/>
                          <a:ext cx="160" cy="2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52617" name="组合 152616"/>
            <p:cNvGrpSpPr/>
            <p:nvPr/>
          </p:nvGrpSpPr>
          <p:grpSpPr>
            <a:xfrm>
              <a:off x="5162" y="970"/>
              <a:ext cx="312" cy="1578"/>
              <a:chOff x="5162" y="970"/>
              <a:chExt cx="312" cy="1578"/>
            </a:xfrm>
          </p:grpSpPr>
          <p:sp>
            <p:nvSpPr>
              <p:cNvPr id="152618" name="任意多边形 152617"/>
              <p:cNvSpPr/>
              <p:nvPr/>
            </p:nvSpPr>
            <p:spPr>
              <a:xfrm>
                <a:off x="5167" y="970"/>
                <a:ext cx="307" cy="1002"/>
              </a:xfrm>
              <a:custGeom>
                <a:avLst/>
                <a:gdLst/>
                <a:ahLst/>
                <a:cxnLst/>
                <a:rect l="0" t="0" r="0" b="0"/>
                <a:pathLst>
                  <a:path w="378" h="1236">
                    <a:moveTo>
                      <a:pt x="0" y="1236"/>
                    </a:moveTo>
                    <a:lnTo>
                      <a:pt x="36" y="1158"/>
                    </a:lnTo>
                    <a:lnTo>
                      <a:pt x="72" y="1074"/>
                    </a:lnTo>
                    <a:lnTo>
                      <a:pt x="114" y="984"/>
                    </a:lnTo>
                    <a:lnTo>
                      <a:pt x="150" y="882"/>
                    </a:lnTo>
                    <a:lnTo>
                      <a:pt x="186" y="768"/>
                    </a:lnTo>
                    <a:lnTo>
                      <a:pt x="228" y="642"/>
                    </a:lnTo>
                    <a:lnTo>
                      <a:pt x="264" y="504"/>
                    </a:lnTo>
                    <a:lnTo>
                      <a:pt x="300" y="354"/>
                    </a:lnTo>
                    <a:lnTo>
                      <a:pt x="342" y="186"/>
                    </a:lnTo>
                    <a:lnTo>
                      <a:pt x="378" y="0"/>
                    </a:lnTo>
                  </a:path>
                </a:pathLst>
              </a:custGeom>
              <a:noFill/>
              <a:ln w="952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2619" name="直接连接符 152618"/>
              <p:cNvSpPr/>
              <p:nvPr/>
            </p:nvSpPr>
            <p:spPr>
              <a:xfrm>
                <a:off x="5162" y="2003"/>
                <a:ext cx="0" cy="54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152620" name="直接连接符 152619"/>
              <p:cNvSpPr/>
              <p:nvPr/>
            </p:nvSpPr>
            <p:spPr>
              <a:xfrm>
                <a:off x="5474" y="992"/>
                <a:ext cx="0" cy="155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52621" name="组合 152620"/>
          <p:cNvGrpSpPr/>
          <p:nvPr/>
        </p:nvGrpSpPr>
        <p:grpSpPr>
          <a:xfrm>
            <a:off x="6892925" y="1541463"/>
            <a:ext cx="1371600" cy="287337"/>
            <a:chOff x="4610" y="876"/>
            <a:chExt cx="864" cy="223"/>
          </a:xfrm>
        </p:grpSpPr>
        <p:graphicFrame>
          <p:nvGraphicFramePr>
            <p:cNvPr id="152622" name="对象 152621"/>
            <p:cNvGraphicFramePr/>
            <p:nvPr/>
          </p:nvGraphicFramePr>
          <p:xfrm>
            <a:off x="4610" y="876"/>
            <a:ext cx="241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00" r:id="rId40" imgW="189865" imgH="177800" progId="Equation.DSMT4">
                    <p:embed/>
                  </p:oleObj>
                </mc:Choice>
                <mc:Fallback>
                  <p:oleObj r:id="rId40" imgW="189865" imgH="177800" progId="Equation.DSMT4">
                    <p:embed/>
                    <p:pic>
                      <p:nvPicPr>
                        <p:cNvPr id="0" name="图片 3277"/>
                        <p:cNvPicPr/>
                        <p:nvPr/>
                      </p:nvPicPr>
                      <p:blipFill>
                        <a:blip r:embed="rId41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610" y="876"/>
                          <a:ext cx="241" cy="2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2623" name="直接连接符 152622"/>
            <p:cNvSpPr/>
            <p:nvPr/>
          </p:nvSpPr>
          <p:spPr>
            <a:xfrm flipH="1">
              <a:off x="4851" y="992"/>
              <a:ext cx="62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</p:grpSp>
      <p:grpSp>
        <p:nvGrpSpPr>
          <p:cNvPr id="152624" name="组合 152623"/>
          <p:cNvGrpSpPr/>
          <p:nvPr/>
        </p:nvGrpSpPr>
        <p:grpSpPr>
          <a:xfrm>
            <a:off x="6621463" y="3333750"/>
            <a:ext cx="663575" cy="636588"/>
            <a:chOff x="4438" y="2263"/>
            <a:chExt cx="418" cy="495"/>
          </a:xfrm>
        </p:grpSpPr>
        <p:sp>
          <p:nvSpPr>
            <p:cNvPr id="152625" name="任意多边形 152624"/>
            <p:cNvSpPr/>
            <p:nvPr/>
          </p:nvSpPr>
          <p:spPr>
            <a:xfrm>
              <a:off x="4549" y="2263"/>
              <a:ext cx="307" cy="292"/>
            </a:xfrm>
            <a:custGeom>
              <a:avLst/>
              <a:gdLst/>
              <a:ahLst/>
              <a:cxnLst/>
              <a:rect l="0" t="0" r="0" b="0"/>
              <a:pathLst>
                <a:path w="378" h="360">
                  <a:moveTo>
                    <a:pt x="378" y="360"/>
                  </a:moveTo>
                  <a:lnTo>
                    <a:pt x="342" y="354"/>
                  </a:lnTo>
                  <a:lnTo>
                    <a:pt x="300" y="348"/>
                  </a:lnTo>
                  <a:lnTo>
                    <a:pt x="264" y="330"/>
                  </a:lnTo>
                  <a:lnTo>
                    <a:pt x="228" y="300"/>
                  </a:lnTo>
                  <a:lnTo>
                    <a:pt x="186" y="270"/>
                  </a:lnTo>
                  <a:lnTo>
                    <a:pt x="150" y="228"/>
                  </a:lnTo>
                  <a:lnTo>
                    <a:pt x="114" y="186"/>
                  </a:lnTo>
                  <a:lnTo>
                    <a:pt x="72" y="132"/>
                  </a:lnTo>
                  <a:lnTo>
                    <a:pt x="36" y="66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626" name="直接连接符 152625"/>
            <p:cNvSpPr/>
            <p:nvPr/>
          </p:nvSpPr>
          <p:spPr>
            <a:xfrm>
              <a:off x="4550" y="2287"/>
              <a:ext cx="0" cy="2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152627" name="对象 152626"/>
            <p:cNvGraphicFramePr/>
            <p:nvPr/>
          </p:nvGraphicFramePr>
          <p:xfrm>
            <a:off x="4438" y="2551"/>
            <a:ext cx="257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01" r:id="rId42" imgW="203200" imgH="165100" progId="Equation.3">
                    <p:embed/>
                  </p:oleObj>
                </mc:Choice>
                <mc:Fallback>
                  <p:oleObj r:id="rId42" imgW="203200" imgH="165100" progId="Equation.3">
                    <p:embed/>
                    <p:pic>
                      <p:nvPicPr>
                        <p:cNvPr id="0" name="图片 3270"/>
                        <p:cNvPicPr/>
                        <p:nvPr/>
                      </p:nvPicPr>
                      <p:blipFill>
                        <a:blip r:embed="rId43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438" y="2551"/>
                          <a:ext cx="257" cy="2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2628" name="组合 152627"/>
          <p:cNvGrpSpPr/>
          <p:nvPr/>
        </p:nvGrpSpPr>
        <p:grpSpPr>
          <a:xfrm>
            <a:off x="6705600" y="1362075"/>
            <a:ext cx="1897063" cy="3286125"/>
            <a:chOff x="4486" y="720"/>
            <a:chExt cx="1195" cy="2555"/>
          </a:xfrm>
        </p:grpSpPr>
        <p:sp>
          <p:nvSpPr>
            <p:cNvPr id="152629" name="直接连接符 152628"/>
            <p:cNvSpPr/>
            <p:nvPr/>
          </p:nvSpPr>
          <p:spPr>
            <a:xfrm>
              <a:off x="4486" y="2555"/>
              <a:ext cx="1103" cy="1"/>
            </a:xfrm>
            <a:prstGeom prst="line">
              <a:avLst/>
            </a:prstGeom>
            <a:ln w="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52630" name="直接连接符 152629"/>
            <p:cNvSpPr/>
            <p:nvPr/>
          </p:nvSpPr>
          <p:spPr>
            <a:xfrm>
              <a:off x="4856" y="759"/>
              <a:ext cx="0" cy="2516"/>
            </a:xfrm>
            <a:prstGeom prst="line">
              <a:avLst/>
            </a:prstGeom>
            <a:ln w="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graphicFrame>
          <p:nvGraphicFramePr>
            <p:cNvPr id="152631" name="对象 152630"/>
            <p:cNvGraphicFramePr/>
            <p:nvPr/>
          </p:nvGraphicFramePr>
          <p:xfrm>
            <a:off x="4674" y="720"/>
            <a:ext cx="177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02" r:id="rId44" imgW="139700" imgH="165100" progId="Equation.3">
                    <p:embed/>
                  </p:oleObj>
                </mc:Choice>
                <mc:Fallback>
                  <p:oleObj r:id="rId44" imgW="139700" imgH="165100" progId="Equation.3">
                    <p:embed/>
                    <p:pic>
                      <p:nvPicPr>
                        <p:cNvPr id="0" name="图片 3282"/>
                        <p:cNvPicPr/>
                        <p:nvPr/>
                      </p:nvPicPr>
                      <p:blipFill>
                        <a:blip r:embed="rId45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674" y="720"/>
                          <a:ext cx="177" cy="2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2632" name="对象 152631"/>
            <p:cNvGraphicFramePr/>
            <p:nvPr/>
          </p:nvGraphicFramePr>
          <p:xfrm>
            <a:off x="4735" y="2548"/>
            <a:ext cx="161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03" r:id="rId46" imgW="127000" imgH="139700" progId="Equation.3">
                    <p:embed/>
                  </p:oleObj>
                </mc:Choice>
                <mc:Fallback>
                  <p:oleObj r:id="rId46" imgW="127000" imgH="139700" progId="Equation.3">
                    <p:embed/>
                    <p:pic>
                      <p:nvPicPr>
                        <p:cNvPr id="0" name="图片 3283"/>
                        <p:cNvPicPr/>
                        <p:nvPr/>
                      </p:nvPicPr>
                      <p:blipFill>
                        <a:blip r:embed="rId47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735" y="2548"/>
                          <a:ext cx="161" cy="1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2633" name="对象 152632"/>
            <p:cNvGraphicFramePr/>
            <p:nvPr/>
          </p:nvGraphicFramePr>
          <p:xfrm>
            <a:off x="5520" y="2560"/>
            <a:ext cx="161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04" r:id="rId48" imgW="127000" imgH="139700" progId="Equation.3">
                    <p:embed/>
                  </p:oleObj>
                </mc:Choice>
                <mc:Fallback>
                  <p:oleObj r:id="rId48" imgW="127000" imgH="139700" progId="Equation.3">
                    <p:embed/>
                    <p:pic>
                      <p:nvPicPr>
                        <p:cNvPr id="0" name="图片 3286"/>
                        <p:cNvPicPr/>
                        <p:nvPr/>
                      </p:nvPicPr>
                      <p:blipFill>
                        <a:blip r:embed="rId49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520" y="2560"/>
                          <a:ext cx="161" cy="1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2634" name="组合 152633"/>
          <p:cNvGrpSpPr/>
          <p:nvPr/>
        </p:nvGrpSpPr>
        <p:grpSpPr>
          <a:xfrm>
            <a:off x="6796088" y="3173413"/>
            <a:ext cx="684212" cy="266700"/>
            <a:chOff x="4561" y="2160"/>
            <a:chExt cx="431" cy="208"/>
          </a:xfrm>
        </p:grpSpPr>
        <p:sp>
          <p:nvSpPr>
            <p:cNvPr id="152635" name="直接连接符 152634"/>
            <p:cNvSpPr/>
            <p:nvPr/>
          </p:nvSpPr>
          <p:spPr>
            <a:xfrm>
              <a:off x="4561" y="2275"/>
              <a:ext cx="29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152636" name="对象 152635"/>
            <p:cNvGraphicFramePr/>
            <p:nvPr/>
          </p:nvGraphicFramePr>
          <p:xfrm>
            <a:off x="4879" y="2160"/>
            <a:ext cx="113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05" r:id="rId50" imgW="88265" imgH="164465" progId="Equation.3">
                    <p:embed/>
                  </p:oleObj>
                </mc:Choice>
                <mc:Fallback>
                  <p:oleObj r:id="rId50" imgW="88265" imgH="164465" progId="Equation.3">
                    <p:embed/>
                    <p:pic>
                      <p:nvPicPr>
                        <p:cNvPr id="0" name="图片 3285"/>
                        <p:cNvPicPr/>
                        <p:nvPr/>
                      </p:nvPicPr>
                      <p:blipFill>
                        <a:blip r:embed="rId38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79" y="2160"/>
                          <a:ext cx="113" cy="2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2637" name="左大括号 152636"/>
          <p:cNvSpPr/>
          <p:nvPr/>
        </p:nvSpPr>
        <p:spPr>
          <a:xfrm>
            <a:off x="2286000" y="5083175"/>
            <a:ext cx="152400" cy="1241425"/>
          </a:xfrm>
          <a:prstGeom prst="leftBrace">
            <a:avLst>
              <a:gd name="adj1" fmla="val 67881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52638" name="对象 152637"/>
          <p:cNvGraphicFramePr/>
          <p:nvPr/>
        </p:nvGraphicFramePr>
        <p:xfrm>
          <a:off x="4470400" y="1776413"/>
          <a:ext cx="1244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6" r:id="rId51" imgW="1243330" imgH="405765" progId="Equation.3">
                  <p:embed/>
                </p:oleObj>
              </mc:Choice>
              <mc:Fallback>
                <p:oleObj r:id="rId51" imgW="1243330" imgH="405765" progId="Equation.3">
                  <p:embed/>
                  <p:pic>
                    <p:nvPicPr>
                      <p:cNvPr id="0" name="图片 3284"/>
                      <p:cNvPicPr/>
                      <p:nvPr/>
                    </p:nvPicPr>
                    <p:blipFill>
                      <a:blip r:embed="rId5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470400" y="1776413"/>
                        <a:ext cx="12446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39" name="对象 152638"/>
          <p:cNvGraphicFramePr/>
          <p:nvPr/>
        </p:nvGraphicFramePr>
        <p:xfrm>
          <a:off x="4432300" y="2911475"/>
          <a:ext cx="1663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7" r:id="rId53" imgW="1662430" imgH="405765" progId="Equation.3">
                  <p:embed/>
                </p:oleObj>
              </mc:Choice>
              <mc:Fallback>
                <p:oleObj r:id="rId53" imgW="1662430" imgH="405765" progId="Equation.3">
                  <p:embed/>
                  <p:pic>
                    <p:nvPicPr>
                      <p:cNvPr id="0" name="图片 3288"/>
                      <p:cNvPicPr/>
                      <p:nvPr/>
                    </p:nvPicPr>
                    <p:blipFill>
                      <a:blip r:embed="rId5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432300" y="2911475"/>
                        <a:ext cx="16637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40" name="对象 152639"/>
          <p:cNvGraphicFramePr/>
          <p:nvPr/>
        </p:nvGraphicFramePr>
        <p:xfrm>
          <a:off x="4859338" y="3963988"/>
          <a:ext cx="15970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8" r:id="rId55" imgW="685165" imgH="203200" progId="Equation.DSMT4">
                  <p:embed/>
                </p:oleObj>
              </mc:Choice>
              <mc:Fallback>
                <p:oleObj r:id="rId55" imgW="685165" imgH="203200" progId="Equation.DSMT4">
                  <p:embed/>
                  <p:pic>
                    <p:nvPicPr>
                      <p:cNvPr id="0" name="图片 3287"/>
                      <p:cNvPicPr/>
                      <p:nvPr/>
                    </p:nvPicPr>
                    <p:blipFill>
                      <a:blip r:embed="rId56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859338" y="3963988"/>
                        <a:ext cx="1597025" cy="473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2641" name="图片 152640" descr="返回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57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2642" name="图片 152641" descr="机动"/>
          <p:cNvPicPr>
            <a:picLocks noChangeAspect="1"/>
          </p:cNvPicPr>
          <p:nvPr/>
        </p:nvPicPr>
        <p:blipFill>
          <a:blip r:embed="rId58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2643" name="图片 152642" descr="上一页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59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2644" name="图片 152643" descr="退出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60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2645" name="图片 152644" descr="下一页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61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2646" name="文本框 152645"/>
          <p:cNvSpPr txBox="1"/>
          <p:nvPr/>
        </p:nvSpPr>
        <p:spPr>
          <a:xfrm>
            <a:off x="6130925" y="6600825"/>
            <a:ext cx="2724150" cy="2444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000" b="0" dirty="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52647" name="图片 152646" descr="目录">
            <a:hlinkClick r:id="" action="ppaction://noaction"/>
          </p:cNvPr>
          <p:cNvPicPr>
            <a:picLocks noChangeAspect="1"/>
          </p:cNvPicPr>
          <p:nvPr/>
        </p:nvPicPr>
        <p:blipFill>
          <a:blip r:embed="rId62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2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2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2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2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2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2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2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2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52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52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52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5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52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52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5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52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52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52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52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52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52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5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52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52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52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152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52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5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152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152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52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1" grpId="0"/>
      <p:bldP spid="152583" grpId="0"/>
      <p:bldP spid="152584" grpId="0"/>
      <p:bldP spid="152586" grpId="0"/>
      <p:bldP spid="152589" grpId="0"/>
      <p:bldP spid="152590" grpId="0"/>
      <p:bldP spid="152592" grpId="0"/>
      <p:bldP spid="152595" grpId="0"/>
      <p:bldP spid="152596" grpId="0"/>
      <p:bldP spid="152598" grpId="0"/>
      <p:bldP spid="152600" grpId="0"/>
      <p:bldP spid="15260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标题 138241"/>
          <p:cNvSpPr>
            <a:spLocks noGrp="1"/>
          </p:cNvSpPr>
          <p:nvPr>
            <p:ph type="title"/>
          </p:nvPr>
        </p:nvSpPr>
        <p:spPr>
          <a:xfrm>
            <a:off x="533400" y="228600"/>
            <a:ext cx="2895600" cy="685800"/>
          </a:xfrm>
          <a:ln/>
        </p:spPr>
        <p:txBody>
          <a:bodyPr anchor="ctr"/>
          <a:lstStyle/>
          <a:p>
            <a:pPr algn="l"/>
            <a:r>
              <a:rPr lang="zh-CN" altLang="en-US" sz="3200" b="1" dirty="0">
                <a:ea typeface="楷体_GB2312" pitchFamily="49" charset="-122"/>
              </a:rPr>
              <a:t>二、初等函数</a:t>
            </a:r>
            <a:endParaRPr lang="zh-CN" altLang="en-US" sz="3200" b="1">
              <a:ea typeface="楷体_GB2312" pitchFamily="49" charset="-122"/>
            </a:endParaRPr>
          </a:p>
        </p:txBody>
      </p:sp>
      <p:sp>
        <p:nvSpPr>
          <p:cNvPr id="138243" name="文本框 138242"/>
          <p:cNvSpPr txBox="1"/>
          <p:nvPr/>
        </p:nvSpPr>
        <p:spPr>
          <a:xfrm>
            <a:off x="898525" y="958850"/>
            <a:ext cx="1841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endParaRPr b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8244" name="文本框 138243"/>
          <p:cNvSpPr txBox="1"/>
          <p:nvPr/>
        </p:nvSpPr>
        <p:spPr>
          <a:xfrm>
            <a:off x="533400" y="995363"/>
            <a:ext cx="2895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1. 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基本初等函数 </a:t>
            </a:r>
            <a:endParaRPr lang="zh-CN" altLang="en-US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138245" name="图片 138244" descr="返回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8246" name="图片 138245" descr="机动"/>
          <p:cNvPicPr>
            <a:picLocks noChangeAspect="1"/>
          </p:cNvPicPr>
          <p:nvPr/>
        </p:nvPicPr>
        <p:blipFill>
          <a:blip r:embed="rId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8247" name="图片 138246" descr="上一页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8248" name="图片 138247" descr="退出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8249" name="图片 138248" descr="下一页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8250" name="文本框 138249"/>
          <p:cNvSpPr txBox="1"/>
          <p:nvPr/>
        </p:nvSpPr>
        <p:spPr>
          <a:xfrm>
            <a:off x="6130925" y="6600825"/>
            <a:ext cx="2724150" cy="2444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000" b="0" dirty="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38251" name="图片 138250" descr="目录">
            <a:hlinkClick r:id="" action="ppaction://noaction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8252" name="文本框 138251"/>
          <p:cNvSpPr txBox="1"/>
          <p:nvPr/>
        </p:nvSpPr>
        <p:spPr>
          <a:xfrm>
            <a:off x="685800" y="1676400"/>
            <a:ext cx="1981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幂函数、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8253" name="文本框 138252"/>
          <p:cNvSpPr txBox="1"/>
          <p:nvPr/>
        </p:nvSpPr>
        <p:spPr>
          <a:xfrm>
            <a:off x="2209800" y="1676400"/>
            <a:ext cx="1981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指数函数、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8254" name="文本框 138253"/>
          <p:cNvSpPr txBox="1"/>
          <p:nvPr/>
        </p:nvSpPr>
        <p:spPr>
          <a:xfrm>
            <a:off x="4038600" y="1676400"/>
            <a:ext cx="1981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对数函数、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8255" name="文本框 138254"/>
          <p:cNvSpPr txBox="1"/>
          <p:nvPr/>
        </p:nvSpPr>
        <p:spPr>
          <a:xfrm>
            <a:off x="5943600" y="1676400"/>
            <a:ext cx="1981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三角函数、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8256" name="文本框 138255"/>
          <p:cNvSpPr txBox="1"/>
          <p:nvPr/>
        </p:nvSpPr>
        <p:spPr>
          <a:xfrm>
            <a:off x="762000" y="2362200"/>
            <a:ext cx="2057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反三角函数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8257" name="文本框 138256"/>
          <p:cNvSpPr txBox="1"/>
          <p:nvPr/>
        </p:nvSpPr>
        <p:spPr>
          <a:xfrm>
            <a:off x="3200400" y="2438400"/>
            <a:ext cx="2971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阅读教材 </a:t>
            </a:r>
            <a:r>
              <a:rPr lang="en-US" altLang="zh-CN" b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P11-14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8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8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8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8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8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8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4" grpId="0"/>
      <p:bldP spid="138252" grpId="0" build="p"/>
      <p:bldP spid="138253" grpId="0" build="p"/>
      <p:bldP spid="138254" grpId="0"/>
      <p:bldP spid="138255" grpId="0"/>
      <p:bldP spid="138256" grpId="0"/>
      <p:bldP spid="13825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文本框 176129"/>
          <p:cNvSpPr txBox="1"/>
          <p:nvPr/>
        </p:nvSpPr>
        <p:spPr>
          <a:xfrm>
            <a:off x="611188" y="404813"/>
            <a:ext cx="360045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反三角函数介绍</a:t>
            </a:r>
            <a:endParaRPr lang="zh-CN" altLang="en-US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76131" name="对象 176130"/>
          <p:cNvGraphicFramePr/>
          <p:nvPr/>
        </p:nvGraphicFramePr>
        <p:xfrm>
          <a:off x="468313" y="1196975"/>
          <a:ext cx="5033962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r:id="rId3" imgW="1890395" imgH="203200" progId="Equation.DSMT4">
                  <p:embed/>
                </p:oleObj>
              </mc:Choice>
              <mc:Fallback>
                <p:oleObj r:id="rId3" imgW="1890395" imgH="203200" progId="Equation.DSMT4">
                  <p:embed/>
                  <p:pic>
                    <p:nvPicPr>
                      <p:cNvPr id="0" name="图片 3289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68313" y="1196975"/>
                        <a:ext cx="5033962" cy="538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32" name="对象 176131"/>
          <p:cNvGraphicFramePr/>
          <p:nvPr/>
        </p:nvGraphicFramePr>
        <p:xfrm>
          <a:off x="611188" y="1916113"/>
          <a:ext cx="3457575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r:id="rId5" imgW="1256030" imgH="203200" progId="Equation.DSMT4">
                  <p:embed/>
                </p:oleObj>
              </mc:Choice>
              <mc:Fallback>
                <p:oleObj r:id="rId5" imgW="1256030" imgH="203200" progId="Equation.DSMT4">
                  <p:embed/>
                  <p:pic>
                    <p:nvPicPr>
                      <p:cNvPr id="0" name="图片 3290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99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11188" y="1916113"/>
                        <a:ext cx="3457575" cy="573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33" name="对象 176132"/>
          <p:cNvGraphicFramePr/>
          <p:nvPr/>
        </p:nvGraphicFramePr>
        <p:xfrm>
          <a:off x="1258888" y="2420938"/>
          <a:ext cx="212725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r:id="rId7" imgW="862965" imgH="405765" progId="Equation.3">
                  <p:embed/>
                </p:oleObj>
              </mc:Choice>
              <mc:Fallback>
                <p:oleObj r:id="rId7" imgW="862965" imgH="405765" progId="Equation.3">
                  <p:embed/>
                  <p:pic>
                    <p:nvPicPr>
                      <p:cNvPr id="0" name="图片 3294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58888" y="2420938"/>
                        <a:ext cx="2127250" cy="1025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34" name="文本框 176133"/>
          <p:cNvSpPr txBox="1"/>
          <p:nvPr/>
        </p:nvSpPr>
        <p:spPr>
          <a:xfrm>
            <a:off x="323850" y="2692400"/>
            <a:ext cx="100806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取定</a:t>
            </a:r>
            <a:endParaRPr lang="zh-CN" altLang="en-US">
              <a:solidFill>
                <a:srgbClr val="FF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76135" name="对象 176134"/>
          <p:cNvGraphicFramePr/>
          <p:nvPr/>
        </p:nvGraphicFramePr>
        <p:xfrm>
          <a:off x="3476625" y="2692400"/>
          <a:ext cx="3128963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0" r:id="rId9" imgW="1268095" imgH="215900" progId="Equation.DSMT4">
                  <p:embed/>
                </p:oleObj>
              </mc:Choice>
              <mc:Fallback>
                <p:oleObj r:id="rId9" imgW="1268095" imgH="215900" progId="Equation.DSMT4">
                  <p:embed/>
                  <p:pic>
                    <p:nvPicPr>
                      <p:cNvPr id="0" name="图片 3298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99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476625" y="2692400"/>
                        <a:ext cx="3128963" cy="560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36" name="文本框 176135"/>
          <p:cNvSpPr txBox="1"/>
          <p:nvPr/>
        </p:nvSpPr>
        <p:spPr>
          <a:xfrm>
            <a:off x="6516688" y="2693988"/>
            <a:ext cx="22320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存在反函数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176137" name="文本框 176136"/>
          <p:cNvSpPr txBox="1"/>
          <p:nvPr/>
        </p:nvSpPr>
        <p:spPr>
          <a:xfrm>
            <a:off x="323850" y="3573463"/>
            <a:ext cx="6408738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我们引进记号 </a:t>
            </a:r>
            <a:r>
              <a:rPr lang="en-US" altLang="zh-CN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arc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由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y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 sin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解得</a:t>
            </a:r>
          </a:p>
        </p:txBody>
      </p:sp>
      <p:graphicFrame>
        <p:nvGraphicFramePr>
          <p:cNvPr id="176138" name="对象 176137"/>
          <p:cNvGraphicFramePr/>
          <p:nvPr/>
        </p:nvGraphicFramePr>
        <p:xfrm>
          <a:off x="6372225" y="3613150"/>
          <a:ext cx="216058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1" r:id="rId11" imgW="837565" imgH="203200" progId="Equation.3">
                  <p:embed/>
                </p:oleObj>
              </mc:Choice>
              <mc:Fallback>
                <p:oleObj r:id="rId11" imgW="837565" imgH="203200" progId="Equation.3">
                  <p:embed/>
                  <p:pic>
                    <p:nvPicPr>
                      <p:cNvPr id="0" name="图片 3295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372225" y="3613150"/>
                        <a:ext cx="2160588" cy="536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39" name="文本框 176138"/>
          <p:cNvSpPr txBox="1"/>
          <p:nvPr/>
        </p:nvSpPr>
        <p:spPr>
          <a:xfrm>
            <a:off x="322263" y="4221163"/>
            <a:ext cx="388778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再将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y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变量互换，得</a:t>
            </a:r>
          </a:p>
        </p:txBody>
      </p:sp>
      <p:graphicFrame>
        <p:nvGraphicFramePr>
          <p:cNvPr id="176140" name="对象 176139"/>
          <p:cNvGraphicFramePr/>
          <p:nvPr/>
        </p:nvGraphicFramePr>
        <p:xfrm>
          <a:off x="4067175" y="4294188"/>
          <a:ext cx="3817938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2" r:id="rId13" imgW="3719195" imgH="431800" progId="Equation.3">
                  <p:embed/>
                </p:oleObj>
              </mc:Choice>
              <mc:Fallback>
                <p:oleObj r:id="rId13" imgW="3719195" imgH="431800" progId="Equation.3">
                  <p:embed/>
                  <p:pic>
                    <p:nvPicPr>
                      <p:cNvPr id="0" name="图片 3297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067175" y="4294188"/>
                        <a:ext cx="3817938" cy="439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41" name="对象 176140"/>
          <p:cNvGraphicFramePr/>
          <p:nvPr/>
        </p:nvGraphicFramePr>
        <p:xfrm>
          <a:off x="3995738" y="1989138"/>
          <a:ext cx="20161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3" r:id="rId15" imgW="824865" imgH="203200" progId="Equation.3">
                  <p:embed/>
                </p:oleObj>
              </mc:Choice>
              <mc:Fallback>
                <p:oleObj r:id="rId15" imgW="824865" imgH="203200" progId="Equation.3">
                  <p:embed/>
                  <p:pic>
                    <p:nvPicPr>
                      <p:cNvPr id="0" name="图片 3293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FF99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995738" y="1989138"/>
                        <a:ext cx="2016125" cy="473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42" name="文本框 176141"/>
          <p:cNvSpPr txBox="1"/>
          <p:nvPr/>
        </p:nvSpPr>
        <p:spPr>
          <a:xfrm>
            <a:off x="6011863" y="1916113"/>
            <a:ext cx="259238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函数非单调，</a:t>
            </a:r>
          </a:p>
        </p:txBody>
      </p:sp>
      <p:sp>
        <p:nvSpPr>
          <p:cNvPr id="176143" name="文本框 176142"/>
          <p:cNvSpPr txBox="1"/>
          <p:nvPr/>
        </p:nvSpPr>
        <p:spPr>
          <a:xfrm>
            <a:off x="250825" y="4941888"/>
            <a:ext cx="935038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注：</a:t>
            </a:r>
          </a:p>
        </p:txBody>
      </p:sp>
      <p:graphicFrame>
        <p:nvGraphicFramePr>
          <p:cNvPr id="176144" name="对象 176143"/>
          <p:cNvGraphicFramePr/>
          <p:nvPr/>
        </p:nvGraphicFramePr>
        <p:xfrm>
          <a:off x="969963" y="5029200"/>
          <a:ext cx="3457575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4" r:id="rId17" imgW="3719195" imgH="431800" progId="Equation.3">
                  <p:embed/>
                </p:oleObj>
              </mc:Choice>
              <mc:Fallback>
                <p:oleObj r:id="rId17" imgW="3719195" imgH="431800" progId="Equation.3">
                  <p:embed/>
                  <p:pic>
                    <p:nvPicPr>
                      <p:cNvPr id="0" name="图片 3296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69963" y="5029200"/>
                        <a:ext cx="3457575" cy="414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45" name="文本框 176144"/>
          <p:cNvSpPr txBox="1"/>
          <p:nvPr/>
        </p:nvSpPr>
        <p:spPr>
          <a:xfrm>
            <a:off x="4356100" y="4941888"/>
            <a:ext cx="4103688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中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y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的取值范围分别为</a:t>
            </a:r>
          </a:p>
        </p:txBody>
      </p:sp>
      <p:graphicFrame>
        <p:nvGraphicFramePr>
          <p:cNvPr id="176146" name="对象 176145"/>
          <p:cNvGraphicFramePr/>
          <p:nvPr/>
        </p:nvGraphicFramePr>
        <p:xfrm>
          <a:off x="3635375" y="5373688"/>
          <a:ext cx="19431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5" r:id="rId18" imgW="862965" imgH="405765" progId="Equation.3">
                  <p:embed/>
                </p:oleObj>
              </mc:Choice>
              <mc:Fallback>
                <p:oleObj r:id="rId18" imgW="862965" imgH="405765" progId="Equation.3">
                  <p:embed/>
                  <p:pic>
                    <p:nvPicPr>
                      <p:cNvPr id="0" name="图片 3291"/>
                      <p:cNvPicPr/>
                      <p:nvPr/>
                    </p:nvPicPr>
                    <p:blipFill>
                      <a:blip r:embed="rId19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635375" y="5373688"/>
                        <a:ext cx="1943100" cy="936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47" name="对象 176146"/>
          <p:cNvGraphicFramePr/>
          <p:nvPr/>
        </p:nvGraphicFramePr>
        <p:xfrm>
          <a:off x="1692275" y="5697538"/>
          <a:ext cx="1655763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6" r:id="rId20" imgW="697865" imgH="203200" progId="Equation.3">
                  <p:embed/>
                </p:oleObj>
              </mc:Choice>
              <mc:Fallback>
                <p:oleObj r:id="rId20" imgW="697865" imgH="203200" progId="Equation.3">
                  <p:embed/>
                  <p:pic>
                    <p:nvPicPr>
                      <p:cNvPr id="0" name="图片 3292"/>
                      <p:cNvPicPr/>
                      <p:nvPr/>
                    </p:nvPicPr>
                    <p:blipFill>
                      <a:blip r:embed="rId21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92275" y="5697538"/>
                        <a:ext cx="1655763" cy="468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6148" name="图片 176147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867400" y="188913"/>
            <a:ext cx="3097213" cy="1657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6149" name="图片 176148" descr="返回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6150" name="图片 176149" descr="机动"/>
          <p:cNvPicPr>
            <a:picLocks noChangeAspect="1"/>
          </p:cNvPicPr>
          <p:nvPr/>
        </p:nvPicPr>
        <p:blipFill>
          <a:blip r:embed="rId24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6151" name="图片 176150" descr="上一页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6152" name="图片 176151" descr="退出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6153" name="图片 176152" descr="下一页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6154" name="文本框 176153"/>
          <p:cNvSpPr txBox="1"/>
          <p:nvPr/>
        </p:nvSpPr>
        <p:spPr>
          <a:xfrm>
            <a:off x="6130925" y="6600825"/>
            <a:ext cx="2724150" cy="2444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000" b="0" dirty="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76155" name="图片 176154" descr="目录">
            <a:hlinkClick r:id="" action="ppaction://noaction"/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6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6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6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6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6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6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75"/>
                                        <p:tgtEl>
                                          <p:spTgt spid="176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6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75"/>
                                        <p:tgtEl>
                                          <p:spTgt spid="176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6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75"/>
                                        <p:tgtEl>
                                          <p:spTgt spid="17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7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4" grpId="0"/>
      <p:bldP spid="176136" grpId="0"/>
      <p:bldP spid="176137" grpId="0"/>
      <p:bldP spid="176139" grpId="0"/>
      <p:bldP spid="176142" grpId="0"/>
      <p:bldP spid="176143" grpId="0"/>
      <p:bldP spid="17614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154" name="图片 1771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350" y="620713"/>
            <a:ext cx="3097213" cy="360045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pic>
      <p:graphicFrame>
        <p:nvGraphicFramePr>
          <p:cNvPr id="177155" name="对象 177154"/>
          <p:cNvGraphicFramePr/>
          <p:nvPr/>
        </p:nvGraphicFramePr>
        <p:xfrm>
          <a:off x="2916238" y="981075"/>
          <a:ext cx="1574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9" r:id="rId4" imgW="1928495" imgH="405765" progId="Equation.3">
                  <p:embed/>
                </p:oleObj>
              </mc:Choice>
              <mc:Fallback>
                <p:oleObj r:id="rId4" imgW="1928495" imgH="405765" progId="Equation.3">
                  <p:embed/>
                  <p:pic>
                    <p:nvPicPr>
                      <p:cNvPr id="0" name="图片 3306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00009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916238" y="981075"/>
                        <a:ext cx="15748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56" name="对象 177155"/>
          <p:cNvGraphicFramePr/>
          <p:nvPr/>
        </p:nvGraphicFramePr>
        <p:xfrm>
          <a:off x="1258888" y="5013325"/>
          <a:ext cx="2900362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r:id="rId6" imgW="989330" imgH="215900" progId="Equation.3">
                  <p:embed/>
                </p:oleObj>
              </mc:Choice>
              <mc:Fallback>
                <p:oleObj r:id="rId6" imgW="989330" imgH="215900" progId="Equation.3">
                  <p:embed/>
                  <p:pic>
                    <p:nvPicPr>
                      <p:cNvPr id="0" name="图片 3299"/>
                      <p:cNvPicPr/>
                      <p:nvPr/>
                    </p:nvPicPr>
                    <p:blipFill>
                      <a:blip r:embed="rId7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58888" y="5013325"/>
                        <a:ext cx="2900362" cy="630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57" name="对象 177156"/>
          <p:cNvGraphicFramePr/>
          <p:nvPr/>
        </p:nvGraphicFramePr>
        <p:xfrm>
          <a:off x="2124075" y="5011738"/>
          <a:ext cx="1873250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1" r:id="rId8" imgW="583565" imgH="203200" progId="Equation.3">
                  <p:embed/>
                </p:oleObj>
              </mc:Choice>
              <mc:Fallback>
                <p:oleObj r:id="rId8" imgW="583565" imgH="203200" progId="Equation.3">
                  <p:embed/>
                  <p:pic>
                    <p:nvPicPr>
                      <p:cNvPr id="0" name="图片 3308"/>
                      <p:cNvPicPr/>
                      <p:nvPr/>
                    </p:nvPicPr>
                    <p:blipFill>
                      <a:blip r:embed="rId9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24075" y="5011738"/>
                        <a:ext cx="1873250" cy="649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158" name="文本框 177157"/>
          <p:cNvSpPr txBox="1"/>
          <p:nvPr/>
        </p:nvSpPr>
        <p:spPr>
          <a:xfrm>
            <a:off x="323850" y="5083175"/>
            <a:ext cx="93503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注：</a:t>
            </a:r>
          </a:p>
        </p:txBody>
      </p:sp>
      <p:graphicFrame>
        <p:nvGraphicFramePr>
          <p:cNvPr id="177159" name="对象 177158"/>
          <p:cNvGraphicFramePr/>
          <p:nvPr/>
        </p:nvGraphicFramePr>
        <p:xfrm>
          <a:off x="4284663" y="5106988"/>
          <a:ext cx="78105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2" r:id="rId10" imgW="266065" imgH="139700" progId="Equation.3">
                  <p:embed/>
                </p:oleObj>
              </mc:Choice>
              <mc:Fallback>
                <p:oleObj r:id="rId10" imgW="266065" imgH="139700" progId="Equation.3">
                  <p:embed/>
                  <p:pic>
                    <p:nvPicPr>
                      <p:cNvPr id="0" name="图片 3305"/>
                      <p:cNvPicPr/>
                      <p:nvPr/>
                    </p:nvPicPr>
                    <p:blipFill>
                      <a:blip r:embed="rId11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284663" y="5106988"/>
                        <a:ext cx="781050" cy="407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60" name="对象 177159"/>
          <p:cNvGraphicFramePr/>
          <p:nvPr/>
        </p:nvGraphicFramePr>
        <p:xfrm>
          <a:off x="5219700" y="2276475"/>
          <a:ext cx="1885950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3" r:id="rId12" imgW="685165" imgH="405765" progId="Equation.3">
                  <p:embed/>
                </p:oleObj>
              </mc:Choice>
              <mc:Fallback>
                <p:oleObj r:id="rId12" imgW="685165" imgH="405765" progId="Equation.3">
                  <p:embed/>
                  <p:pic>
                    <p:nvPicPr>
                      <p:cNvPr id="0" name="图片 3303"/>
                      <p:cNvPicPr/>
                      <p:nvPr/>
                    </p:nvPicPr>
                    <p:blipFill>
                      <a:blip r:embed="rId13">
                        <a:clrChange>
                          <a:clrFrom>
                            <a:srgbClr val="000000"/>
                          </a:clrFrom>
                          <a:clrTo>
                            <a:srgbClr val="FF99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219700" y="2276475"/>
                        <a:ext cx="1885950" cy="1146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161" name="文本框 177160"/>
          <p:cNvSpPr txBox="1"/>
          <p:nvPr/>
        </p:nvSpPr>
        <p:spPr>
          <a:xfrm>
            <a:off x="5229225" y="1808163"/>
            <a:ext cx="165576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例如，</a:t>
            </a:r>
          </a:p>
        </p:txBody>
      </p:sp>
      <p:graphicFrame>
        <p:nvGraphicFramePr>
          <p:cNvPr id="177162" name="对象 177161"/>
          <p:cNvGraphicFramePr/>
          <p:nvPr/>
        </p:nvGraphicFramePr>
        <p:xfrm>
          <a:off x="7172325" y="2205038"/>
          <a:ext cx="520700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4" r:id="rId14" imgW="177800" imgH="405765" progId="Equation.3">
                  <p:embed/>
                </p:oleObj>
              </mc:Choice>
              <mc:Fallback>
                <p:oleObj r:id="rId14" imgW="177800" imgH="405765" progId="Equation.3">
                  <p:embed/>
                  <p:pic>
                    <p:nvPicPr>
                      <p:cNvPr id="0" name="图片 3300"/>
                      <p:cNvPicPr/>
                      <p:nvPr/>
                    </p:nvPicPr>
                    <p:blipFill>
                      <a:blip r:embed="rId15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172325" y="2205038"/>
                        <a:ext cx="520700" cy="1187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63" name="对象 177162"/>
          <p:cNvGraphicFramePr/>
          <p:nvPr/>
        </p:nvGraphicFramePr>
        <p:xfrm>
          <a:off x="5003800" y="3716338"/>
          <a:ext cx="2270125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5" r:id="rId16" imgW="824865" imgH="203200" progId="Equation.3">
                  <p:embed/>
                </p:oleObj>
              </mc:Choice>
              <mc:Fallback>
                <p:oleObj r:id="rId16" imgW="824865" imgH="203200" progId="Equation.3">
                  <p:embed/>
                  <p:pic>
                    <p:nvPicPr>
                      <p:cNvPr id="0" name="图片 3304"/>
                      <p:cNvPicPr/>
                      <p:nvPr/>
                    </p:nvPicPr>
                    <p:blipFill>
                      <a:blip r:embed="rId17">
                        <a:clrChange>
                          <a:clrFrom>
                            <a:srgbClr val="000000"/>
                          </a:clrFrom>
                          <a:clrTo>
                            <a:srgbClr val="FF99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003800" y="3716338"/>
                        <a:ext cx="2270125" cy="573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64" name="对象 177163"/>
          <p:cNvGraphicFramePr/>
          <p:nvPr/>
        </p:nvGraphicFramePr>
        <p:xfrm>
          <a:off x="7245350" y="3321050"/>
          <a:ext cx="855663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6" r:id="rId18" imgW="292100" imgH="405765" progId="Equation.3">
                  <p:embed/>
                </p:oleObj>
              </mc:Choice>
              <mc:Fallback>
                <p:oleObj r:id="rId18" imgW="292100" imgH="405765" progId="Equation.3">
                  <p:embed/>
                  <p:pic>
                    <p:nvPicPr>
                      <p:cNvPr id="0" name="图片 3301"/>
                      <p:cNvPicPr/>
                      <p:nvPr/>
                    </p:nvPicPr>
                    <p:blipFill>
                      <a:blip r:embed="rId19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245350" y="3321050"/>
                        <a:ext cx="855663" cy="1187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7165" name="图片 177164" descr="返回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7166" name="图片 177165" descr="机动"/>
          <p:cNvPicPr>
            <a:picLocks noChangeAspect="1"/>
          </p:cNvPicPr>
          <p:nvPr/>
        </p:nvPicPr>
        <p:blipFill>
          <a:blip r:embed="rId2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7167" name="图片 177166" descr="上一页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7168" name="图片 177167" descr="退出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7169" name="图片 177168" descr="下一页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7170" name="文本框 177169"/>
          <p:cNvSpPr txBox="1"/>
          <p:nvPr/>
        </p:nvSpPr>
        <p:spPr>
          <a:xfrm>
            <a:off x="6130925" y="6600825"/>
            <a:ext cx="2724150" cy="2444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000" b="0" dirty="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77171" name="图片 177170" descr="目录">
            <a:hlinkClick r:id="" action="ppaction://noaction"/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7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"/>
                                        <p:tgtEl>
                                          <p:spTgt spid="177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7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7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75"/>
                                        <p:tgtEl>
                                          <p:spTgt spid="17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7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8" grpId="0"/>
      <p:bldP spid="17716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8178" name="对象 178177"/>
          <p:cNvGraphicFramePr/>
          <p:nvPr/>
        </p:nvGraphicFramePr>
        <p:xfrm>
          <a:off x="395288" y="765175"/>
          <a:ext cx="4897437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5" r:id="rId3" imgW="1915795" imgH="203200" progId="Equation.DSMT4">
                  <p:embed/>
                </p:oleObj>
              </mc:Choice>
              <mc:Fallback>
                <p:oleObj r:id="rId3" imgW="1915795" imgH="203200" progId="Equation.DSMT4">
                  <p:embed/>
                  <p:pic>
                    <p:nvPicPr>
                      <p:cNvPr id="0" name="图片 3302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95288" y="765175"/>
                        <a:ext cx="4897437" cy="538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79" name="对象 178178"/>
          <p:cNvGraphicFramePr/>
          <p:nvPr/>
        </p:nvGraphicFramePr>
        <p:xfrm>
          <a:off x="539750" y="1773238"/>
          <a:ext cx="349250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6" r:id="rId5" imgW="1268730" imgH="203200" progId="Equation.3">
                  <p:embed/>
                </p:oleObj>
              </mc:Choice>
              <mc:Fallback>
                <p:oleObj r:id="rId5" imgW="1268730" imgH="203200" progId="Equation.3">
                  <p:embed/>
                  <p:pic>
                    <p:nvPicPr>
                      <p:cNvPr id="0" name="图片 3307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99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39750" y="1773238"/>
                        <a:ext cx="3492500" cy="573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0" name="对象 178179"/>
          <p:cNvGraphicFramePr/>
          <p:nvPr/>
        </p:nvGraphicFramePr>
        <p:xfrm>
          <a:off x="1331913" y="2636838"/>
          <a:ext cx="1627187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7" r:id="rId7" imgW="659765" imgH="203200" progId="Equation.3">
                  <p:embed/>
                </p:oleObj>
              </mc:Choice>
              <mc:Fallback>
                <p:oleObj r:id="rId7" imgW="659765" imgH="203200" progId="Equation.3">
                  <p:embed/>
                  <p:pic>
                    <p:nvPicPr>
                      <p:cNvPr id="0" name="图片 3309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31913" y="2636838"/>
                        <a:ext cx="1627187" cy="512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181" name="文本框 178180"/>
          <p:cNvSpPr txBox="1"/>
          <p:nvPr/>
        </p:nvSpPr>
        <p:spPr>
          <a:xfrm>
            <a:off x="323850" y="2627313"/>
            <a:ext cx="100806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取定</a:t>
            </a:r>
            <a:endParaRPr lang="zh-CN" altLang="en-US">
              <a:solidFill>
                <a:srgbClr val="FF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78182" name="对象 178181"/>
          <p:cNvGraphicFramePr/>
          <p:nvPr/>
        </p:nvGraphicFramePr>
        <p:xfrm>
          <a:off x="3059113" y="2636838"/>
          <a:ext cx="324167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8" r:id="rId9" imgW="1268730" imgH="203200" progId="Equation.3">
                  <p:embed/>
                </p:oleObj>
              </mc:Choice>
              <mc:Fallback>
                <p:oleObj r:id="rId9" imgW="1268730" imgH="203200" progId="Equation.3">
                  <p:embed/>
                  <p:pic>
                    <p:nvPicPr>
                      <p:cNvPr id="0" name="图片 3310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99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059113" y="2636838"/>
                        <a:ext cx="3241675" cy="528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183" name="文本框 178182"/>
          <p:cNvSpPr txBox="1"/>
          <p:nvPr/>
        </p:nvSpPr>
        <p:spPr>
          <a:xfrm>
            <a:off x="6227763" y="2571750"/>
            <a:ext cx="22320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存在反函数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178184" name="文本框 178183"/>
          <p:cNvSpPr txBox="1"/>
          <p:nvPr/>
        </p:nvSpPr>
        <p:spPr>
          <a:xfrm>
            <a:off x="250825" y="3429000"/>
            <a:ext cx="640873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同理引进记号 </a:t>
            </a:r>
            <a:r>
              <a:rPr lang="en-US" altLang="zh-CN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arc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由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y </a:t>
            </a:r>
            <a:r>
              <a:rPr lang="en-US" altLang="zh-CN" err="1">
                <a:latin typeface="Times New Roman" panose="02020603050405020304" pitchFamily="18" charset="0"/>
                <a:ea typeface="宋体" panose="02010600030101010101" pitchFamily="2" charset="-122"/>
              </a:rPr>
              <a:t>= cos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解得</a:t>
            </a:r>
          </a:p>
        </p:txBody>
      </p:sp>
      <p:graphicFrame>
        <p:nvGraphicFramePr>
          <p:cNvPr id="178185" name="对象 178184"/>
          <p:cNvGraphicFramePr/>
          <p:nvPr/>
        </p:nvGraphicFramePr>
        <p:xfrm>
          <a:off x="6300788" y="3563938"/>
          <a:ext cx="2193925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9" r:id="rId11" imgW="849630" imgH="165100" progId="Equation.3">
                  <p:embed/>
                </p:oleObj>
              </mc:Choice>
              <mc:Fallback>
                <p:oleObj r:id="rId11" imgW="849630" imgH="165100" progId="Equation.3">
                  <p:embed/>
                  <p:pic>
                    <p:nvPicPr>
                      <p:cNvPr id="0" name="图片 3313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300788" y="3563938"/>
                        <a:ext cx="2193925" cy="436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186" name="文本框 178185"/>
          <p:cNvSpPr txBox="1"/>
          <p:nvPr/>
        </p:nvSpPr>
        <p:spPr>
          <a:xfrm>
            <a:off x="323850" y="4227513"/>
            <a:ext cx="3887788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再将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y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变量互换，得</a:t>
            </a:r>
          </a:p>
        </p:txBody>
      </p:sp>
      <p:graphicFrame>
        <p:nvGraphicFramePr>
          <p:cNvPr id="178187" name="对象 178186"/>
          <p:cNvGraphicFramePr/>
          <p:nvPr/>
        </p:nvGraphicFramePr>
        <p:xfrm>
          <a:off x="3997325" y="4281488"/>
          <a:ext cx="4030663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0" r:id="rId13" imgW="1624330" imgH="203200" progId="Equation.3">
                  <p:embed/>
                </p:oleObj>
              </mc:Choice>
              <mc:Fallback>
                <p:oleObj r:id="rId13" imgW="1624330" imgH="203200" progId="Equation.3">
                  <p:embed/>
                  <p:pic>
                    <p:nvPicPr>
                      <p:cNvPr id="0" name="图片 3312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997325" y="4281488"/>
                        <a:ext cx="4030663" cy="515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8" name="对象 178187"/>
          <p:cNvGraphicFramePr/>
          <p:nvPr/>
        </p:nvGraphicFramePr>
        <p:xfrm>
          <a:off x="3924300" y="1844675"/>
          <a:ext cx="208756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1" r:id="rId15" imgW="824865" imgH="203200" progId="Equation.3">
                  <p:embed/>
                </p:oleObj>
              </mc:Choice>
              <mc:Fallback>
                <p:oleObj r:id="rId15" imgW="824865" imgH="203200" progId="Equation.3">
                  <p:embed/>
                  <p:pic>
                    <p:nvPicPr>
                      <p:cNvPr id="0" name="图片 3316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FF99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924300" y="1844675"/>
                        <a:ext cx="2087563" cy="473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189" name="文本框 178188"/>
          <p:cNvSpPr txBox="1"/>
          <p:nvPr/>
        </p:nvSpPr>
        <p:spPr>
          <a:xfrm>
            <a:off x="5957888" y="1774825"/>
            <a:ext cx="259238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函数非单调，</a:t>
            </a:r>
          </a:p>
        </p:txBody>
      </p:sp>
      <p:sp>
        <p:nvSpPr>
          <p:cNvPr id="178190" name="文本框 178189"/>
          <p:cNvSpPr txBox="1"/>
          <p:nvPr/>
        </p:nvSpPr>
        <p:spPr>
          <a:xfrm>
            <a:off x="250825" y="5006975"/>
            <a:ext cx="93503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注：</a:t>
            </a:r>
          </a:p>
        </p:txBody>
      </p:sp>
      <p:graphicFrame>
        <p:nvGraphicFramePr>
          <p:cNvPr id="178191" name="对象 178190"/>
          <p:cNvGraphicFramePr/>
          <p:nvPr/>
        </p:nvGraphicFramePr>
        <p:xfrm>
          <a:off x="900113" y="5072063"/>
          <a:ext cx="4176712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2" r:id="rId17" imgW="1598930" imgH="203200" progId="Equation.DSMT4">
                  <p:embed/>
                </p:oleObj>
              </mc:Choice>
              <mc:Fallback>
                <p:oleObj r:id="rId17" imgW="1598930" imgH="203200" progId="Equation.DSMT4">
                  <p:embed/>
                  <p:pic>
                    <p:nvPicPr>
                      <p:cNvPr id="0" name="图片 3314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00113" y="5072063"/>
                        <a:ext cx="4176712" cy="519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192" name="文本框 178191"/>
          <p:cNvSpPr txBox="1"/>
          <p:nvPr/>
        </p:nvSpPr>
        <p:spPr>
          <a:xfrm>
            <a:off x="4860925" y="5014913"/>
            <a:ext cx="4103688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中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y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的取值范围分别为</a:t>
            </a:r>
          </a:p>
        </p:txBody>
      </p:sp>
      <p:graphicFrame>
        <p:nvGraphicFramePr>
          <p:cNvPr id="178193" name="对象 178192"/>
          <p:cNvGraphicFramePr/>
          <p:nvPr/>
        </p:nvGraphicFramePr>
        <p:xfrm>
          <a:off x="4152900" y="5686425"/>
          <a:ext cx="14859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3" r:id="rId19" imgW="659765" imgH="203200" progId="Equation.3">
                  <p:embed/>
                </p:oleObj>
              </mc:Choice>
              <mc:Fallback>
                <p:oleObj r:id="rId19" imgW="659765" imgH="203200" progId="Equation.3">
                  <p:embed/>
                  <p:pic>
                    <p:nvPicPr>
                      <p:cNvPr id="0" name="图片 3315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52900" y="5686425"/>
                        <a:ext cx="1485900" cy="468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94" name="对象 178193"/>
          <p:cNvGraphicFramePr/>
          <p:nvPr/>
        </p:nvGraphicFramePr>
        <p:xfrm>
          <a:off x="2052638" y="5697538"/>
          <a:ext cx="1655762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4" r:id="rId21" imgW="697865" imgH="203200" progId="Equation.3">
                  <p:embed/>
                </p:oleObj>
              </mc:Choice>
              <mc:Fallback>
                <p:oleObj r:id="rId21" imgW="697865" imgH="203200" progId="Equation.3">
                  <p:embed/>
                  <p:pic>
                    <p:nvPicPr>
                      <p:cNvPr id="0" name="图片 3311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52638" y="5697538"/>
                        <a:ext cx="1655762" cy="468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8195" name="图片 178194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724525" y="115888"/>
            <a:ext cx="3167063" cy="1590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8198" name="图片 178197" descr="返回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8199" name="图片 178198" descr="机动"/>
          <p:cNvPicPr>
            <a:picLocks noChangeAspect="1"/>
          </p:cNvPicPr>
          <p:nvPr/>
        </p:nvPicPr>
        <p:blipFill>
          <a:blip r:embed="rId2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8200" name="图片 178199" descr="上一页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8201" name="图片 178200" descr="退出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8202" name="图片 178201" descr="下一页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8203" name="文本框 178202"/>
          <p:cNvSpPr txBox="1"/>
          <p:nvPr/>
        </p:nvSpPr>
        <p:spPr>
          <a:xfrm>
            <a:off x="6130925" y="6600825"/>
            <a:ext cx="2724150" cy="2444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000" b="0" dirty="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78204" name="图片 178203" descr="目录">
            <a:hlinkClick r:id="" action="ppaction://noaction"/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8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8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8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8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8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8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8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8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75"/>
                                        <p:tgtEl>
                                          <p:spTgt spid="178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8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75"/>
                                        <p:tgtEl>
                                          <p:spTgt spid="178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8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75"/>
                                        <p:tgtEl>
                                          <p:spTgt spid="178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7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8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1" grpId="0"/>
      <p:bldP spid="178183" grpId="0"/>
      <p:bldP spid="178184" grpId="0"/>
      <p:bldP spid="178186" grpId="0"/>
      <p:bldP spid="178189" grpId="0"/>
      <p:bldP spid="178190" grpId="0"/>
      <p:bldP spid="17819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202" name="图片 1792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1196975"/>
            <a:ext cx="3384550" cy="4176713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pic>
      <p:graphicFrame>
        <p:nvGraphicFramePr>
          <p:cNvPr id="179203" name="对象 179202"/>
          <p:cNvGraphicFramePr/>
          <p:nvPr/>
        </p:nvGraphicFramePr>
        <p:xfrm>
          <a:off x="1258888" y="1574800"/>
          <a:ext cx="160655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r:id="rId4" imgW="1967865" imgH="330200" progId="Equation.3">
                  <p:embed/>
                </p:oleObj>
              </mc:Choice>
              <mc:Fallback>
                <p:oleObj r:id="rId4" imgW="1967865" imgH="330200" progId="Equation.3">
                  <p:embed/>
                  <p:pic>
                    <p:nvPicPr>
                      <p:cNvPr id="0" name="图片 3317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00009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58888" y="1574800"/>
                        <a:ext cx="1606550" cy="269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4" name="对象 179203"/>
          <p:cNvGraphicFramePr/>
          <p:nvPr/>
        </p:nvGraphicFramePr>
        <p:xfrm>
          <a:off x="611188" y="476250"/>
          <a:ext cx="36845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9" r:id="rId6" imgW="3693795" imgH="431800" progId="Equation.3">
                  <p:embed/>
                </p:oleObj>
              </mc:Choice>
              <mc:Fallback>
                <p:oleObj r:id="rId6" imgW="3693795" imgH="431800" progId="Equation.3">
                  <p:embed/>
                  <p:pic>
                    <p:nvPicPr>
                      <p:cNvPr id="0" name="图片 3318"/>
                      <p:cNvPicPr/>
                      <p:nvPr/>
                    </p:nvPicPr>
                    <p:blipFill>
                      <a:blip r:embed="rId7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11188" y="476250"/>
                        <a:ext cx="3684587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5" name="对象 179204"/>
          <p:cNvGraphicFramePr/>
          <p:nvPr/>
        </p:nvGraphicFramePr>
        <p:xfrm>
          <a:off x="5003800" y="1844675"/>
          <a:ext cx="1920875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0" r:id="rId8" imgW="697865" imgH="405765" progId="Equation.3">
                  <p:embed/>
                </p:oleObj>
              </mc:Choice>
              <mc:Fallback>
                <p:oleObj r:id="rId8" imgW="697865" imgH="405765" progId="Equation.3">
                  <p:embed/>
                  <p:pic>
                    <p:nvPicPr>
                      <p:cNvPr id="0" name="图片 3319"/>
                      <p:cNvPicPr/>
                      <p:nvPr/>
                    </p:nvPicPr>
                    <p:blipFill>
                      <a:blip r:embed="rId9">
                        <a:clrChange>
                          <a:clrFrom>
                            <a:srgbClr val="000000"/>
                          </a:clrFrom>
                          <a:clrTo>
                            <a:srgbClr val="FF99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003800" y="1844675"/>
                        <a:ext cx="1920875" cy="1146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06" name="文本框 179205"/>
          <p:cNvSpPr txBox="1"/>
          <p:nvPr/>
        </p:nvSpPr>
        <p:spPr>
          <a:xfrm>
            <a:off x="5076825" y="1412875"/>
            <a:ext cx="165576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例如，</a:t>
            </a:r>
          </a:p>
        </p:txBody>
      </p:sp>
      <p:graphicFrame>
        <p:nvGraphicFramePr>
          <p:cNvPr id="179207" name="对象 179206"/>
          <p:cNvGraphicFramePr/>
          <p:nvPr/>
        </p:nvGraphicFramePr>
        <p:xfrm>
          <a:off x="7019925" y="1809750"/>
          <a:ext cx="520700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" r:id="rId10" imgW="177800" imgH="405765" progId="Equation.3">
                  <p:embed/>
                </p:oleObj>
              </mc:Choice>
              <mc:Fallback>
                <p:oleObj r:id="rId10" imgW="177800" imgH="405765" progId="Equation.3">
                  <p:embed/>
                  <p:pic>
                    <p:nvPicPr>
                      <p:cNvPr id="0" name="图片 3320"/>
                      <p:cNvPicPr/>
                      <p:nvPr/>
                    </p:nvPicPr>
                    <p:blipFill>
                      <a:blip r:embed="rId11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019925" y="1809750"/>
                        <a:ext cx="520700" cy="1187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8" name="对象 179207"/>
          <p:cNvGraphicFramePr/>
          <p:nvPr/>
        </p:nvGraphicFramePr>
        <p:xfrm>
          <a:off x="4859338" y="3284538"/>
          <a:ext cx="2339975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2" r:id="rId12" imgW="850265" imgH="203200" progId="Equation.3">
                  <p:embed/>
                </p:oleObj>
              </mc:Choice>
              <mc:Fallback>
                <p:oleObj r:id="rId12" imgW="850265" imgH="203200" progId="Equation.3">
                  <p:embed/>
                  <p:pic>
                    <p:nvPicPr>
                      <p:cNvPr id="0" name="图片 3321"/>
                      <p:cNvPicPr/>
                      <p:nvPr/>
                    </p:nvPicPr>
                    <p:blipFill>
                      <a:blip r:embed="rId13">
                        <a:clrChange>
                          <a:clrFrom>
                            <a:srgbClr val="000000"/>
                          </a:clrFrom>
                          <a:clrTo>
                            <a:srgbClr val="FF99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859338" y="3284538"/>
                        <a:ext cx="2339975" cy="573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9" name="对象 179208"/>
          <p:cNvGraphicFramePr/>
          <p:nvPr/>
        </p:nvGraphicFramePr>
        <p:xfrm>
          <a:off x="7297738" y="3381375"/>
          <a:ext cx="446087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3" r:id="rId14" imgW="152400" imgH="139700" progId="Equation.3">
                  <p:embed/>
                </p:oleObj>
              </mc:Choice>
              <mc:Fallback>
                <p:oleObj r:id="rId14" imgW="152400" imgH="139700" progId="Equation.3">
                  <p:embed/>
                  <p:pic>
                    <p:nvPicPr>
                      <p:cNvPr id="0" name="图片 3334"/>
                      <p:cNvPicPr/>
                      <p:nvPr/>
                    </p:nvPicPr>
                    <p:blipFill>
                      <a:blip r:embed="rId15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297738" y="3381375"/>
                        <a:ext cx="446087" cy="407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10" name="对象 179209"/>
          <p:cNvGraphicFramePr/>
          <p:nvPr/>
        </p:nvGraphicFramePr>
        <p:xfrm>
          <a:off x="1547813" y="5589588"/>
          <a:ext cx="2938462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4" r:id="rId16" imgW="1002030" imgH="215900" progId="Equation.3">
                  <p:embed/>
                </p:oleObj>
              </mc:Choice>
              <mc:Fallback>
                <p:oleObj r:id="rId16" imgW="1002030" imgH="215900" progId="Equation.3">
                  <p:embed/>
                  <p:pic>
                    <p:nvPicPr>
                      <p:cNvPr id="0" name="图片 3335"/>
                      <p:cNvPicPr/>
                      <p:nvPr/>
                    </p:nvPicPr>
                    <p:blipFill>
                      <a:blip r:embed="rId17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47813" y="5589588"/>
                        <a:ext cx="2938462" cy="630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11" name="对象 179210"/>
          <p:cNvGraphicFramePr/>
          <p:nvPr/>
        </p:nvGraphicFramePr>
        <p:xfrm>
          <a:off x="2390775" y="5648325"/>
          <a:ext cx="19145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5" r:id="rId18" imgW="596265" imgH="165100" progId="Equation.3">
                  <p:embed/>
                </p:oleObj>
              </mc:Choice>
              <mc:Fallback>
                <p:oleObj r:id="rId18" imgW="596265" imgH="165100" progId="Equation.3">
                  <p:embed/>
                  <p:pic>
                    <p:nvPicPr>
                      <p:cNvPr id="0" name="图片 3330"/>
                      <p:cNvPicPr/>
                      <p:nvPr/>
                    </p:nvPicPr>
                    <p:blipFill>
                      <a:blip r:embed="rId19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90775" y="5648325"/>
                        <a:ext cx="1914525" cy="527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12" name="文本框 179211"/>
          <p:cNvSpPr txBox="1"/>
          <p:nvPr/>
        </p:nvSpPr>
        <p:spPr>
          <a:xfrm>
            <a:off x="611188" y="5659438"/>
            <a:ext cx="93503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注：</a:t>
            </a:r>
          </a:p>
        </p:txBody>
      </p:sp>
      <p:graphicFrame>
        <p:nvGraphicFramePr>
          <p:cNvPr id="179213" name="对象 179212"/>
          <p:cNvGraphicFramePr/>
          <p:nvPr/>
        </p:nvGraphicFramePr>
        <p:xfrm>
          <a:off x="4572000" y="5683250"/>
          <a:ext cx="78105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6" r:id="rId20" imgW="266065" imgH="139700" progId="Equation.3">
                  <p:embed/>
                </p:oleObj>
              </mc:Choice>
              <mc:Fallback>
                <p:oleObj r:id="rId20" imgW="266065" imgH="139700" progId="Equation.3">
                  <p:embed/>
                  <p:pic>
                    <p:nvPicPr>
                      <p:cNvPr id="0" name="图片 3327"/>
                      <p:cNvPicPr/>
                      <p:nvPr/>
                    </p:nvPicPr>
                    <p:blipFill>
                      <a:blip r:embed="rId21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572000" y="5683250"/>
                        <a:ext cx="781050" cy="407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9214" name="图片 179213" descr="返回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9215" name="图片 179214" descr="机动"/>
          <p:cNvPicPr>
            <a:picLocks noChangeAspect="1"/>
          </p:cNvPicPr>
          <p:nvPr/>
        </p:nvPicPr>
        <p:blipFill>
          <a:blip r:embed="rId2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9216" name="图片 179215" descr="上一页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9217" name="图片 179216" descr="退出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9218" name="图片 179217" descr="下一页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9219" name="文本框 179218"/>
          <p:cNvSpPr txBox="1"/>
          <p:nvPr/>
        </p:nvSpPr>
        <p:spPr>
          <a:xfrm>
            <a:off x="6130925" y="6600825"/>
            <a:ext cx="2724150" cy="2444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000" b="0" dirty="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79220" name="图片 179219" descr="目录">
            <a:hlinkClick r:id="" action="ppaction://noaction"/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9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9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"/>
                                        <p:tgtEl>
                                          <p:spTgt spid="17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9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9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9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75"/>
                                        <p:tgtEl>
                                          <p:spTgt spid="179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9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9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9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6" grpId="0"/>
      <p:bldP spid="1792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226" name="图片 1802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3789363"/>
            <a:ext cx="4105275" cy="230346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pic>
      <p:graphicFrame>
        <p:nvGraphicFramePr>
          <p:cNvPr id="180227" name="对象 180226"/>
          <p:cNvGraphicFramePr/>
          <p:nvPr/>
        </p:nvGraphicFramePr>
        <p:xfrm>
          <a:off x="2987675" y="4721225"/>
          <a:ext cx="153035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4" r:id="rId4" imgW="1993265" imgH="381000" progId="Equation.3">
                  <p:embed/>
                </p:oleObj>
              </mc:Choice>
              <mc:Fallback>
                <p:oleObj r:id="rId4" imgW="1993265" imgH="381000" progId="Equation.3">
                  <p:embed/>
                  <p:pic>
                    <p:nvPicPr>
                      <p:cNvPr id="0" name="图片 3336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00009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987675" y="4721225"/>
                        <a:ext cx="1530350" cy="29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28" name="对象 180227"/>
          <p:cNvGraphicFramePr/>
          <p:nvPr/>
        </p:nvGraphicFramePr>
        <p:xfrm>
          <a:off x="1835150" y="2349500"/>
          <a:ext cx="37084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5" r:id="rId6" imgW="3706495" imgH="431800" progId="Equation.3">
                  <p:embed/>
                </p:oleObj>
              </mc:Choice>
              <mc:Fallback>
                <p:oleObj r:id="rId6" imgW="3706495" imgH="431800" progId="Equation.3">
                  <p:embed/>
                  <p:pic>
                    <p:nvPicPr>
                      <p:cNvPr id="0" name="图片 3322"/>
                      <p:cNvPicPr/>
                      <p:nvPr/>
                    </p:nvPicPr>
                    <p:blipFill>
                      <a:blip r:embed="rId7">
                        <a:clrChange>
                          <a:clrFrom>
                            <a:srgbClr val="000000"/>
                          </a:clrFrom>
                          <a:clrTo>
                            <a:srgbClr val="FF99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35150" y="2349500"/>
                        <a:ext cx="3708400" cy="430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29" name="对象 180228"/>
          <p:cNvGraphicFramePr/>
          <p:nvPr/>
        </p:nvGraphicFramePr>
        <p:xfrm>
          <a:off x="323850" y="549275"/>
          <a:ext cx="56324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6" r:id="rId8" imgW="1928495" imgH="203200" progId="Equation.DSMT4">
                  <p:embed/>
                </p:oleObj>
              </mc:Choice>
              <mc:Fallback>
                <p:oleObj r:id="rId8" imgW="1928495" imgH="203200" progId="Equation.DSMT4">
                  <p:embed/>
                  <p:pic>
                    <p:nvPicPr>
                      <p:cNvPr id="0" name="图片 3328"/>
                      <p:cNvPicPr/>
                      <p:nvPr/>
                    </p:nvPicPr>
                    <p:blipFill>
                      <a:blip r:embed="rId9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3850" y="549275"/>
                        <a:ext cx="5632450" cy="590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30" name="对象 180229"/>
          <p:cNvGraphicFramePr/>
          <p:nvPr/>
        </p:nvGraphicFramePr>
        <p:xfrm>
          <a:off x="611188" y="1412875"/>
          <a:ext cx="48244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7" r:id="rId10" imgW="1764030" imgH="203200" progId="Equation.3">
                  <p:embed/>
                </p:oleObj>
              </mc:Choice>
              <mc:Fallback>
                <p:oleObj r:id="rId10" imgW="1764030" imgH="203200" progId="Equation.3">
                  <p:embed/>
                  <p:pic>
                    <p:nvPicPr>
                      <p:cNvPr id="0" name="图片 3332"/>
                      <p:cNvPicPr/>
                      <p:nvPr/>
                    </p:nvPicPr>
                    <p:blipFill>
                      <a:blip r:embed="rId11">
                        <a:clrChange>
                          <a:clrFrom>
                            <a:srgbClr val="000000"/>
                          </a:clrFrom>
                          <a:clrTo>
                            <a:srgbClr val="FF99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11188" y="1412875"/>
                        <a:ext cx="4824412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31" name="对象 180230"/>
          <p:cNvGraphicFramePr/>
          <p:nvPr/>
        </p:nvGraphicFramePr>
        <p:xfrm>
          <a:off x="5580063" y="1196975"/>
          <a:ext cx="201612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8" r:id="rId12" imgW="812165" imgH="405765" progId="Equation.3">
                  <p:embed/>
                </p:oleObj>
              </mc:Choice>
              <mc:Fallback>
                <p:oleObj r:id="rId12" imgW="812165" imgH="405765" progId="Equation.3">
                  <p:embed/>
                  <p:pic>
                    <p:nvPicPr>
                      <p:cNvPr id="0" name="图片 3333"/>
                      <p:cNvPicPr/>
                      <p:nvPr/>
                    </p:nvPicPr>
                    <p:blipFill>
                      <a:blip r:embed="rId13">
                        <a:clrChange>
                          <a:clrFrom>
                            <a:srgbClr val="000000"/>
                          </a:clrFrom>
                          <a:clrTo>
                            <a:srgbClr val="FF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580063" y="1196975"/>
                        <a:ext cx="2016125" cy="981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232" name="文本框 180231"/>
          <p:cNvSpPr txBox="1"/>
          <p:nvPr/>
        </p:nvSpPr>
        <p:spPr>
          <a:xfrm>
            <a:off x="684213" y="2276475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解得</a:t>
            </a:r>
          </a:p>
        </p:txBody>
      </p:sp>
      <p:sp>
        <p:nvSpPr>
          <p:cNvPr id="180233" name="文本框 180232"/>
          <p:cNvSpPr txBox="1"/>
          <p:nvPr/>
        </p:nvSpPr>
        <p:spPr>
          <a:xfrm>
            <a:off x="612775" y="2997200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其中</a:t>
            </a:r>
          </a:p>
        </p:txBody>
      </p:sp>
      <p:graphicFrame>
        <p:nvGraphicFramePr>
          <p:cNvPr id="180234" name="对象 180233"/>
          <p:cNvGraphicFramePr/>
          <p:nvPr/>
        </p:nvGraphicFramePr>
        <p:xfrm>
          <a:off x="4067175" y="2852738"/>
          <a:ext cx="208597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9" r:id="rId14" imgW="926465" imgH="405765" progId="Equation.3">
                  <p:embed/>
                </p:oleObj>
              </mc:Choice>
              <mc:Fallback>
                <p:oleObj r:id="rId14" imgW="926465" imgH="405765" progId="Equation.3">
                  <p:embed/>
                  <p:pic>
                    <p:nvPicPr>
                      <p:cNvPr id="0" name="图片 3325"/>
                      <p:cNvPicPr/>
                      <p:nvPr/>
                    </p:nvPicPr>
                    <p:blipFill>
                      <a:blip r:embed="rId15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067175" y="2852738"/>
                        <a:ext cx="2085975" cy="936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35" name="对象 180234"/>
          <p:cNvGraphicFramePr/>
          <p:nvPr/>
        </p:nvGraphicFramePr>
        <p:xfrm>
          <a:off x="1619250" y="3141663"/>
          <a:ext cx="225742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0" r:id="rId16" imgW="951865" imgH="190500" progId="Equation.3">
                  <p:embed/>
                </p:oleObj>
              </mc:Choice>
              <mc:Fallback>
                <p:oleObj r:id="rId16" imgW="951865" imgH="190500" progId="Equation.3">
                  <p:embed/>
                  <p:pic>
                    <p:nvPicPr>
                      <p:cNvPr id="0" name="图片 3323"/>
                      <p:cNvPicPr/>
                      <p:nvPr/>
                    </p:nvPicPr>
                    <p:blipFill>
                      <a:blip r:embed="rId17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19250" y="3141663"/>
                        <a:ext cx="2257425" cy="439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36" name="对象 180235"/>
          <p:cNvGraphicFramePr/>
          <p:nvPr/>
        </p:nvGraphicFramePr>
        <p:xfrm>
          <a:off x="5219700" y="4724400"/>
          <a:ext cx="185102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1" r:id="rId18" imgW="671830" imgH="177800" progId="Equation.3">
                  <p:embed/>
                </p:oleObj>
              </mc:Choice>
              <mc:Fallback>
                <p:oleObj r:id="rId18" imgW="671830" imgH="177800" progId="Equation.3">
                  <p:embed/>
                  <p:pic>
                    <p:nvPicPr>
                      <p:cNvPr id="0" name="图片 3331"/>
                      <p:cNvPicPr/>
                      <p:nvPr/>
                    </p:nvPicPr>
                    <p:blipFill>
                      <a:blip r:embed="rId19">
                        <a:clrChange>
                          <a:clrFrom>
                            <a:srgbClr val="000000"/>
                          </a:clrFrom>
                          <a:clrTo>
                            <a:srgbClr val="FF99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219700" y="4724400"/>
                        <a:ext cx="1851025" cy="501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237" name="文本框 180236"/>
          <p:cNvSpPr txBox="1"/>
          <p:nvPr/>
        </p:nvSpPr>
        <p:spPr>
          <a:xfrm>
            <a:off x="5292725" y="4005263"/>
            <a:ext cx="165576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例如，</a:t>
            </a:r>
          </a:p>
        </p:txBody>
      </p:sp>
      <p:graphicFrame>
        <p:nvGraphicFramePr>
          <p:cNvPr id="180238" name="对象 180237"/>
          <p:cNvGraphicFramePr/>
          <p:nvPr/>
        </p:nvGraphicFramePr>
        <p:xfrm>
          <a:off x="7164388" y="4365625"/>
          <a:ext cx="520700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2" r:id="rId20" imgW="177800" imgH="405765" progId="Equation.3">
                  <p:embed/>
                </p:oleObj>
              </mc:Choice>
              <mc:Fallback>
                <p:oleObj r:id="rId20" imgW="177800" imgH="405765" progId="Equation.3">
                  <p:embed/>
                  <p:pic>
                    <p:nvPicPr>
                      <p:cNvPr id="0" name="图片 3324"/>
                      <p:cNvPicPr/>
                      <p:nvPr/>
                    </p:nvPicPr>
                    <p:blipFill>
                      <a:blip r:embed="rId21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164388" y="4365625"/>
                        <a:ext cx="520700" cy="1187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39" name="对象 180238"/>
          <p:cNvGraphicFramePr/>
          <p:nvPr/>
        </p:nvGraphicFramePr>
        <p:xfrm>
          <a:off x="4859338" y="5516563"/>
          <a:ext cx="2794000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3" r:id="rId22" imgW="1014730" imgH="215900" progId="Equation.3">
                  <p:embed/>
                </p:oleObj>
              </mc:Choice>
              <mc:Fallback>
                <p:oleObj r:id="rId22" imgW="1014730" imgH="215900" progId="Equation.3">
                  <p:embed/>
                  <p:pic>
                    <p:nvPicPr>
                      <p:cNvPr id="0" name="图片 3326"/>
                      <p:cNvPicPr/>
                      <p:nvPr/>
                    </p:nvPicPr>
                    <p:blipFill>
                      <a:blip r:embed="rId23">
                        <a:clrChange>
                          <a:clrFrom>
                            <a:srgbClr val="000000"/>
                          </a:clrFrom>
                          <a:clrTo>
                            <a:srgbClr val="FF99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859338" y="5516563"/>
                        <a:ext cx="2794000" cy="608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40" name="对象 180239"/>
          <p:cNvGraphicFramePr/>
          <p:nvPr/>
        </p:nvGraphicFramePr>
        <p:xfrm>
          <a:off x="7812088" y="5661025"/>
          <a:ext cx="407987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4" r:id="rId24" imgW="139700" imgH="139700" progId="Equation.3">
                  <p:embed/>
                </p:oleObj>
              </mc:Choice>
              <mc:Fallback>
                <p:oleObj r:id="rId24" imgW="139700" imgH="139700" progId="Equation.3">
                  <p:embed/>
                  <p:pic>
                    <p:nvPicPr>
                      <p:cNvPr id="0" name="图片 3329"/>
                      <p:cNvPicPr/>
                      <p:nvPr/>
                    </p:nvPicPr>
                    <p:blipFill>
                      <a:blip r:embed="rId25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812088" y="5661025"/>
                        <a:ext cx="407987" cy="407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0241" name="图片 180240" descr="返回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0242" name="图片 180241" descr="机动"/>
          <p:cNvPicPr>
            <a:picLocks noChangeAspect="1"/>
          </p:cNvPicPr>
          <p:nvPr/>
        </p:nvPicPr>
        <p:blipFill>
          <a:blip r:embed="rId2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0243" name="图片 180242" descr="上一页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0244" name="图片 180243" descr="退出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0245" name="图片 180244" descr="下一页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0246" name="文本框 180245"/>
          <p:cNvSpPr txBox="1"/>
          <p:nvPr/>
        </p:nvSpPr>
        <p:spPr>
          <a:xfrm>
            <a:off x="6130925" y="6600825"/>
            <a:ext cx="2724150" cy="2444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000" b="0" dirty="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80247" name="图片 180246" descr="目录">
            <a:hlinkClick r:id="" action="ppaction://noaction"/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0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180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0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"/>
                                        <p:tgtEl>
                                          <p:spTgt spid="180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0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0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0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0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75"/>
                                        <p:tgtEl>
                                          <p:spTgt spid="180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0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80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80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80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32" grpId="0"/>
      <p:bldP spid="180233" grpId="0"/>
      <p:bldP spid="1802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文本框 144385"/>
          <p:cNvSpPr txBox="1"/>
          <p:nvPr/>
        </p:nvSpPr>
        <p:spPr>
          <a:xfrm>
            <a:off x="914400" y="3579813"/>
            <a:ext cx="5029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元素 </a:t>
            </a:r>
            <a:r>
              <a:rPr lang="en-US" altLang="zh-CN" b="0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属于集合</a:t>
            </a:r>
            <a:r>
              <a:rPr lang="zh-CN" altLang="en-US" b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0" i="1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b="0" dirty="0">
                <a:latin typeface="Times New Roman" panose="02020603050405020304" pitchFamily="18" charset="0"/>
                <a:ea typeface="楷体_GB2312" pitchFamily="49" charset="-122"/>
              </a:rPr>
              <a:t> , 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记作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4387" name="文本框 144386"/>
          <p:cNvSpPr txBox="1"/>
          <p:nvPr/>
        </p:nvSpPr>
        <p:spPr>
          <a:xfrm>
            <a:off x="914400" y="4160838"/>
            <a:ext cx="4648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元素 </a:t>
            </a:r>
            <a:r>
              <a:rPr lang="en-US" altLang="zh-CN" b="0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不属于集合 </a:t>
            </a:r>
            <a:r>
              <a:rPr lang="en-US" altLang="zh-CN" b="0" i="1">
                <a:latin typeface="Times New Roman" panose="02020603050405020304" pitchFamily="18" charset="0"/>
                <a:ea typeface="楷体_GB2312" pitchFamily="49" charset="-122"/>
              </a:rPr>
              <a:t>M </a:t>
            </a:r>
            <a:r>
              <a:rPr lang="en-US" altLang="zh-CN" b="0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记作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4388" name="标题 144387"/>
          <p:cNvSpPr>
            <a:spLocks noGrp="1"/>
          </p:cNvSpPr>
          <p:nvPr>
            <p:ph type="title"/>
          </p:nvPr>
        </p:nvSpPr>
        <p:spPr>
          <a:xfrm>
            <a:off x="381000" y="304800"/>
            <a:ext cx="2438400" cy="720725"/>
          </a:xfrm>
          <a:ln/>
        </p:spPr>
        <p:txBody>
          <a:bodyPr anchor="ctr"/>
          <a:lstStyle/>
          <a:p>
            <a:r>
              <a:rPr lang="zh-CN" altLang="en-US" sz="3200" b="1" dirty="0">
                <a:ea typeface="楷体_GB2312" pitchFamily="49" charset="-122"/>
              </a:rPr>
              <a:t>一、  函数</a:t>
            </a:r>
            <a:endParaRPr lang="zh-CN" altLang="en-US" sz="3200" b="1">
              <a:ea typeface="楷体_GB2312" pitchFamily="49" charset="-122"/>
            </a:endParaRPr>
          </a:p>
        </p:txBody>
      </p:sp>
      <p:sp>
        <p:nvSpPr>
          <p:cNvPr id="144389" name="文本框 144388"/>
          <p:cNvSpPr txBox="1"/>
          <p:nvPr/>
        </p:nvSpPr>
        <p:spPr>
          <a:xfrm>
            <a:off x="609600" y="1066800"/>
            <a:ext cx="4495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1. 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集合的定义及表示法</a:t>
            </a:r>
            <a:endParaRPr lang="zh-CN" altLang="en-US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4390" name="文本框 144389"/>
          <p:cNvSpPr txBox="1"/>
          <p:nvPr/>
        </p:nvSpPr>
        <p:spPr>
          <a:xfrm>
            <a:off x="533400" y="1766888"/>
            <a:ext cx="1524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定义 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1.</a:t>
            </a: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144391" name="文本框 144390"/>
          <p:cNvSpPr txBox="1"/>
          <p:nvPr/>
        </p:nvSpPr>
        <p:spPr>
          <a:xfrm>
            <a:off x="1828800" y="1766888"/>
            <a:ext cx="6934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具有某种特定性质的事物的总体称为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集合</a:t>
            </a: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44392" name="文本框 144391"/>
          <p:cNvSpPr txBox="1"/>
          <p:nvPr/>
        </p:nvSpPr>
        <p:spPr>
          <a:xfrm>
            <a:off x="914400" y="2376488"/>
            <a:ext cx="4572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组成集合的事物称为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元素</a:t>
            </a: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44393" name="文本框 144392"/>
          <p:cNvSpPr txBox="1"/>
          <p:nvPr/>
        </p:nvSpPr>
        <p:spPr>
          <a:xfrm>
            <a:off x="914400" y="2986088"/>
            <a:ext cx="5257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不含任何元素的集合称为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空集 </a:t>
            </a: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144394" name="文本框 144393"/>
          <p:cNvSpPr txBox="1"/>
          <p:nvPr/>
        </p:nvSpPr>
        <p:spPr>
          <a:xfrm>
            <a:off x="5867400" y="2986088"/>
            <a:ext cx="1752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记作 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</a:t>
            </a:r>
            <a:r>
              <a:rPr lang="en-US" altLang="zh-CN" i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b="0" i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b="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.</a:t>
            </a:r>
            <a:r>
              <a:rPr lang="en-US" altLang="zh-CN" b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144395" name="对象 144394"/>
          <p:cNvGraphicFramePr/>
          <p:nvPr/>
        </p:nvGraphicFramePr>
        <p:xfrm>
          <a:off x="5233988" y="4149725"/>
          <a:ext cx="1138237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r:id="rId3" imgW="418465" imgH="203200" progId="Equation.DSMT4">
                  <p:embed/>
                </p:oleObj>
              </mc:Choice>
              <mc:Fallback>
                <p:oleObj r:id="rId3" imgW="418465" imgH="2032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233988" y="4149725"/>
                        <a:ext cx="1138237" cy="547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4396" name="组合 144395"/>
          <p:cNvGrpSpPr/>
          <p:nvPr/>
        </p:nvGrpSpPr>
        <p:grpSpPr>
          <a:xfrm>
            <a:off x="6324600" y="4160838"/>
            <a:ext cx="2209800" cy="528637"/>
            <a:chOff x="3744" y="3123"/>
            <a:chExt cx="1392" cy="333"/>
          </a:xfrm>
        </p:grpSpPr>
        <p:sp>
          <p:nvSpPr>
            <p:cNvPr id="144397" name="文本框 144396"/>
            <p:cNvSpPr txBox="1"/>
            <p:nvPr/>
          </p:nvSpPr>
          <p:spPr>
            <a:xfrm>
              <a:off x="3744" y="3123"/>
              <a:ext cx="5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 dirty="0">
                  <a:latin typeface="Times New Roman" panose="02020603050405020304" pitchFamily="18" charset="0"/>
                  <a:ea typeface="楷体_GB2312" pitchFamily="49" charset="-122"/>
                </a:rPr>
                <a:t>( </a:t>
              </a:r>
              <a:r>
                <a:rPr lang="zh-CN" altLang="en-US" b="0" dirty="0">
                  <a:latin typeface="Times New Roman" panose="02020603050405020304" pitchFamily="18" charset="0"/>
                  <a:ea typeface="楷体_GB2312" pitchFamily="49" charset="-122"/>
                </a:rPr>
                <a:t>或</a:t>
              </a:r>
              <a:endParaRPr lang="zh-CN" altLang="en-US" b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44398" name="对象 144397"/>
            <p:cNvGraphicFramePr/>
            <p:nvPr/>
          </p:nvGraphicFramePr>
          <p:xfrm>
            <a:off x="4186" y="3136"/>
            <a:ext cx="662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3" r:id="rId5" imgW="418465" imgH="203200" progId="Equation.3">
                    <p:embed/>
                  </p:oleObj>
                </mc:Choice>
                <mc:Fallback>
                  <p:oleObj r:id="rId5" imgW="418465" imgH="203200" progId="Equation.3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FF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86" y="3136"/>
                          <a:ext cx="662" cy="3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399" name="文本框 144398"/>
            <p:cNvSpPr txBox="1"/>
            <p:nvPr/>
          </p:nvSpPr>
          <p:spPr>
            <a:xfrm>
              <a:off x="4800" y="3123"/>
              <a:ext cx="3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anose="02020603050405020304" pitchFamily="18" charset="0"/>
                  <a:ea typeface="楷体_GB2312" pitchFamily="49" charset="-122"/>
                </a:rPr>
                <a:t>) .</a:t>
              </a:r>
            </a:p>
          </p:txBody>
        </p:sp>
      </p:grpSp>
      <p:graphicFrame>
        <p:nvGraphicFramePr>
          <p:cNvPr id="144400" name="对象 144399"/>
          <p:cNvGraphicFramePr/>
          <p:nvPr/>
        </p:nvGraphicFramePr>
        <p:xfrm>
          <a:off x="5019675" y="3646488"/>
          <a:ext cx="100012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r:id="rId7" imgW="1002665" imgH="393700" progId="Equation.3">
                  <p:embed/>
                </p:oleObj>
              </mc:Choice>
              <mc:Fallback>
                <p:oleObj r:id="rId7" imgW="1002665" imgH="3937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019675" y="3646488"/>
                        <a:ext cx="1000125" cy="392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401" name="文本框 144400"/>
          <p:cNvSpPr txBox="1"/>
          <p:nvPr/>
        </p:nvSpPr>
        <p:spPr>
          <a:xfrm>
            <a:off x="679450" y="5219700"/>
            <a:ext cx="23812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注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en-US" altLang="zh-CN" b="0" i="1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b="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为数集 </a:t>
            </a:r>
          </a:p>
        </p:txBody>
      </p:sp>
      <p:graphicFrame>
        <p:nvGraphicFramePr>
          <p:cNvPr id="144402" name="对象 144401"/>
          <p:cNvGraphicFramePr/>
          <p:nvPr/>
        </p:nvGraphicFramePr>
        <p:xfrm>
          <a:off x="3295650" y="4800600"/>
          <a:ext cx="6350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r:id="rId9" imgW="253365" imgH="215900" progId="Equation.3">
                  <p:embed/>
                </p:oleObj>
              </mc:Choice>
              <mc:Fallback>
                <p:oleObj r:id="rId9" imgW="253365" imgH="2159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95650" y="4800600"/>
                        <a:ext cx="635000" cy="538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403" name="文本框 144402"/>
          <p:cNvSpPr txBox="1"/>
          <p:nvPr/>
        </p:nvSpPr>
        <p:spPr>
          <a:xfrm>
            <a:off x="3779838" y="4864100"/>
            <a:ext cx="3690937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表示 </a:t>
            </a:r>
            <a:r>
              <a:rPr lang="en-US" altLang="zh-CN" b="0" i="1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b="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中排除 </a:t>
            </a:r>
            <a:r>
              <a:rPr lang="en-US" altLang="zh-CN" b="0" dirty="0">
                <a:latin typeface="Times New Roman" panose="02020603050405020304" pitchFamily="18" charset="0"/>
                <a:ea typeface="楷体_GB2312" pitchFamily="49" charset="-122"/>
              </a:rPr>
              <a:t>0 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的集 </a:t>
            </a: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</p:txBody>
      </p:sp>
      <p:graphicFrame>
        <p:nvGraphicFramePr>
          <p:cNvPr id="144404" name="对象 144403"/>
          <p:cNvGraphicFramePr/>
          <p:nvPr/>
        </p:nvGraphicFramePr>
        <p:xfrm>
          <a:off x="3309938" y="5600700"/>
          <a:ext cx="57626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r:id="rId11" imgW="571500" imgH="419100" progId="Equation.3">
                  <p:embed/>
                </p:oleObj>
              </mc:Choice>
              <mc:Fallback>
                <p:oleObj r:id="rId11" imgW="571500" imgH="4191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309938" y="5600700"/>
                        <a:ext cx="576262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405" name="文本框 144404"/>
          <p:cNvSpPr txBox="1"/>
          <p:nvPr/>
        </p:nvSpPr>
        <p:spPr>
          <a:xfrm>
            <a:off x="3811588" y="5576888"/>
            <a:ext cx="4748212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表示 </a:t>
            </a:r>
            <a:r>
              <a:rPr lang="en-US" altLang="zh-CN" b="0" i="1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b="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中排除 </a:t>
            </a:r>
            <a:r>
              <a:rPr lang="en-US" altLang="zh-CN" b="0" dirty="0">
                <a:latin typeface="Times New Roman" panose="02020603050405020304" pitchFamily="18" charset="0"/>
                <a:ea typeface="楷体_GB2312" pitchFamily="49" charset="-122"/>
              </a:rPr>
              <a:t>0 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与负数的集 </a:t>
            </a: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44406" name="左大括号 144405"/>
          <p:cNvSpPr/>
          <p:nvPr/>
        </p:nvSpPr>
        <p:spPr>
          <a:xfrm>
            <a:off x="3041650" y="50292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44407" name="图片 144406" descr="返回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4408" name="图片 144407" descr="机动"/>
          <p:cNvPicPr>
            <a:picLocks noChangeAspect="1"/>
          </p:cNvPicPr>
          <p:nvPr/>
        </p:nvPicPr>
        <p:blipFill>
          <a:blip r:embed="rId14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4409" name="图片 144408" descr="上一页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4410" name="图片 144409" descr="退出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4411" name="图片 144410" descr="下一页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4412" name="文本框 144411"/>
          <p:cNvSpPr txBox="1"/>
          <p:nvPr/>
        </p:nvSpPr>
        <p:spPr>
          <a:xfrm>
            <a:off x="6130925" y="6600825"/>
            <a:ext cx="2724150" cy="2444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000" b="0" dirty="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44413" name="图片 144412" descr="目录">
            <a:hlinkClick r:id="" action="ppaction://noaction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4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4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44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44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44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44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44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6" grpId="0"/>
      <p:bldP spid="144387" grpId="0"/>
      <p:bldP spid="144389" grpId="0"/>
      <p:bldP spid="144390" grpId="0"/>
      <p:bldP spid="144391" grpId="0"/>
      <p:bldP spid="144392" grpId="0"/>
      <p:bldP spid="144393" grpId="0"/>
      <p:bldP spid="144394" grpId="0"/>
      <p:bldP spid="144401" grpId="0" build="p"/>
      <p:bldP spid="144403" grpId="0" build="p" advAuto="1000"/>
      <p:bldP spid="144405" grpId="0" build="p" advAuto="100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250" name="组合 181249"/>
          <p:cNvGrpSpPr/>
          <p:nvPr/>
        </p:nvGrpSpPr>
        <p:grpSpPr>
          <a:xfrm>
            <a:off x="684213" y="1484313"/>
            <a:ext cx="3816350" cy="430212"/>
            <a:chOff x="976" y="698"/>
            <a:chExt cx="2296" cy="271"/>
          </a:xfrm>
        </p:grpSpPr>
        <p:graphicFrame>
          <p:nvGraphicFramePr>
            <p:cNvPr id="181251" name="对象 181250"/>
            <p:cNvGraphicFramePr/>
            <p:nvPr/>
          </p:nvGraphicFramePr>
          <p:xfrm>
            <a:off x="976" y="698"/>
            <a:ext cx="229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02" r:id="rId3" imgW="3643630" imgH="431800" progId="Equation.DSMT4">
                    <p:embed/>
                  </p:oleObj>
                </mc:Choice>
                <mc:Fallback>
                  <p:oleObj r:id="rId3" imgW="3643630" imgH="431800" progId="Equation.DSMT4">
                    <p:embed/>
                    <p:pic>
                      <p:nvPicPr>
                        <p:cNvPr id="0" name="图片 3337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99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976" y="698"/>
                          <a:ext cx="2296" cy="2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1252" name="对象 181251"/>
            <p:cNvGraphicFramePr/>
            <p:nvPr/>
          </p:nvGraphicFramePr>
          <p:xfrm>
            <a:off x="2504" y="768"/>
            <a:ext cx="328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03" r:id="rId5" imgW="520700" imgH="241300" progId="Equation.DSMT4">
                    <p:embed/>
                  </p:oleObj>
                </mc:Choice>
                <mc:Fallback>
                  <p:oleObj r:id="rId5" imgW="520700" imgH="241300" progId="Equation.DSMT4">
                    <p:embed/>
                    <p:pic>
                      <p:nvPicPr>
                        <p:cNvPr id="0" name="图片 3339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99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504" y="768"/>
                          <a:ext cx="328" cy="1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81253" name="图片 181252"/>
          <p:cNvPicPr>
            <a:picLocks noChangeAspect="1"/>
          </p:cNvPicPr>
          <p:nvPr/>
        </p:nvPicPr>
        <p:blipFill>
          <a:blip r:embed="rId7">
            <a:lum bright="22000"/>
          </a:blip>
          <a:stretch>
            <a:fillRect/>
          </a:stretch>
        </p:blipFill>
        <p:spPr>
          <a:xfrm>
            <a:off x="1692275" y="2420938"/>
            <a:ext cx="4967288" cy="2743200"/>
          </a:xfrm>
          <a:prstGeom prst="rect">
            <a:avLst/>
          </a:prstGeom>
          <a:noFill/>
          <a:ln w="9525" cap="flat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pic>
      <p:graphicFrame>
        <p:nvGraphicFramePr>
          <p:cNvPr id="181254" name="对象 181253"/>
          <p:cNvGraphicFramePr/>
          <p:nvPr/>
        </p:nvGraphicFramePr>
        <p:xfrm>
          <a:off x="539750" y="476250"/>
          <a:ext cx="54483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" r:id="rId8" imgW="1864995" imgH="203200" progId="Equation.DSMT4">
                  <p:embed/>
                </p:oleObj>
              </mc:Choice>
              <mc:Fallback>
                <p:oleObj r:id="rId8" imgW="1864995" imgH="203200" progId="Equation.DSMT4">
                  <p:embed/>
                  <p:pic>
                    <p:nvPicPr>
                      <p:cNvPr id="0" name="图片 3338"/>
                      <p:cNvPicPr/>
                      <p:nvPr/>
                    </p:nvPicPr>
                    <p:blipFill>
                      <a:blip r:embed="rId9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39750" y="476250"/>
                        <a:ext cx="5448300" cy="590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55" name="对象 181254"/>
          <p:cNvGraphicFramePr/>
          <p:nvPr/>
        </p:nvGraphicFramePr>
        <p:xfrm>
          <a:off x="7092950" y="1427163"/>
          <a:ext cx="158273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5" r:id="rId10" imgW="672465" imgH="203200" progId="Equation.3">
                  <p:embed/>
                </p:oleObj>
              </mc:Choice>
              <mc:Fallback>
                <p:oleObj r:id="rId10" imgW="672465" imgH="203200" progId="Equation.3">
                  <p:embed/>
                  <p:pic>
                    <p:nvPicPr>
                      <p:cNvPr id="0" name="图片 3340"/>
                      <p:cNvPicPr/>
                      <p:nvPr/>
                    </p:nvPicPr>
                    <p:blipFill>
                      <a:blip r:embed="rId11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092950" y="1427163"/>
                        <a:ext cx="1582738" cy="488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56" name="对象 181255"/>
          <p:cNvGraphicFramePr/>
          <p:nvPr/>
        </p:nvGraphicFramePr>
        <p:xfrm>
          <a:off x="4716463" y="1484313"/>
          <a:ext cx="22320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6" r:id="rId12" imgW="951865" imgH="190500" progId="Equation.3">
                  <p:embed/>
                </p:oleObj>
              </mc:Choice>
              <mc:Fallback>
                <p:oleObj r:id="rId12" imgW="951865" imgH="190500" progId="Equation.3">
                  <p:embed/>
                  <p:pic>
                    <p:nvPicPr>
                      <p:cNvPr id="0" name="图片 3341"/>
                      <p:cNvPicPr/>
                      <p:nvPr/>
                    </p:nvPicPr>
                    <p:blipFill>
                      <a:blip r:embed="rId13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716463" y="1484313"/>
                        <a:ext cx="2232025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1257" name="图片 181256" descr="返回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1258" name="图片 181257" descr="机动"/>
          <p:cNvPicPr>
            <a:picLocks noChangeAspect="1"/>
          </p:cNvPicPr>
          <p:nvPr/>
        </p:nvPicPr>
        <p:blipFill>
          <a:blip r:embed="rId1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1259" name="图片 181258" descr="上一页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1260" name="图片 181259" descr="退出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1261" name="图片 181260" descr="下一页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1262" name="文本框 181261"/>
          <p:cNvSpPr txBox="1"/>
          <p:nvPr/>
        </p:nvSpPr>
        <p:spPr>
          <a:xfrm>
            <a:off x="6130925" y="6600825"/>
            <a:ext cx="2724150" cy="2444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000" b="0" dirty="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81263" name="图片 181262" descr="目录">
            <a:hlinkClick r:id="" action="ppaction://noaction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标题 165889"/>
          <p:cNvSpPr>
            <a:spLocks noGrp="1"/>
          </p:cNvSpPr>
          <p:nvPr>
            <p:ph type="title"/>
          </p:nvPr>
        </p:nvSpPr>
        <p:spPr>
          <a:xfrm>
            <a:off x="533400" y="304800"/>
            <a:ext cx="2286000" cy="609600"/>
          </a:xfrm>
          <a:ln/>
        </p:spPr>
        <p:txBody>
          <a:bodyPr anchor="ctr"/>
          <a:lstStyle/>
          <a:p>
            <a:pPr algn="l"/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</a:rPr>
              <a:t>2.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复合函数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endParaRPr lang="zh-CN" altLang="en-US" sz="280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165891" name="对象 165890"/>
          <p:cNvGraphicFramePr/>
          <p:nvPr/>
        </p:nvGraphicFramePr>
        <p:xfrm>
          <a:off x="1612900" y="1385888"/>
          <a:ext cx="2501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8" r:id="rId3" imgW="2500630" imgH="444500" progId="Equation.3">
                  <p:embed/>
                </p:oleObj>
              </mc:Choice>
              <mc:Fallback>
                <p:oleObj r:id="rId3" imgW="2500630" imgH="444500" progId="Equation.3">
                  <p:embed/>
                  <p:pic>
                    <p:nvPicPr>
                      <p:cNvPr id="0" name="图片 3342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12900" y="1385888"/>
                        <a:ext cx="25019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2" name="对象 165891"/>
          <p:cNvGraphicFramePr/>
          <p:nvPr/>
        </p:nvGraphicFramePr>
        <p:xfrm>
          <a:off x="1651000" y="1893888"/>
          <a:ext cx="2463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9" r:id="rId5" imgW="2461895" imgH="405765" progId="Equation.3">
                  <p:embed/>
                </p:oleObj>
              </mc:Choice>
              <mc:Fallback>
                <p:oleObj r:id="rId5" imgW="2461895" imgH="405765" progId="Equation.3">
                  <p:embed/>
                  <p:pic>
                    <p:nvPicPr>
                      <p:cNvPr id="0" name="图片 3343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651000" y="1893888"/>
                        <a:ext cx="24638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3" name="对象 165892"/>
          <p:cNvGraphicFramePr/>
          <p:nvPr/>
        </p:nvGraphicFramePr>
        <p:xfrm>
          <a:off x="4413250" y="1868488"/>
          <a:ext cx="2095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0" r:id="rId7" imgW="2095500" imgH="508000" progId="Equation.3">
                  <p:embed/>
                </p:oleObj>
              </mc:Choice>
              <mc:Fallback>
                <p:oleObj r:id="rId7" imgW="2095500" imgH="508000" progId="Equation.3">
                  <p:embed/>
                  <p:pic>
                    <p:nvPicPr>
                      <p:cNvPr id="0" name="图片 3344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413250" y="1868488"/>
                        <a:ext cx="20955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894" name="文本框 165893"/>
          <p:cNvSpPr txBox="1"/>
          <p:nvPr/>
        </p:nvSpPr>
        <p:spPr>
          <a:xfrm>
            <a:off x="228600" y="2376488"/>
            <a:ext cx="762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则</a:t>
            </a:r>
            <a:endParaRPr lang="zh-CN" altLang="en-US" b="0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65895" name="对象 165894"/>
          <p:cNvGraphicFramePr/>
          <p:nvPr/>
        </p:nvGraphicFramePr>
        <p:xfrm>
          <a:off x="1600200" y="2452688"/>
          <a:ext cx="29956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1" r:id="rId9" imgW="2994660" imgH="405765" progId="Equation.3">
                  <p:embed/>
                </p:oleObj>
              </mc:Choice>
              <mc:Fallback>
                <p:oleObj r:id="rId9" imgW="2994660" imgH="405765" progId="Equation.3">
                  <p:embed/>
                  <p:pic>
                    <p:nvPicPr>
                      <p:cNvPr id="0" name="图片 3345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600200" y="2452688"/>
                        <a:ext cx="2995613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896" name="文本框 165895"/>
          <p:cNvSpPr txBox="1"/>
          <p:nvPr/>
        </p:nvSpPr>
        <p:spPr>
          <a:xfrm>
            <a:off x="533400" y="852488"/>
            <a:ext cx="2438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设有函数链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5897" name="文本框 165896"/>
          <p:cNvSpPr txBox="1"/>
          <p:nvPr/>
        </p:nvSpPr>
        <p:spPr>
          <a:xfrm>
            <a:off x="228600" y="2971800"/>
            <a:ext cx="48069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称为由</a:t>
            </a:r>
            <a:r>
              <a:rPr lang="en-US" altLang="zh-CN" b="0" dirty="0">
                <a:latin typeface="Times New Roman" panose="02020603050405020304" pitchFamily="18" charset="0"/>
                <a:ea typeface="楷体_GB2312" pitchFamily="49" charset="-122"/>
              </a:rPr>
              <a:t>①, ②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确定的</a:t>
            </a: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复合函数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165898" name="文本框 165897"/>
          <p:cNvSpPr txBox="1"/>
          <p:nvPr/>
        </p:nvSpPr>
        <p:spPr>
          <a:xfrm>
            <a:off x="6858000" y="1255713"/>
            <a:ext cx="6286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b="0" dirty="0">
                <a:latin typeface="Times New Roman" panose="02020603050405020304" pitchFamily="18" charset="0"/>
                <a:ea typeface="楷体_GB2312" pitchFamily="49" charset="-122"/>
              </a:rPr>
              <a:t>① </a:t>
            </a:r>
            <a:endParaRPr lang="en-US" altLang="zh-CN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165899" name="图片 165898" descr="返回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5900" name="图片 165899" descr="机动"/>
          <p:cNvPicPr>
            <a:picLocks noChangeAspect="1"/>
          </p:cNvPicPr>
          <p:nvPr/>
        </p:nvPicPr>
        <p:blipFill>
          <a:blip r:embed="rId1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5901" name="图片 165900" descr="上一页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5902" name="图片 165901" descr="退出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5903" name="图片 165902" descr="下一页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5904" name="文本框 165903"/>
          <p:cNvSpPr txBox="1"/>
          <p:nvPr/>
        </p:nvSpPr>
        <p:spPr>
          <a:xfrm>
            <a:off x="6130925" y="6600825"/>
            <a:ext cx="2724150" cy="2444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000" b="0" dirty="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65905" name="图片 165904" descr="目录">
            <a:hlinkClick r:id="" action="ppaction://noaction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5906" name="文本框 165905"/>
          <p:cNvSpPr txBox="1"/>
          <p:nvPr/>
        </p:nvSpPr>
        <p:spPr>
          <a:xfrm>
            <a:off x="6858000" y="1766888"/>
            <a:ext cx="5397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②</a:t>
            </a:r>
          </a:p>
        </p:txBody>
      </p:sp>
      <p:sp>
        <p:nvSpPr>
          <p:cNvPr id="165907" name="文本框 165906"/>
          <p:cNvSpPr txBox="1"/>
          <p:nvPr/>
        </p:nvSpPr>
        <p:spPr>
          <a:xfrm>
            <a:off x="5013325" y="2971800"/>
            <a:ext cx="27622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b="0" i="1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en-US" altLang="zh-CN" b="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称为</a:t>
            </a: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中间变量</a:t>
            </a: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. </a:t>
            </a:r>
          </a:p>
        </p:txBody>
      </p:sp>
      <p:sp>
        <p:nvSpPr>
          <p:cNvPr id="165908" name="文本框 165907"/>
          <p:cNvSpPr txBox="1"/>
          <p:nvPr/>
        </p:nvSpPr>
        <p:spPr>
          <a:xfrm>
            <a:off x="609600" y="3549650"/>
            <a:ext cx="43719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注意</a:t>
            </a:r>
            <a:r>
              <a:rPr lang="en-US" altLang="zh-CN" b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lang="en-US" altLang="zh-CN" b="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构成复合函数的条件 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65909" name="对象 165908"/>
          <p:cNvGraphicFramePr/>
          <p:nvPr/>
        </p:nvGraphicFramePr>
        <p:xfrm>
          <a:off x="4876800" y="3559175"/>
          <a:ext cx="1651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2" r:id="rId17" imgW="1651000" imgH="508000" progId="Equation.3">
                  <p:embed/>
                </p:oleObj>
              </mc:Choice>
              <mc:Fallback>
                <p:oleObj r:id="rId17" imgW="1651000" imgH="508000" progId="Equation.3">
                  <p:embed/>
                  <p:pic>
                    <p:nvPicPr>
                      <p:cNvPr id="0" name="图片 3346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876800" y="3559175"/>
                        <a:ext cx="16510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910" name="文本框 165909"/>
          <p:cNvSpPr txBox="1"/>
          <p:nvPr/>
        </p:nvSpPr>
        <p:spPr>
          <a:xfrm>
            <a:off x="6477000" y="3519488"/>
            <a:ext cx="14287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不可少</a:t>
            </a: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. </a:t>
            </a:r>
          </a:p>
        </p:txBody>
      </p:sp>
      <p:graphicFrame>
        <p:nvGraphicFramePr>
          <p:cNvPr id="165923" name="对象 165922"/>
          <p:cNvGraphicFramePr/>
          <p:nvPr/>
        </p:nvGraphicFramePr>
        <p:xfrm>
          <a:off x="0" y="0"/>
          <a:ext cx="9144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3" r:id="rId19" imgW="199390" imgH="345440" progId="Equation.DSMT4">
                  <p:embed/>
                </p:oleObj>
              </mc:Choice>
              <mc:Fallback>
                <p:oleObj r:id="rId19" imgW="199390" imgH="345440" progId="Equation.DSMT4">
                  <p:embed/>
                  <p:pic>
                    <p:nvPicPr>
                      <p:cNvPr id="0" name="图片 334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914400" cy="346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928" name="文本框 165927"/>
          <p:cNvSpPr txBox="1"/>
          <p:nvPr/>
        </p:nvSpPr>
        <p:spPr>
          <a:xfrm>
            <a:off x="609600" y="4191000"/>
            <a:ext cx="3352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此条件也可放宽为</a:t>
            </a: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165929" name="文本框 165928"/>
          <p:cNvSpPr txBox="1"/>
          <p:nvPr/>
        </p:nvSpPr>
        <p:spPr>
          <a:xfrm>
            <a:off x="3810000" y="4191000"/>
            <a:ext cx="5029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外函数的定义域与内函数的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5930" name="文本框 165929"/>
          <p:cNvSpPr txBox="1"/>
          <p:nvPr/>
        </p:nvSpPr>
        <p:spPr>
          <a:xfrm>
            <a:off x="3810000" y="4800600"/>
            <a:ext cx="2667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值域必须相交</a:t>
            </a: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65931" name="文本框 165930"/>
          <p:cNvSpPr txBox="1"/>
          <p:nvPr/>
        </p:nvSpPr>
        <p:spPr>
          <a:xfrm>
            <a:off x="3505200" y="5410200"/>
            <a:ext cx="1371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b="0">
                <a:latin typeface="Times New Roman" panose="02020603050405020304" pitchFamily="18" charset="0"/>
                <a:ea typeface="楷体_GB2312" pitchFamily="49" charset="-122"/>
              </a:rPr>
              <a:t>即</a:t>
            </a:r>
          </a:p>
        </p:txBody>
      </p:sp>
      <p:graphicFrame>
        <p:nvGraphicFramePr>
          <p:cNvPr id="165932" name="对象 165931"/>
          <p:cNvGraphicFramePr/>
          <p:nvPr/>
        </p:nvGraphicFramePr>
        <p:xfrm>
          <a:off x="4140200" y="5467350"/>
          <a:ext cx="2197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4" r:id="rId21" imgW="2195830" imgH="482600" progId="Equation.DSMT4">
                  <p:embed/>
                </p:oleObj>
              </mc:Choice>
              <mc:Fallback>
                <p:oleObj r:id="rId21" imgW="2195830" imgH="482600" progId="Equation.DSMT4">
                  <p:embed/>
                  <p:pic>
                    <p:nvPicPr>
                      <p:cNvPr id="0" name="图片 3348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40200" y="5467350"/>
                        <a:ext cx="21971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5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5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5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58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5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5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5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5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65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659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65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65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65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4" grpId="0"/>
      <p:bldP spid="165896" grpId="0"/>
      <p:bldP spid="165897" grpId="0" build="p" advAuto="1000"/>
      <p:bldP spid="165898" grpId="0" build="p" advAuto="1000"/>
      <p:bldP spid="165906" grpId="0" build="p" advAuto="1000"/>
      <p:bldP spid="165907" grpId="0" build="p"/>
      <p:bldP spid="165908" grpId="0" build="p"/>
      <p:bldP spid="165910" grpId="0" build="p"/>
      <p:bldP spid="165928" grpId="0" build="p"/>
      <p:bldP spid="165929" grpId="0" build="p"/>
      <p:bldP spid="165930" grpId="0" build="p"/>
      <p:bldP spid="165931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标题 164865"/>
          <p:cNvSpPr>
            <a:spLocks noGrp="1"/>
          </p:cNvSpPr>
          <p:nvPr>
            <p:ph type="title"/>
          </p:nvPr>
        </p:nvSpPr>
        <p:spPr>
          <a:xfrm>
            <a:off x="533400" y="673100"/>
            <a:ext cx="1600200" cy="609600"/>
          </a:xfrm>
          <a:ln/>
        </p:spPr>
        <p:txBody>
          <a:bodyPr anchor="ctr"/>
          <a:lstStyle/>
          <a:p>
            <a:pPr algn="l"/>
            <a:r>
              <a:rPr lang="zh-CN" altLang="en-US" sz="2800" b="1" dirty="0">
                <a:ea typeface="楷体_GB2312" pitchFamily="49" charset="-122"/>
              </a:rPr>
              <a:t>例如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endParaRPr lang="zh-CN" altLang="en-US" sz="2800">
              <a:solidFill>
                <a:schemeClr val="tx1"/>
              </a:solidFill>
              <a:ea typeface="楷体_GB2312" pitchFamily="49" charset="-122"/>
            </a:endParaRPr>
          </a:p>
        </p:txBody>
      </p:sp>
      <p:pic>
        <p:nvPicPr>
          <p:cNvPr id="164875" name="图片 164874" descr="返回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4876" name="图片 164875" descr="机动"/>
          <p:cNvPicPr>
            <a:picLocks noChangeAspect="1"/>
          </p:cNvPicPr>
          <p:nvPr/>
        </p:nvPicPr>
        <p:blipFill>
          <a:blip r:embed="rId4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4877" name="图片 164876" descr="上一页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4878" name="图片 164877" descr="退出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4879" name="图片 164878" descr="下一页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4880" name="文本框 164879"/>
          <p:cNvSpPr txBox="1"/>
          <p:nvPr/>
        </p:nvSpPr>
        <p:spPr>
          <a:xfrm>
            <a:off x="6130925" y="6600825"/>
            <a:ext cx="2724150" cy="2444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000" b="0" dirty="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64881" name="图片 164880" descr="目录">
            <a:hlinkClick r:id="" action="ppaction://noaction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4904" name="矩形 164903"/>
          <p:cNvSpPr/>
          <p:nvPr/>
        </p:nvSpPr>
        <p:spPr>
          <a:xfrm>
            <a:off x="1395413" y="673100"/>
            <a:ext cx="1881187" cy="609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eaLnBrk="1" hangingPunct="1"/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函数链 </a:t>
            </a: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164905" name="对象 164904"/>
          <p:cNvGraphicFramePr/>
          <p:nvPr/>
        </p:nvGraphicFramePr>
        <p:xfrm>
          <a:off x="2862263" y="784225"/>
          <a:ext cx="1879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5" r:id="rId9" imgW="1877695" imgH="405765" progId="Equation.3">
                  <p:embed/>
                </p:oleObj>
              </mc:Choice>
              <mc:Fallback>
                <p:oleObj r:id="rId9" imgW="1877695" imgH="405765" progId="Equation.3">
                  <p:embed/>
                  <p:pic>
                    <p:nvPicPr>
                      <p:cNvPr id="0" name="图片 3358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62263" y="784225"/>
                        <a:ext cx="18796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906" name="对象 164905"/>
          <p:cNvGraphicFramePr/>
          <p:nvPr/>
        </p:nvGraphicFramePr>
        <p:xfrm>
          <a:off x="4856163" y="676275"/>
          <a:ext cx="20193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6" r:id="rId11" imgW="2018665" imgH="546100" progId="Equation.3">
                  <p:embed/>
                </p:oleObj>
              </mc:Choice>
              <mc:Fallback>
                <p:oleObj r:id="rId11" imgW="2018665" imgH="546100" progId="Equation.3">
                  <p:embed/>
                  <p:pic>
                    <p:nvPicPr>
                      <p:cNvPr id="0" name="图片 3355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856163" y="676275"/>
                        <a:ext cx="2019300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907" name="文本框 164906"/>
          <p:cNvSpPr txBox="1"/>
          <p:nvPr/>
        </p:nvSpPr>
        <p:spPr>
          <a:xfrm>
            <a:off x="228600" y="1282700"/>
            <a:ext cx="116046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函数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64908" name="对象 164907"/>
          <p:cNvGraphicFramePr/>
          <p:nvPr/>
        </p:nvGraphicFramePr>
        <p:xfrm>
          <a:off x="2474913" y="1557338"/>
          <a:ext cx="2944812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7" r:id="rId13" imgW="2945130" imgH="546100" progId="Equation.3">
                  <p:embed/>
                </p:oleObj>
              </mc:Choice>
              <mc:Fallback>
                <p:oleObj r:id="rId13" imgW="2945130" imgH="546100" progId="Equation.3">
                  <p:embed/>
                  <p:pic>
                    <p:nvPicPr>
                      <p:cNvPr id="0" name="图片 3352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474913" y="1557338"/>
                        <a:ext cx="2944812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909" name="对象 164908"/>
          <p:cNvGraphicFramePr/>
          <p:nvPr/>
        </p:nvGraphicFramePr>
        <p:xfrm>
          <a:off x="5665788" y="1709738"/>
          <a:ext cx="850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8" r:id="rId15" imgW="850265" imgH="317500" progId="Equation.3">
                  <p:embed/>
                </p:oleObj>
              </mc:Choice>
              <mc:Fallback>
                <p:oleObj r:id="rId15" imgW="850265" imgH="317500" progId="Equation.3">
                  <p:embed/>
                  <p:pic>
                    <p:nvPicPr>
                      <p:cNvPr id="0" name="图片 3354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665788" y="1709738"/>
                        <a:ext cx="8509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912" name="文本框 164911"/>
          <p:cNvSpPr txBox="1"/>
          <p:nvPr/>
        </p:nvSpPr>
        <p:spPr>
          <a:xfrm>
            <a:off x="6818313" y="673100"/>
            <a:ext cx="19621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可定义复合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64913" name="对象 164912"/>
          <p:cNvGraphicFramePr/>
          <p:nvPr/>
        </p:nvGraphicFramePr>
        <p:xfrm>
          <a:off x="1689100" y="2438400"/>
          <a:ext cx="1701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9" r:id="rId17" imgW="1701165" imgH="495300" progId="Equation.DSMT4">
                  <p:embed/>
                </p:oleObj>
              </mc:Choice>
              <mc:Fallback>
                <p:oleObj r:id="rId17" imgW="1701165" imgH="495300" progId="Equation.DSMT4">
                  <p:embed/>
                  <p:pic>
                    <p:nvPicPr>
                      <p:cNvPr id="0" name="图片 335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689100" y="2438400"/>
                        <a:ext cx="17018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914" name="对象 164913"/>
          <p:cNvGraphicFramePr/>
          <p:nvPr/>
        </p:nvGraphicFramePr>
        <p:xfrm>
          <a:off x="1765300" y="3048000"/>
          <a:ext cx="1320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0" r:id="rId19" imgW="1320165" imgH="381000" progId="Equation.DSMT4">
                  <p:embed/>
                </p:oleObj>
              </mc:Choice>
              <mc:Fallback>
                <p:oleObj r:id="rId19" imgW="1320165" imgH="381000" progId="Equation.DSMT4">
                  <p:embed/>
                  <p:pic>
                    <p:nvPicPr>
                      <p:cNvPr id="0" name="图片 335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765300" y="3048000"/>
                        <a:ext cx="13208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915" name="右大括号 164914"/>
          <p:cNvSpPr/>
          <p:nvPr/>
        </p:nvSpPr>
        <p:spPr>
          <a:xfrm>
            <a:off x="3441700" y="2667000"/>
            <a:ext cx="152400" cy="685800"/>
          </a:xfrm>
          <a:prstGeom prst="rightBrace">
            <a:avLst>
              <a:gd name="adj1" fmla="val 37500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916" name="右箭头 164915"/>
          <p:cNvSpPr/>
          <p:nvPr/>
        </p:nvSpPr>
        <p:spPr>
          <a:xfrm>
            <a:off x="3670300" y="2971800"/>
            <a:ext cx="228600" cy="114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64917" name="对象 164916"/>
          <p:cNvGraphicFramePr/>
          <p:nvPr/>
        </p:nvGraphicFramePr>
        <p:xfrm>
          <a:off x="4051300" y="2743200"/>
          <a:ext cx="31115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1" r:id="rId21" imgW="3110230" imgH="495300" progId="Equation.DSMT4">
                  <p:embed/>
                </p:oleObj>
              </mc:Choice>
              <mc:Fallback>
                <p:oleObj r:id="rId21" imgW="3110230" imgH="495300" progId="Equation.DSMT4">
                  <p:embed/>
                  <p:pic>
                    <p:nvPicPr>
                      <p:cNvPr id="0" name="图片 334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051300" y="2743200"/>
                        <a:ext cx="31115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918" name="文本框 164917"/>
          <p:cNvSpPr txBox="1"/>
          <p:nvPr/>
        </p:nvSpPr>
        <p:spPr>
          <a:xfrm>
            <a:off x="609600" y="3771900"/>
            <a:ext cx="2895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所以复合函数为</a:t>
            </a:r>
            <a:endParaRPr lang="zh-CN" altLang="en-US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64919" name="对象 164918"/>
          <p:cNvGraphicFramePr/>
          <p:nvPr/>
        </p:nvGraphicFramePr>
        <p:xfrm>
          <a:off x="1784350" y="4457700"/>
          <a:ext cx="27813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2" r:id="rId23" imgW="2780030" imgH="546100" progId="Equation.DSMT4">
                  <p:embed/>
                </p:oleObj>
              </mc:Choice>
              <mc:Fallback>
                <p:oleObj r:id="rId23" imgW="2780030" imgH="546100" progId="Equation.DSMT4">
                  <p:embed/>
                  <p:pic>
                    <p:nvPicPr>
                      <p:cNvPr id="0" name="图片 3350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784350" y="4457700"/>
                        <a:ext cx="2781300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920" name="对象 164919"/>
          <p:cNvGraphicFramePr/>
          <p:nvPr/>
        </p:nvGraphicFramePr>
        <p:xfrm>
          <a:off x="4800600" y="4533900"/>
          <a:ext cx="3009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3" r:id="rId25" imgW="3008630" imgH="495300" progId="Equation.DSMT4">
                  <p:embed/>
                </p:oleObj>
              </mc:Choice>
              <mc:Fallback>
                <p:oleObj r:id="rId25" imgW="3008630" imgH="495300" progId="Equation.DSMT4">
                  <p:embed/>
                  <p:pic>
                    <p:nvPicPr>
                      <p:cNvPr id="0" name="图片 3356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800600" y="4533900"/>
                        <a:ext cx="30099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921" name="文本框 164920"/>
          <p:cNvSpPr txBox="1"/>
          <p:nvPr/>
        </p:nvSpPr>
        <p:spPr>
          <a:xfrm>
            <a:off x="609600" y="2681288"/>
            <a:ext cx="914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因为</a:t>
            </a:r>
            <a:endParaRPr lang="zh-CN" altLang="en-US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4922" name="文本框 164921"/>
          <p:cNvSpPr txBox="1"/>
          <p:nvPr/>
        </p:nvSpPr>
        <p:spPr>
          <a:xfrm>
            <a:off x="357188" y="5337175"/>
            <a:ext cx="16065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但函数链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64923" name="对象 164922"/>
          <p:cNvGraphicFramePr/>
          <p:nvPr/>
        </p:nvGraphicFramePr>
        <p:xfrm>
          <a:off x="1957388" y="5359400"/>
          <a:ext cx="3365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4" r:id="rId27" imgW="3365500" imgH="508000" progId="Equation.3">
                  <p:embed/>
                </p:oleObj>
              </mc:Choice>
              <mc:Fallback>
                <p:oleObj r:id="rId27" imgW="3365500" imgH="508000" progId="Equation.3">
                  <p:embed/>
                  <p:pic>
                    <p:nvPicPr>
                      <p:cNvPr id="0" name="图片 3357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57388" y="5359400"/>
                        <a:ext cx="33655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924" name="文本框 164923"/>
          <p:cNvSpPr txBox="1"/>
          <p:nvPr/>
        </p:nvSpPr>
        <p:spPr>
          <a:xfrm>
            <a:off x="5327650" y="5348288"/>
            <a:ext cx="32067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不能构成复合函数</a:t>
            </a:r>
            <a:r>
              <a:rPr lang="zh-CN" altLang="en-US" b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9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4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4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4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4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4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4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4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4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4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64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4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64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64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64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64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64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64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904" grpId="0" build="p"/>
      <p:bldP spid="164907" grpId="0" build="p" advAuto="1000"/>
      <p:bldP spid="164912" grpId="0"/>
      <p:bldP spid="164918" grpId="0"/>
      <p:bldP spid="164921" grpId="0"/>
      <p:bldP spid="164922" grpId="0" build="p" advAuto="1000"/>
      <p:bldP spid="164924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290" name="图片 140289" descr="返回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0291" name="图片 140290" descr="机动"/>
          <p:cNvPicPr>
            <a:picLocks noChangeAspect="1"/>
          </p:cNvPicPr>
          <p:nvPr/>
        </p:nvPicPr>
        <p:blipFill>
          <a:blip r:embed="rId4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0292" name="图片 140291" descr="上一页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0293" name="图片 140292" descr="退出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0294" name="图片 140293" descr="下一页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0295" name="文本框 140294"/>
          <p:cNvSpPr txBox="1"/>
          <p:nvPr/>
        </p:nvSpPr>
        <p:spPr>
          <a:xfrm>
            <a:off x="6130925" y="6600825"/>
            <a:ext cx="2724150" cy="2444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000" b="0" dirty="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40296" name="图片 140295" descr="目录">
            <a:hlinkClick r:id="" action="ppaction://noaction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0297" name="文本框 140296"/>
          <p:cNvSpPr txBox="1"/>
          <p:nvPr/>
        </p:nvSpPr>
        <p:spPr>
          <a:xfrm>
            <a:off x="533400" y="547688"/>
            <a:ext cx="52514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两个以上函数也可构成复合函数</a:t>
            </a: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40298" name="文本框 140297"/>
          <p:cNvSpPr txBox="1"/>
          <p:nvPr/>
        </p:nvSpPr>
        <p:spPr>
          <a:xfrm>
            <a:off x="5715000" y="533400"/>
            <a:ext cx="10731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例如</a:t>
            </a: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</a:p>
        </p:txBody>
      </p:sp>
      <p:graphicFrame>
        <p:nvGraphicFramePr>
          <p:cNvPr id="140299" name="对象 140298"/>
          <p:cNvGraphicFramePr/>
          <p:nvPr/>
        </p:nvGraphicFramePr>
        <p:xfrm>
          <a:off x="1589088" y="1143000"/>
          <a:ext cx="222091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6" r:id="rId9" imgW="2222500" imgH="469900" progId="Equation.3">
                  <p:embed/>
                </p:oleObj>
              </mc:Choice>
              <mc:Fallback>
                <p:oleObj r:id="rId9" imgW="2222500" imgH="469900" progId="Equation.3">
                  <p:embed/>
                  <p:pic>
                    <p:nvPicPr>
                      <p:cNvPr id="0" name="图片 3227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89088" y="1143000"/>
                        <a:ext cx="2220912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300" name="文本框 140299"/>
          <p:cNvSpPr txBox="1"/>
          <p:nvPr/>
        </p:nvSpPr>
        <p:spPr>
          <a:xfrm>
            <a:off x="228600" y="3062288"/>
            <a:ext cx="3124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可定义复合函数</a:t>
            </a: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140301" name="对象 140300"/>
          <p:cNvGraphicFramePr/>
          <p:nvPr/>
        </p:nvGraphicFramePr>
        <p:xfrm>
          <a:off x="1574800" y="3670300"/>
          <a:ext cx="17018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7" r:id="rId11" imgW="1701165" imgH="901065" progId="Equation.3">
                  <p:embed/>
                </p:oleObj>
              </mc:Choice>
              <mc:Fallback>
                <p:oleObj r:id="rId11" imgW="1701165" imgH="901065" progId="Equation.3">
                  <p:embed/>
                  <p:pic>
                    <p:nvPicPr>
                      <p:cNvPr id="0" name="图片 3230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574800" y="3670300"/>
                        <a:ext cx="17018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02" name="对象 140301"/>
          <p:cNvGraphicFramePr/>
          <p:nvPr/>
        </p:nvGraphicFramePr>
        <p:xfrm>
          <a:off x="3684588" y="3937000"/>
          <a:ext cx="31734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8" r:id="rId13" imgW="3172460" imgH="405765" progId="Equation.3">
                  <p:embed/>
                </p:oleObj>
              </mc:Choice>
              <mc:Fallback>
                <p:oleObj r:id="rId13" imgW="3172460" imgH="405765" progId="Equation.3">
                  <p:embed/>
                  <p:pic>
                    <p:nvPicPr>
                      <p:cNvPr id="0" name="图片 3225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684588" y="3937000"/>
                        <a:ext cx="3173412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03" name="对象 140302"/>
          <p:cNvGraphicFramePr/>
          <p:nvPr/>
        </p:nvGraphicFramePr>
        <p:xfrm>
          <a:off x="7091363" y="3898900"/>
          <a:ext cx="93662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9" r:id="rId15" imgW="380365" imgH="177800" progId="Equation.DSMT4">
                  <p:embed/>
                </p:oleObj>
              </mc:Choice>
              <mc:Fallback>
                <p:oleObj r:id="rId15" imgW="380365" imgH="177800" progId="Equation.DSMT4">
                  <p:embed/>
                  <p:pic>
                    <p:nvPicPr>
                      <p:cNvPr id="0" name="图片 3220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091363" y="3898900"/>
                        <a:ext cx="936625" cy="436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04" name="对象 140303"/>
          <p:cNvGraphicFramePr/>
          <p:nvPr/>
        </p:nvGraphicFramePr>
        <p:xfrm>
          <a:off x="863600" y="5257800"/>
          <a:ext cx="44418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0" r:id="rId17" imgW="4443095" imgH="850265" progId="Equation.3">
                  <p:embed/>
                </p:oleObj>
              </mc:Choice>
              <mc:Fallback>
                <p:oleObj r:id="rId17" imgW="4443095" imgH="850265" progId="Equation.3">
                  <p:embed/>
                  <p:pic>
                    <p:nvPicPr>
                      <p:cNvPr id="0" name="图片 3221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63600" y="5257800"/>
                        <a:ext cx="4441825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305" name="直接连接符 140304"/>
          <p:cNvSpPr/>
          <p:nvPr/>
        </p:nvSpPr>
        <p:spPr>
          <a:xfrm flipV="1">
            <a:off x="533400" y="5181600"/>
            <a:ext cx="53340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40306" name="对象 140305"/>
          <p:cNvGraphicFramePr/>
          <p:nvPr/>
        </p:nvGraphicFramePr>
        <p:xfrm>
          <a:off x="1600200" y="1727200"/>
          <a:ext cx="53070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1" r:id="rId19" imgW="5304155" imgH="405765" progId="Equation.3">
                  <p:embed/>
                </p:oleObj>
              </mc:Choice>
              <mc:Fallback>
                <p:oleObj r:id="rId19" imgW="5304155" imgH="405765" progId="Equation.3">
                  <p:embed/>
                  <p:pic>
                    <p:nvPicPr>
                      <p:cNvPr id="0" name="图片 3229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00200" y="1727200"/>
                        <a:ext cx="5307013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07" name="对象 140306"/>
          <p:cNvGraphicFramePr/>
          <p:nvPr/>
        </p:nvGraphicFramePr>
        <p:xfrm>
          <a:off x="1612900" y="2133600"/>
          <a:ext cx="3035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2" r:id="rId21" imgW="3034030" imgH="850265" progId="Equation.3">
                  <p:embed/>
                </p:oleObj>
              </mc:Choice>
              <mc:Fallback>
                <p:oleObj r:id="rId21" imgW="3034030" imgH="850265" progId="Equation.3">
                  <p:embed/>
                  <p:pic>
                    <p:nvPicPr>
                      <p:cNvPr id="0" name="图片 3224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12900" y="2133600"/>
                        <a:ext cx="30353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0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0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0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0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0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0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0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0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0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0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8" grpId="0" build="p"/>
      <p:bldP spid="14030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标题 141313"/>
          <p:cNvSpPr>
            <a:spLocks noGrp="1"/>
          </p:cNvSpPr>
          <p:nvPr>
            <p:ph type="title"/>
          </p:nvPr>
        </p:nvSpPr>
        <p:spPr>
          <a:xfrm>
            <a:off x="609600" y="381000"/>
            <a:ext cx="2743200" cy="533400"/>
          </a:xfrm>
          <a:ln/>
        </p:spPr>
        <p:txBody>
          <a:bodyPr anchor="ctr"/>
          <a:lstStyle/>
          <a:p>
            <a:pPr algn="l"/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</a:rPr>
              <a:t>3.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初等函数</a:t>
            </a:r>
          </a:p>
        </p:txBody>
      </p:sp>
      <p:sp>
        <p:nvSpPr>
          <p:cNvPr id="141315" name="文本框 141314"/>
          <p:cNvSpPr txBox="1"/>
          <p:nvPr/>
        </p:nvSpPr>
        <p:spPr>
          <a:xfrm>
            <a:off x="615950" y="1233488"/>
            <a:ext cx="4267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由常数及基本初等函数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1316" name="文本框 141315"/>
          <p:cNvSpPr txBox="1"/>
          <p:nvPr/>
        </p:nvSpPr>
        <p:spPr>
          <a:xfrm>
            <a:off x="228600" y="3048000"/>
            <a:ext cx="3886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否则称为</a:t>
            </a: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非初等函数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. </a:t>
            </a:r>
            <a:endParaRPr lang="en-US" altLang="zh-CN" b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1317" name="文本框 141316"/>
          <p:cNvSpPr txBox="1"/>
          <p:nvPr/>
        </p:nvSpPr>
        <p:spPr>
          <a:xfrm>
            <a:off x="304800" y="4113213"/>
            <a:ext cx="1295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例如 </a:t>
            </a:r>
            <a:r>
              <a:rPr lang="en-US" altLang="zh-CN" b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141318" name="对象 141317"/>
          <p:cNvGraphicFramePr/>
          <p:nvPr/>
        </p:nvGraphicFramePr>
        <p:xfrm>
          <a:off x="5080000" y="4013200"/>
          <a:ext cx="151765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7" r:id="rId3" imgW="622300" imgH="292100" progId="Equation.3">
                  <p:embed/>
                </p:oleObj>
              </mc:Choice>
              <mc:Fallback>
                <p:oleObj r:id="rId3" imgW="622300" imgH="292100" progId="Equation.3">
                  <p:embed/>
                  <p:pic>
                    <p:nvPicPr>
                      <p:cNvPr id="0" name="图片 3222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080000" y="4013200"/>
                        <a:ext cx="1517650" cy="71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9" name="对象 141318"/>
          <p:cNvGraphicFramePr/>
          <p:nvPr/>
        </p:nvGraphicFramePr>
        <p:xfrm>
          <a:off x="1362075" y="3978275"/>
          <a:ext cx="863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8" r:id="rId5" imgW="862965" imgH="888365" progId="Equation.3">
                  <p:embed/>
                </p:oleObj>
              </mc:Choice>
              <mc:Fallback>
                <p:oleObj r:id="rId5" imgW="862965" imgH="888365" progId="Equation.3">
                  <p:embed/>
                  <p:pic>
                    <p:nvPicPr>
                      <p:cNvPr id="0" name="图片 3223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62075" y="3978275"/>
                        <a:ext cx="8636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0" name="对象 141319"/>
          <p:cNvGraphicFramePr/>
          <p:nvPr/>
        </p:nvGraphicFramePr>
        <p:xfrm>
          <a:off x="2311400" y="3946525"/>
          <a:ext cx="1511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9" r:id="rId7" imgW="1510665" imgH="393700" progId="Equation.3">
                  <p:embed/>
                </p:oleObj>
              </mc:Choice>
              <mc:Fallback>
                <p:oleObj r:id="rId7" imgW="1510665" imgH="393700" progId="Equation.3">
                  <p:embed/>
                  <p:pic>
                    <p:nvPicPr>
                      <p:cNvPr id="0" name="图片 3226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11400" y="3946525"/>
                        <a:ext cx="15113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1" name="对象 141320"/>
          <p:cNvGraphicFramePr/>
          <p:nvPr/>
        </p:nvGraphicFramePr>
        <p:xfrm>
          <a:off x="2209800" y="4479925"/>
          <a:ext cx="1574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0" r:id="rId9" imgW="1574165" imgH="393700" progId="Equation.3">
                  <p:embed/>
                </p:oleObj>
              </mc:Choice>
              <mc:Fallback>
                <p:oleObj r:id="rId9" imgW="1574165" imgH="393700" progId="Equation.3">
                  <p:embed/>
                  <p:pic>
                    <p:nvPicPr>
                      <p:cNvPr id="0" name="图片 3228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09800" y="4479925"/>
                        <a:ext cx="15748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22" name="文本框 141321"/>
          <p:cNvSpPr txBox="1"/>
          <p:nvPr/>
        </p:nvSpPr>
        <p:spPr>
          <a:xfrm>
            <a:off x="2076450" y="2209800"/>
            <a:ext cx="4800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并可用</a:t>
            </a: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一个式子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表示的函数 </a:t>
            </a: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141323" name="文本框 141322"/>
          <p:cNvSpPr txBox="1"/>
          <p:nvPr/>
        </p:nvSpPr>
        <p:spPr>
          <a:xfrm>
            <a:off x="4191000" y="1233488"/>
            <a:ext cx="4876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经过</a:t>
            </a: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有限次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四则运算和复合步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1324" name="文本框 141323"/>
          <p:cNvSpPr txBox="1"/>
          <p:nvPr/>
        </p:nvSpPr>
        <p:spPr>
          <a:xfrm>
            <a:off x="323850" y="2209800"/>
            <a:ext cx="17843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骤所构成 </a:t>
            </a: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141325" name="文本框 141324"/>
          <p:cNvSpPr txBox="1"/>
          <p:nvPr/>
        </p:nvSpPr>
        <p:spPr>
          <a:xfrm>
            <a:off x="6648450" y="2209800"/>
            <a:ext cx="24955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称为</a:t>
            </a: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初等函数 </a:t>
            </a: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41326" name="文本框 141325"/>
          <p:cNvSpPr txBox="1"/>
          <p:nvPr/>
        </p:nvSpPr>
        <p:spPr>
          <a:xfrm>
            <a:off x="3935413" y="4105275"/>
            <a:ext cx="12509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可表为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1327" name="文本框 141326"/>
          <p:cNvSpPr txBox="1"/>
          <p:nvPr/>
        </p:nvSpPr>
        <p:spPr>
          <a:xfrm>
            <a:off x="6557963" y="4127500"/>
            <a:ext cx="24066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故为初等函数</a:t>
            </a: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41328" name="矩形 141327"/>
          <p:cNvSpPr/>
          <p:nvPr/>
        </p:nvSpPr>
        <p:spPr>
          <a:xfrm>
            <a:off x="609600" y="5334000"/>
            <a:ext cx="7308850" cy="533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eaLnBrk="1" hangingPunct="1"/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又如 </a:t>
            </a:r>
            <a:r>
              <a:rPr lang="en-US" altLang="zh-CN" b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en-US" altLang="zh-CN" b="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双曲函数与反双曲函数也是初等函数 </a:t>
            </a: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pic>
        <p:nvPicPr>
          <p:cNvPr id="141329" name="图片 141328" descr="返回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1330" name="图片 141329" descr="机动"/>
          <p:cNvPicPr>
            <a:picLocks noChangeAspect="1"/>
          </p:cNvPicPr>
          <p:nvPr/>
        </p:nvPicPr>
        <p:blipFill>
          <a:blip r:embed="rId1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1331" name="图片 141330" descr="上一页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1332" name="图片 141331" descr="退出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1333" name="图片 141332" descr="下一页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1334" name="文本框 141333"/>
          <p:cNvSpPr txBox="1"/>
          <p:nvPr/>
        </p:nvSpPr>
        <p:spPr>
          <a:xfrm>
            <a:off x="6130925" y="6600825"/>
            <a:ext cx="2724150" cy="2444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000" b="0" dirty="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41335" name="图片 141334" descr="目录">
            <a:hlinkClick r:id="" action="ppaction://noaction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1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1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1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41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41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/>
      <p:bldP spid="141316" grpId="0"/>
      <p:bldP spid="141317" grpId="0"/>
      <p:bldP spid="141322" grpId="0"/>
      <p:bldP spid="141323" grpId="0"/>
      <p:bldP spid="141324" grpId="0" build="p" advAuto="1000"/>
      <p:bldP spid="141325" grpId="0" build="p"/>
      <p:bldP spid="141326" grpId="0" build="p"/>
      <p:bldP spid="141327" grpId="0" build="p"/>
      <p:bldP spid="141328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标题 142337"/>
          <p:cNvSpPr>
            <a:spLocks noGrp="1"/>
          </p:cNvSpPr>
          <p:nvPr>
            <p:ph type="title"/>
          </p:nvPr>
        </p:nvSpPr>
        <p:spPr>
          <a:xfrm>
            <a:off x="358775" y="333375"/>
            <a:ext cx="3124200" cy="533400"/>
          </a:xfrm>
          <a:ln/>
        </p:spPr>
        <p:txBody>
          <a:bodyPr anchor="ctr"/>
          <a:lstStyle/>
          <a:p>
            <a:pPr algn="l"/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非初等函数举例</a:t>
            </a:r>
            <a:r>
              <a:rPr lang="en-US" altLang="zh-CN" sz="2800">
                <a:solidFill>
                  <a:schemeClr val="tx1"/>
                </a:solidFill>
                <a:ea typeface="楷体_GB2312" pitchFamily="49" charset="-122"/>
              </a:rPr>
              <a:t>:</a:t>
            </a:r>
          </a:p>
        </p:txBody>
      </p:sp>
      <p:sp>
        <p:nvSpPr>
          <p:cNvPr id="142339" name="文本框 142338"/>
          <p:cNvSpPr txBox="1"/>
          <p:nvPr/>
        </p:nvSpPr>
        <p:spPr>
          <a:xfrm>
            <a:off x="358775" y="993775"/>
            <a:ext cx="2438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符号函数</a:t>
            </a:r>
            <a:endParaRPr lang="zh-CN" altLang="en-US" b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42340" name="对象 142339"/>
          <p:cNvGraphicFramePr/>
          <p:nvPr/>
        </p:nvGraphicFramePr>
        <p:xfrm>
          <a:off x="1524000" y="2044700"/>
          <a:ext cx="1663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8" r:id="rId3" imgW="1662430" imgH="317500" progId="Equation.3">
                  <p:embed/>
                </p:oleObj>
              </mc:Choice>
              <mc:Fallback>
                <p:oleObj r:id="rId3" imgW="1662430" imgH="317500" progId="Equation.3">
                  <p:embed/>
                  <p:pic>
                    <p:nvPicPr>
                      <p:cNvPr id="0" name="图片 3231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524000" y="2044700"/>
                        <a:ext cx="16637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41" name="文本框 142340"/>
          <p:cNvSpPr txBox="1"/>
          <p:nvPr/>
        </p:nvSpPr>
        <p:spPr>
          <a:xfrm>
            <a:off x="4419600" y="1247775"/>
            <a:ext cx="1676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当 </a:t>
            </a:r>
            <a:r>
              <a:rPr lang="en-US" altLang="zh-CN" sz="3200" b="0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3200" b="0">
                <a:latin typeface="Times New Roman" panose="02020603050405020304" pitchFamily="18" charset="0"/>
                <a:ea typeface="楷体_GB2312" pitchFamily="49" charset="-122"/>
              </a:rPr>
              <a:t> &gt; 0</a:t>
            </a:r>
          </a:p>
        </p:txBody>
      </p:sp>
      <p:graphicFrame>
        <p:nvGraphicFramePr>
          <p:cNvPr id="142342" name="对象 142341"/>
          <p:cNvGraphicFramePr/>
          <p:nvPr/>
        </p:nvGraphicFramePr>
        <p:xfrm>
          <a:off x="3870325" y="1425575"/>
          <a:ext cx="317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9" r:id="rId5" imgW="317500" imgH="393065" progId="Equation.3">
                  <p:embed/>
                </p:oleObj>
              </mc:Choice>
              <mc:Fallback>
                <p:oleObj r:id="rId5" imgW="317500" imgH="393065" progId="Equation.3">
                  <p:embed/>
                  <p:pic>
                    <p:nvPicPr>
                      <p:cNvPr id="0" name="图片 3232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870325" y="1425575"/>
                        <a:ext cx="3175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43" name="文本框 142342"/>
          <p:cNvSpPr txBox="1"/>
          <p:nvPr/>
        </p:nvSpPr>
        <p:spPr>
          <a:xfrm>
            <a:off x="4419600" y="1831975"/>
            <a:ext cx="1676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当 </a:t>
            </a:r>
            <a:r>
              <a:rPr lang="en-US" altLang="zh-CN" sz="3200" b="0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3200" b="0">
                <a:latin typeface="Times New Roman" panose="02020603050405020304" pitchFamily="18" charset="0"/>
                <a:ea typeface="楷体_GB2312" pitchFamily="49" charset="-122"/>
              </a:rPr>
              <a:t> = 0</a:t>
            </a:r>
          </a:p>
        </p:txBody>
      </p:sp>
      <p:graphicFrame>
        <p:nvGraphicFramePr>
          <p:cNvPr id="142344" name="对象 142343"/>
          <p:cNvGraphicFramePr/>
          <p:nvPr/>
        </p:nvGraphicFramePr>
        <p:xfrm>
          <a:off x="3783013" y="1997075"/>
          <a:ext cx="368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0" r:id="rId7" imgW="368300" imgH="393700" progId="Equation.3">
                  <p:embed/>
                </p:oleObj>
              </mc:Choice>
              <mc:Fallback>
                <p:oleObj r:id="rId7" imgW="368300" imgH="393700" progId="Equation.3">
                  <p:embed/>
                  <p:pic>
                    <p:nvPicPr>
                      <p:cNvPr id="0" name="图片 3233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783013" y="1997075"/>
                        <a:ext cx="3683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45" name="文本框 142344"/>
          <p:cNvSpPr txBox="1"/>
          <p:nvPr/>
        </p:nvSpPr>
        <p:spPr>
          <a:xfrm>
            <a:off x="4419600" y="2314575"/>
            <a:ext cx="1676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当 </a:t>
            </a:r>
            <a:r>
              <a:rPr lang="en-US" altLang="zh-CN" sz="3200" b="0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3200" b="0">
                <a:latin typeface="Times New Roman" panose="02020603050405020304" pitchFamily="18" charset="0"/>
                <a:ea typeface="楷体_GB2312" pitchFamily="49" charset="-122"/>
              </a:rPr>
              <a:t> &lt; 0</a:t>
            </a:r>
          </a:p>
        </p:txBody>
      </p:sp>
      <p:graphicFrame>
        <p:nvGraphicFramePr>
          <p:cNvPr id="142346" name="对象 142345"/>
          <p:cNvGraphicFramePr/>
          <p:nvPr/>
        </p:nvGraphicFramePr>
        <p:xfrm>
          <a:off x="3625850" y="2471738"/>
          <a:ext cx="584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1" r:id="rId9" imgW="584200" imgH="393700" progId="Equation.3">
                  <p:embed/>
                </p:oleObj>
              </mc:Choice>
              <mc:Fallback>
                <p:oleObj r:id="rId9" imgW="584200" imgH="393700" progId="Equation.3">
                  <p:embed/>
                  <p:pic>
                    <p:nvPicPr>
                      <p:cNvPr id="0" name="图片 3363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625850" y="2471738"/>
                        <a:ext cx="5842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2347" name="组合 142346"/>
          <p:cNvGrpSpPr/>
          <p:nvPr/>
        </p:nvGrpSpPr>
        <p:grpSpPr>
          <a:xfrm>
            <a:off x="6132513" y="908050"/>
            <a:ext cx="2760662" cy="1911350"/>
            <a:chOff x="3648" y="1276"/>
            <a:chExt cx="1753" cy="1220"/>
          </a:xfrm>
        </p:grpSpPr>
        <p:sp>
          <p:nvSpPr>
            <p:cNvPr id="142348" name="直接连接符 142347"/>
            <p:cNvSpPr/>
            <p:nvPr/>
          </p:nvSpPr>
          <p:spPr>
            <a:xfrm>
              <a:off x="3648" y="1968"/>
              <a:ext cx="172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2349" name="直接连接符 142348"/>
            <p:cNvSpPr/>
            <p:nvPr/>
          </p:nvSpPr>
          <p:spPr>
            <a:xfrm flipV="1">
              <a:off x="4464" y="1344"/>
              <a:ext cx="0" cy="115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142350" name="对象 142349"/>
            <p:cNvGraphicFramePr/>
            <p:nvPr/>
          </p:nvGraphicFramePr>
          <p:xfrm>
            <a:off x="5184" y="1968"/>
            <a:ext cx="217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42" r:id="rId11" imgW="127000" imgH="139700" progId="Equation.3">
                    <p:embed/>
                  </p:oleObj>
                </mc:Choice>
                <mc:Fallback>
                  <p:oleObj r:id="rId11" imgW="127000" imgH="139700" progId="Equation.3">
                    <p:embed/>
                    <p:pic>
                      <p:nvPicPr>
                        <p:cNvPr id="0" name="图片 3366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184" y="1968"/>
                          <a:ext cx="217" cy="24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2351" name="对象 142350"/>
            <p:cNvGraphicFramePr/>
            <p:nvPr/>
          </p:nvGraphicFramePr>
          <p:xfrm>
            <a:off x="4212" y="1276"/>
            <a:ext cx="242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43" r:id="rId13" imgW="139700" imgH="165100" progId="Equation.3">
                    <p:embed/>
                  </p:oleObj>
                </mc:Choice>
                <mc:Fallback>
                  <p:oleObj r:id="rId13" imgW="139700" imgH="165100" progId="Equation.3">
                    <p:embed/>
                    <p:pic>
                      <p:nvPicPr>
                        <p:cNvPr id="0" name="图片 3361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212" y="1276"/>
                          <a:ext cx="242" cy="2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2352" name="对象 142351"/>
            <p:cNvGraphicFramePr/>
            <p:nvPr/>
          </p:nvGraphicFramePr>
          <p:xfrm>
            <a:off x="4247" y="1920"/>
            <a:ext cx="217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44" r:id="rId15" imgW="127000" imgH="139700" progId="Equation.3">
                    <p:embed/>
                  </p:oleObj>
                </mc:Choice>
                <mc:Fallback>
                  <p:oleObj r:id="rId15" imgW="127000" imgH="139700" progId="Equation.3">
                    <p:embed/>
                    <p:pic>
                      <p:nvPicPr>
                        <p:cNvPr id="0" name="图片 3369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247" y="1920"/>
                          <a:ext cx="217" cy="24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2353" name="椭圆 142352"/>
          <p:cNvSpPr/>
          <p:nvPr/>
        </p:nvSpPr>
        <p:spPr>
          <a:xfrm>
            <a:off x="7373938" y="1958975"/>
            <a:ext cx="69850" cy="69850"/>
          </a:xfrm>
          <a:prstGeom prst="ellipse">
            <a:avLst/>
          </a:prstGeom>
          <a:solidFill>
            <a:srgbClr val="66FF66"/>
          </a:solidFill>
          <a:ln w="9525" cap="flat" cmpd="sng">
            <a:solidFill>
              <a:srgbClr val="66FF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42354" name="组合 142353"/>
          <p:cNvGrpSpPr/>
          <p:nvPr/>
        </p:nvGrpSpPr>
        <p:grpSpPr>
          <a:xfrm>
            <a:off x="7135813" y="1189038"/>
            <a:ext cx="1252537" cy="376237"/>
            <a:chOff x="4292" y="1488"/>
            <a:chExt cx="796" cy="240"/>
          </a:xfrm>
        </p:grpSpPr>
        <p:grpSp>
          <p:nvGrpSpPr>
            <p:cNvPr id="142355" name="组合 142354"/>
            <p:cNvGrpSpPr/>
            <p:nvPr/>
          </p:nvGrpSpPr>
          <p:grpSpPr>
            <a:xfrm>
              <a:off x="4445" y="1614"/>
              <a:ext cx="643" cy="41"/>
              <a:chOff x="4445" y="1614"/>
              <a:chExt cx="643" cy="41"/>
            </a:xfrm>
          </p:grpSpPr>
          <p:sp>
            <p:nvSpPr>
              <p:cNvPr id="142356" name="直接连接符 142355"/>
              <p:cNvSpPr/>
              <p:nvPr/>
            </p:nvSpPr>
            <p:spPr>
              <a:xfrm>
                <a:off x="4464" y="1632"/>
                <a:ext cx="624" cy="0"/>
              </a:xfrm>
              <a:prstGeom prst="line">
                <a:avLst/>
              </a:prstGeom>
              <a:ln w="9525" cap="flat" cmpd="sng">
                <a:solidFill>
                  <a:srgbClr val="66FF66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2357" name="椭圆 142356"/>
              <p:cNvSpPr/>
              <p:nvPr/>
            </p:nvSpPr>
            <p:spPr>
              <a:xfrm>
                <a:off x="4445" y="1614"/>
                <a:ext cx="41" cy="41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142358" name="对象 142357"/>
            <p:cNvGraphicFramePr/>
            <p:nvPr/>
          </p:nvGraphicFramePr>
          <p:xfrm>
            <a:off x="4292" y="1488"/>
            <a:ext cx="12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45" r:id="rId17" imgW="88265" imgH="164465" progId="Equation.3">
                    <p:embed/>
                  </p:oleObj>
                </mc:Choice>
                <mc:Fallback>
                  <p:oleObj r:id="rId17" imgW="88265" imgH="164465" progId="Equation.3">
                    <p:embed/>
                    <p:pic>
                      <p:nvPicPr>
                        <p:cNvPr id="0" name="图片 3367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292" y="1488"/>
                          <a:ext cx="128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2359" name="组合 142358"/>
          <p:cNvGrpSpPr/>
          <p:nvPr/>
        </p:nvGrpSpPr>
        <p:grpSpPr>
          <a:xfrm>
            <a:off x="6427788" y="2349500"/>
            <a:ext cx="1468437" cy="328613"/>
            <a:chOff x="3840" y="2189"/>
            <a:chExt cx="932" cy="211"/>
          </a:xfrm>
        </p:grpSpPr>
        <p:grpSp>
          <p:nvGrpSpPr>
            <p:cNvPr id="142360" name="组合 142359"/>
            <p:cNvGrpSpPr/>
            <p:nvPr/>
          </p:nvGrpSpPr>
          <p:grpSpPr>
            <a:xfrm>
              <a:off x="3840" y="2285"/>
              <a:ext cx="646" cy="41"/>
              <a:chOff x="3840" y="2285"/>
              <a:chExt cx="646" cy="41"/>
            </a:xfrm>
          </p:grpSpPr>
          <p:sp>
            <p:nvSpPr>
              <p:cNvPr id="142361" name="直接连接符 142360"/>
              <p:cNvSpPr/>
              <p:nvPr/>
            </p:nvSpPr>
            <p:spPr>
              <a:xfrm>
                <a:off x="3840" y="2304"/>
                <a:ext cx="624" cy="0"/>
              </a:xfrm>
              <a:prstGeom prst="line">
                <a:avLst/>
              </a:prstGeom>
              <a:ln w="9525" cap="flat" cmpd="sng">
                <a:solidFill>
                  <a:srgbClr val="66FF66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2362" name="椭圆 142361"/>
              <p:cNvSpPr/>
              <p:nvPr/>
            </p:nvSpPr>
            <p:spPr>
              <a:xfrm>
                <a:off x="4445" y="2285"/>
                <a:ext cx="41" cy="41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142363" name="对象 142362"/>
            <p:cNvGraphicFramePr/>
            <p:nvPr/>
          </p:nvGraphicFramePr>
          <p:xfrm>
            <a:off x="4512" y="2189"/>
            <a:ext cx="260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46" r:id="rId19" imgW="203200" imgH="165100" progId="Equation.3">
                    <p:embed/>
                  </p:oleObj>
                </mc:Choice>
                <mc:Fallback>
                  <p:oleObj r:id="rId19" imgW="203200" imgH="165100" progId="Equation.3">
                    <p:embed/>
                    <p:pic>
                      <p:nvPicPr>
                        <p:cNvPr id="0" name="图片 3360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512" y="2189"/>
                          <a:ext cx="260" cy="2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2364" name="文本框 142363"/>
          <p:cNvSpPr txBox="1"/>
          <p:nvPr/>
        </p:nvSpPr>
        <p:spPr>
          <a:xfrm>
            <a:off x="358775" y="2938463"/>
            <a:ext cx="2133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取整函数</a:t>
            </a:r>
            <a:endParaRPr lang="zh-CN" altLang="en-US" b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42365" name="对象 142364"/>
          <p:cNvGraphicFramePr/>
          <p:nvPr/>
        </p:nvGraphicFramePr>
        <p:xfrm>
          <a:off x="1422400" y="3581400"/>
          <a:ext cx="1016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7" r:id="rId21" imgW="1015365" imgH="393700" progId="Equation.3">
                  <p:embed/>
                </p:oleObj>
              </mc:Choice>
              <mc:Fallback>
                <p:oleObj r:id="rId21" imgW="1015365" imgH="393700" progId="Equation.3">
                  <p:embed/>
                  <p:pic>
                    <p:nvPicPr>
                      <p:cNvPr id="0" name="图片 3362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422400" y="3581400"/>
                        <a:ext cx="10160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66" name="文本框 142365"/>
          <p:cNvSpPr txBox="1"/>
          <p:nvPr/>
        </p:nvSpPr>
        <p:spPr>
          <a:xfrm>
            <a:off x="3200400" y="3471863"/>
            <a:ext cx="1143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>
                <a:latin typeface="Times New Roman" panose="02020603050405020304" pitchFamily="18" charset="0"/>
                <a:ea typeface="楷体_GB2312" pitchFamily="49" charset="-122"/>
              </a:rPr>
              <a:t>当</a:t>
            </a:r>
          </a:p>
        </p:txBody>
      </p:sp>
      <p:graphicFrame>
        <p:nvGraphicFramePr>
          <p:cNvPr id="142367" name="对象 142366"/>
          <p:cNvGraphicFramePr/>
          <p:nvPr/>
        </p:nvGraphicFramePr>
        <p:xfrm>
          <a:off x="3733800" y="3614738"/>
          <a:ext cx="2832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8" r:id="rId23" imgW="2830830" imgH="393700" progId="Equation.3">
                  <p:embed/>
                </p:oleObj>
              </mc:Choice>
              <mc:Fallback>
                <p:oleObj r:id="rId23" imgW="2830830" imgH="393700" progId="Equation.3">
                  <p:embed/>
                  <p:pic>
                    <p:nvPicPr>
                      <p:cNvPr id="0" name="图片 3370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733800" y="3614738"/>
                        <a:ext cx="28321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68" name="对象 142367"/>
          <p:cNvGraphicFramePr/>
          <p:nvPr/>
        </p:nvGraphicFramePr>
        <p:xfrm>
          <a:off x="2509838" y="3657600"/>
          <a:ext cx="673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9" r:id="rId25" imgW="672465" imgH="317500" progId="Equation.3">
                  <p:embed/>
                </p:oleObj>
              </mc:Choice>
              <mc:Fallback>
                <p:oleObj r:id="rId25" imgW="672465" imgH="317500" progId="Equation.3">
                  <p:embed/>
                  <p:pic>
                    <p:nvPicPr>
                      <p:cNvPr id="0" name="图片 3364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509838" y="3657600"/>
                        <a:ext cx="6731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2369" name="组合 142368"/>
          <p:cNvGrpSpPr/>
          <p:nvPr/>
        </p:nvGrpSpPr>
        <p:grpSpPr>
          <a:xfrm>
            <a:off x="2590800" y="4213225"/>
            <a:ext cx="3141663" cy="1847850"/>
            <a:chOff x="1584" y="2597"/>
            <a:chExt cx="2473" cy="1455"/>
          </a:xfrm>
        </p:grpSpPr>
        <p:grpSp>
          <p:nvGrpSpPr>
            <p:cNvPr id="142370" name="组合 142369"/>
            <p:cNvGrpSpPr/>
            <p:nvPr/>
          </p:nvGrpSpPr>
          <p:grpSpPr>
            <a:xfrm>
              <a:off x="1584" y="2597"/>
              <a:ext cx="2473" cy="1455"/>
              <a:chOff x="1584" y="2597"/>
              <a:chExt cx="2473" cy="1455"/>
            </a:xfrm>
          </p:grpSpPr>
          <p:sp>
            <p:nvSpPr>
              <p:cNvPr id="142371" name="直接连接符 142370"/>
              <p:cNvSpPr/>
              <p:nvPr/>
            </p:nvSpPr>
            <p:spPr>
              <a:xfrm>
                <a:off x="1584" y="3527"/>
                <a:ext cx="244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42372" name="直接连接符 142371"/>
              <p:cNvSpPr/>
              <p:nvPr/>
            </p:nvSpPr>
            <p:spPr>
              <a:xfrm flipV="1">
                <a:off x="2400" y="2640"/>
                <a:ext cx="0" cy="141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142373" name="对象 142372"/>
              <p:cNvGraphicFramePr/>
              <p:nvPr/>
            </p:nvGraphicFramePr>
            <p:xfrm>
              <a:off x="3840" y="3552"/>
              <a:ext cx="217" cy="2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850" r:id="rId27" imgW="127000" imgH="139700" progId="Equation.3">
                      <p:embed/>
                    </p:oleObj>
                  </mc:Choice>
                  <mc:Fallback>
                    <p:oleObj r:id="rId27" imgW="127000" imgH="139700" progId="Equation.3">
                      <p:embed/>
                      <p:pic>
                        <p:nvPicPr>
                          <p:cNvPr id="0" name="图片 3365"/>
                          <p:cNvPicPr/>
                          <p:nvPr/>
                        </p:nvPicPr>
                        <p:blipFill>
                          <a:blip r:embed="rId12">
                            <a:clrChange>
                              <a:clrFrom>
                                <a:srgbClr val="000000"/>
                              </a:clrFrom>
                              <a:clrTo>
                                <a:srgbClr val="FFFF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840" y="3552"/>
                            <a:ext cx="217" cy="2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2374" name="对象 142373"/>
              <p:cNvGraphicFramePr/>
              <p:nvPr/>
            </p:nvGraphicFramePr>
            <p:xfrm>
              <a:off x="2148" y="2597"/>
              <a:ext cx="242" cy="2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851" r:id="rId28" imgW="139700" imgH="165100" progId="Equation.3">
                      <p:embed/>
                    </p:oleObj>
                  </mc:Choice>
                  <mc:Fallback>
                    <p:oleObj r:id="rId28" imgW="139700" imgH="165100" progId="Equation.3">
                      <p:embed/>
                      <p:pic>
                        <p:nvPicPr>
                          <p:cNvPr id="0" name="图片 3368"/>
                          <p:cNvPicPr/>
                          <p:nvPr/>
                        </p:nvPicPr>
                        <p:blipFill>
                          <a:blip r:embed="rId14">
                            <a:clrChange>
                              <a:clrFrom>
                                <a:srgbClr val="000000"/>
                              </a:clrFrom>
                              <a:clrTo>
                                <a:srgbClr val="FFFF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148" y="2597"/>
                            <a:ext cx="242" cy="28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42375" name="对象 142374"/>
            <p:cNvGraphicFramePr/>
            <p:nvPr/>
          </p:nvGraphicFramePr>
          <p:xfrm>
            <a:off x="2231" y="3503"/>
            <a:ext cx="217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52" r:id="rId29" imgW="127000" imgH="139700" progId="Equation.3">
                    <p:embed/>
                  </p:oleObj>
                </mc:Choice>
                <mc:Fallback>
                  <p:oleObj r:id="rId29" imgW="127000" imgH="139700" progId="Equation.3">
                    <p:embed/>
                    <p:pic>
                      <p:nvPicPr>
                        <p:cNvPr id="0" name="图片 3371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31" y="3503"/>
                          <a:ext cx="217" cy="24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2376" name="组合 142375"/>
          <p:cNvGrpSpPr/>
          <p:nvPr/>
        </p:nvGrpSpPr>
        <p:grpSpPr>
          <a:xfrm>
            <a:off x="3627438" y="5373688"/>
            <a:ext cx="419100" cy="319087"/>
            <a:chOff x="2400" y="3511"/>
            <a:chExt cx="330" cy="252"/>
          </a:xfrm>
        </p:grpSpPr>
        <p:grpSp>
          <p:nvGrpSpPr>
            <p:cNvPr id="142377" name="组合 142376"/>
            <p:cNvGrpSpPr/>
            <p:nvPr/>
          </p:nvGrpSpPr>
          <p:grpSpPr>
            <a:xfrm>
              <a:off x="2400" y="3511"/>
              <a:ext cx="281" cy="41"/>
              <a:chOff x="2400" y="3511"/>
              <a:chExt cx="281" cy="41"/>
            </a:xfrm>
          </p:grpSpPr>
          <p:sp>
            <p:nvSpPr>
              <p:cNvPr id="142378" name="直接连接符 142377"/>
              <p:cNvSpPr/>
              <p:nvPr/>
            </p:nvSpPr>
            <p:spPr>
              <a:xfrm>
                <a:off x="2400" y="3530"/>
                <a:ext cx="272" cy="0"/>
              </a:xfrm>
              <a:prstGeom prst="line">
                <a:avLst/>
              </a:prstGeom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2379" name="椭圆 142378"/>
              <p:cNvSpPr/>
              <p:nvPr/>
            </p:nvSpPr>
            <p:spPr>
              <a:xfrm>
                <a:off x="2640" y="3511"/>
                <a:ext cx="41" cy="41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142380" name="对象 142379"/>
            <p:cNvGraphicFramePr/>
            <p:nvPr/>
          </p:nvGraphicFramePr>
          <p:xfrm>
            <a:off x="2618" y="3552"/>
            <a:ext cx="112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53" r:id="rId30" imgW="88265" imgH="164465" progId="Equation.3">
                    <p:embed/>
                  </p:oleObj>
                </mc:Choice>
                <mc:Fallback>
                  <p:oleObj r:id="rId30" imgW="88265" imgH="164465" progId="Equation.3">
                    <p:embed/>
                    <p:pic>
                      <p:nvPicPr>
                        <p:cNvPr id="0" name="图片 3372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18" y="3552"/>
                          <a:ext cx="112" cy="2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2381" name="组合 142380"/>
          <p:cNvGrpSpPr/>
          <p:nvPr/>
        </p:nvGrpSpPr>
        <p:grpSpPr>
          <a:xfrm>
            <a:off x="4330700" y="4633913"/>
            <a:ext cx="457200" cy="1069975"/>
            <a:chOff x="2953" y="2928"/>
            <a:chExt cx="360" cy="843"/>
          </a:xfrm>
        </p:grpSpPr>
        <p:sp>
          <p:nvSpPr>
            <p:cNvPr id="142382" name="直接连接符 142381"/>
            <p:cNvSpPr/>
            <p:nvPr/>
          </p:nvSpPr>
          <p:spPr>
            <a:xfrm>
              <a:off x="2953" y="2951"/>
              <a:ext cx="0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grpSp>
          <p:nvGrpSpPr>
            <p:cNvPr id="142383" name="组合 142382"/>
            <p:cNvGrpSpPr/>
            <p:nvPr/>
          </p:nvGrpSpPr>
          <p:grpSpPr>
            <a:xfrm>
              <a:off x="2976" y="2928"/>
              <a:ext cx="281" cy="41"/>
              <a:chOff x="2400" y="3511"/>
              <a:chExt cx="281" cy="41"/>
            </a:xfrm>
          </p:grpSpPr>
          <p:sp>
            <p:nvSpPr>
              <p:cNvPr id="142384" name="直接连接符 142383"/>
              <p:cNvSpPr/>
              <p:nvPr/>
            </p:nvSpPr>
            <p:spPr>
              <a:xfrm>
                <a:off x="2400" y="3530"/>
                <a:ext cx="272" cy="0"/>
              </a:xfrm>
              <a:prstGeom prst="line">
                <a:avLst/>
              </a:prstGeom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2385" name="椭圆 142384"/>
              <p:cNvSpPr/>
              <p:nvPr/>
            </p:nvSpPr>
            <p:spPr>
              <a:xfrm>
                <a:off x="2640" y="3511"/>
                <a:ext cx="41" cy="41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142386" name="对象 142385"/>
            <p:cNvGraphicFramePr/>
            <p:nvPr/>
          </p:nvGraphicFramePr>
          <p:xfrm>
            <a:off x="3168" y="3544"/>
            <a:ext cx="145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54" r:id="rId31" imgW="114300" imgH="177800" progId="Equation.3">
                    <p:embed/>
                  </p:oleObj>
                </mc:Choice>
                <mc:Fallback>
                  <p:oleObj r:id="rId31" imgW="114300" imgH="177800" progId="Equation.3">
                    <p:embed/>
                    <p:pic>
                      <p:nvPicPr>
                        <p:cNvPr id="0" name="图片 3359"/>
                        <p:cNvPicPr/>
                        <p:nvPr/>
                      </p:nvPicPr>
                      <p:blipFill>
                        <a:blip r:embed="rId32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168" y="3544"/>
                          <a:ext cx="145" cy="2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2387" name="组合 142386"/>
          <p:cNvGrpSpPr/>
          <p:nvPr/>
        </p:nvGrpSpPr>
        <p:grpSpPr>
          <a:xfrm>
            <a:off x="4695825" y="4267200"/>
            <a:ext cx="477838" cy="1425575"/>
            <a:chOff x="3241" y="2640"/>
            <a:chExt cx="376" cy="1123"/>
          </a:xfrm>
        </p:grpSpPr>
        <p:grpSp>
          <p:nvGrpSpPr>
            <p:cNvPr id="142388" name="组合 142387"/>
            <p:cNvGrpSpPr/>
            <p:nvPr/>
          </p:nvGrpSpPr>
          <p:grpSpPr>
            <a:xfrm>
              <a:off x="3271" y="2640"/>
              <a:ext cx="281" cy="41"/>
              <a:chOff x="2400" y="3511"/>
              <a:chExt cx="281" cy="41"/>
            </a:xfrm>
          </p:grpSpPr>
          <p:sp>
            <p:nvSpPr>
              <p:cNvPr id="142389" name="直接连接符 142388"/>
              <p:cNvSpPr/>
              <p:nvPr/>
            </p:nvSpPr>
            <p:spPr>
              <a:xfrm>
                <a:off x="2400" y="3530"/>
                <a:ext cx="272" cy="0"/>
              </a:xfrm>
              <a:prstGeom prst="line">
                <a:avLst/>
              </a:prstGeom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2390" name="椭圆 142389"/>
              <p:cNvSpPr/>
              <p:nvPr/>
            </p:nvSpPr>
            <p:spPr>
              <a:xfrm>
                <a:off x="2640" y="3511"/>
                <a:ext cx="41" cy="41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142391" name="对象 142390"/>
            <p:cNvGraphicFramePr/>
            <p:nvPr/>
          </p:nvGraphicFramePr>
          <p:xfrm>
            <a:off x="3456" y="3552"/>
            <a:ext cx="161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55" r:id="rId33" imgW="127000" imgH="164465" progId="Equation.3">
                    <p:embed/>
                  </p:oleObj>
                </mc:Choice>
                <mc:Fallback>
                  <p:oleObj r:id="rId33" imgW="127000" imgH="164465" progId="Equation.3">
                    <p:embed/>
                    <p:pic>
                      <p:nvPicPr>
                        <p:cNvPr id="0" name="图片 3375"/>
                        <p:cNvPicPr/>
                        <p:nvPr/>
                      </p:nvPicPr>
                      <p:blipFill>
                        <a:blip r:embed="rId34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456" y="3552"/>
                          <a:ext cx="161" cy="2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2392" name="直接连接符 142391"/>
            <p:cNvSpPr/>
            <p:nvPr/>
          </p:nvSpPr>
          <p:spPr>
            <a:xfrm>
              <a:off x="3527" y="2688"/>
              <a:ext cx="0" cy="86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42393" name="直接连接符 142392"/>
            <p:cNvSpPr/>
            <p:nvPr/>
          </p:nvSpPr>
          <p:spPr>
            <a:xfrm>
              <a:off x="3241" y="2675"/>
              <a:ext cx="0" cy="86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</p:grpSp>
      <p:grpSp>
        <p:nvGrpSpPr>
          <p:cNvPr id="142394" name="组合 142393"/>
          <p:cNvGrpSpPr/>
          <p:nvPr/>
        </p:nvGrpSpPr>
        <p:grpSpPr>
          <a:xfrm>
            <a:off x="3960813" y="4999038"/>
            <a:ext cx="511175" cy="693737"/>
            <a:chOff x="2663" y="3216"/>
            <a:chExt cx="402" cy="547"/>
          </a:xfrm>
        </p:grpSpPr>
        <p:grpSp>
          <p:nvGrpSpPr>
            <p:cNvPr id="142395" name="组合 142394"/>
            <p:cNvGrpSpPr/>
            <p:nvPr/>
          </p:nvGrpSpPr>
          <p:grpSpPr>
            <a:xfrm>
              <a:off x="2688" y="3216"/>
              <a:ext cx="281" cy="41"/>
              <a:chOff x="2400" y="3511"/>
              <a:chExt cx="281" cy="41"/>
            </a:xfrm>
          </p:grpSpPr>
          <p:sp>
            <p:nvSpPr>
              <p:cNvPr id="142396" name="直接连接符 142395"/>
              <p:cNvSpPr/>
              <p:nvPr/>
            </p:nvSpPr>
            <p:spPr>
              <a:xfrm>
                <a:off x="2400" y="3530"/>
                <a:ext cx="272" cy="0"/>
              </a:xfrm>
              <a:prstGeom prst="line">
                <a:avLst/>
              </a:prstGeom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2397" name="椭圆 142396"/>
              <p:cNvSpPr/>
              <p:nvPr/>
            </p:nvSpPr>
            <p:spPr>
              <a:xfrm>
                <a:off x="2640" y="3511"/>
                <a:ext cx="41" cy="41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142398" name="对象 142397"/>
            <p:cNvGraphicFramePr/>
            <p:nvPr/>
          </p:nvGraphicFramePr>
          <p:xfrm>
            <a:off x="2904" y="3552"/>
            <a:ext cx="161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56" r:id="rId35" imgW="127000" imgH="164465" progId="Equation.3">
                    <p:embed/>
                  </p:oleObj>
                </mc:Choice>
                <mc:Fallback>
                  <p:oleObj r:id="rId35" imgW="127000" imgH="164465" progId="Equation.3">
                    <p:embed/>
                    <p:pic>
                      <p:nvPicPr>
                        <p:cNvPr id="0" name="图片 3376"/>
                        <p:cNvPicPr/>
                        <p:nvPr/>
                      </p:nvPicPr>
                      <p:blipFill>
                        <a:blip r:embed="rId36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904" y="3552"/>
                          <a:ext cx="161" cy="2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2399" name="直接连接符 142398"/>
            <p:cNvSpPr/>
            <p:nvPr/>
          </p:nvSpPr>
          <p:spPr>
            <a:xfrm>
              <a:off x="2663" y="3228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</p:grpSp>
      <p:grpSp>
        <p:nvGrpSpPr>
          <p:cNvPr id="142400" name="组合 142399"/>
          <p:cNvGrpSpPr/>
          <p:nvPr/>
        </p:nvGrpSpPr>
        <p:grpSpPr>
          <a:xfrm>
            <a:off x="2717800" y="5394325"/>
            <a:ext cx="930275" cy="701675"/>
            <a:chOff x="1684" y="3527"/>
            <a:chExt cx="732" cy="553"/>
          </a:xfrm>
        </p:grpSpPr>
        <p:grpSp>
          <p:nvGrpSpPr>
            <p:cNvPr id="142401" name="组合 142400"/>
            <p:cNvGrpSpPr/>
            <p:nvPr/>
          </p:nvGrpSpPr>
          <p:grpSpPr>
            <a:xfrm>
              <a:off x="1996" y="3533"/>
              <a:ext cx="420" cy="307"/>
              <a:chOff x="1996" y="3533"/>
              <a:chExt cx="420" cy="307"/>
            </a:xfrm>
          </p:grpSpPr>
          <p:graphicFrame>
            <p:nvGraphicFramePr>
              <p:cNvPr id="142402" name="对象 142401"/>
              <p:cNvGraphicFramePr/>
              <p:nvPr/>
            </p:nvGraphicFramePr>
            <p:xfrm>
              <a:off x="1996" y="3533"/>
              <a:ext cx="260" cy="2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857" r:id="rId37" imgW="203200" imgH="165100" progId="Equation.3">
                      <p:embed/>
                    </p:oleObj>
                  </mc:Choice>
                  <mc:Fallback>
                    <p:oleObj r:id="rId37" imgW="203200" imgH="165100" progId="Equation.3">
                      <p:embed/>
                      <p:pic>
                        <p:nvPicPr>
                          <p:cNvPr id="0" name="图片 3373"/>
                          <p:cNvPicPr/>
                          <p:nvPr/>
                        </p:nvPicPr>
                        <p:blipFill>
                          <a:blip r:embed="rId20">
                            <a:clrChange>
                              <a:clrFrom>
                                <a:srgbClr val="000000"/>
                              </a:clrFrom>
                              <a:clrTo>
                                <a:srgbClr val="FFFF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996" y="3533"/>
                            <a:ext cx="260" cy="21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42403" name="组合 142402"/>
              <p:cNvGrpSpPr/>
              <p:nvPr/>
            </p:nvGrpSpPr>
            <p:grpSpPr>
              <a:xfrm>
                <a:off x="2135" y="3799"/>
                <a:ext cx="281" cy="41"/>
                <a:chOff x="2400" y="3511"/>
                <a:chExt cx="281" cy="41"/>
              </a:xfrm>
            </p:grpSpPr>
            <p:sp>
              <p:nvSpPr>
                <p:cNvPr id="142404" name="直接连接符 142403"/>
                <p:cNvSpPr/>
                <p:nvPr/>
              </p:nvSpPr>
              <p:spPr>
                <a:xfrm>
                  <a:off x="2400" y="3530"/>
                  <a:ext cx="272" cy="0"/>
                </a:xfrm>
                <a:prstGeom prst="line">
                  <a:avLst/>
                </a:prstGeom>
                <a:ln w="9525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42405" name="椭圆 142404"/>
                <p:cNvSpPr/>
                <p:nvPr/>
              </p:nvSpPr>
              <p:spPr>
                <a:xfrm>
                  <a:off x="2640" y="3511"/>
                  <a:ext cx="41" cy="41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42406" name="组合 142405"/>
            <p:cNvGrpSpPr/>
            <p:nvPr/>
          </p:nvGrpSpPr>
          <p:grpSpPr>
            <a:xfrm>
              <a:off x="1684" y="3527"/>
              <a:ext cx="469" cy="553"/>
              <a:chOff x="1684" y="3527"/>
              <a:chExt cx="469" cy="553"/>
            </a:xfrm>
          </p:grpSpPr>
          <p:grpSp>
            <p:nvGrpSpPr>
              <p:cNvPr id="142407" name="组合 142406"/>
              <p:cNvGrpSpPr/>
              <p:nvPr/>
            </p:nvGrpSpPr>
            <p:grpSpPr>
              <a:xfrm>
                <a:off x="1872" y="4039"/>
                <a:ext cx="281" cy="41"/>
                <a:chOff x="2400" y="3511"/>
                <a:chExt cx="281" cy="41"/>
              </a:xfrm>
            </p:grpSpPr>
            <p:sp>
              <p:nvSpPr>
                <p:cNvPr id="142408" name="直接连接符 142407"/>
                <p:cNvSpPr/>
                <p:nvPr/>
              </p:nvSpPr>
              <p:spPr>
                <a:xfrm>
                  <a:off x="2400" y="3530"/>
                  <a:ext cx="272" cy="0"/>
                </a:xfrm>
                <a:prstGeom prst="line">
                  <a:avLst/>
                </a:prstGeom>
                <a:ln w="9525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42409" name="椭圆 142408"/>
                <p:cNvSpPr/>
                <p:nvPr/>
              </p:nvSpPr>
              <p:spPr>
                <a:xfrm>
                  <a:off x="2640" y="3511"/>
                  <a:ext cx="41" cy="41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42410" name="直接连接符 142409"/>
              <p:cNvSpPr/>
              <p:nvPr/>
            </p:nvSpPr>
            <p:spPr>
              <a:xfrm>
                <a:off x="2135" y="3527"/>
                <a:ext cx="0" cy="55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graphicFrame>
            <p:nvGraphicFramePr>
              <p:cNvPr id="142411" name="对象 142410"/>
              <p:cNvGraphicFramePr/>
              <p:nvPr/>
            </p:nvGraphicFramePr>
            <p:xfrm>
              <a:off x="1684" y="3533"/>
              <a:ext cx="309" cy="2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858" r:id="rId38" imgW="241300" imgH="165100" progId="Equation.3">
                      <p:embed/>
                    </p:oleObj>
                  </mc:Choice>
                  <mc:Fallback>
                    <p:oleObj r:id="rId38" imgW="241300" imgH="165100" progId="Equation.3">
                      <p:embed/>
                      <p:pic>
                        <p:nvPicPr>
                          <p:cNvPr id="0" name="图片 3374"/>
                          <p:cNvPicPr/>
                          <p:nvPr/>
                        </p:nvPicPr>
                        <p:blipFill>
                          <a:blip r:embed="rId39">
                            <a:clrChange>
                              <a:clrFrom>
                                <a:srgbClr val="000000"/>
                              </a:clrFrom>
                              <a:clrTo>
                                <a:srgbClr val="FFFF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684" y="3533"/>
                            <a:ext cx="309" cy="21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pic>
        <p:nvPicPr>
          <p:cNvPr id="142412" name="图片 142411" descr="返回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2413" name="图片 142412" descr="机动"/>
          <p:cNvPicPr>
            <a:picLocks noChangeAspect="1"/>
          </p:cNvPicPr>
          <p:nvPr/>
        </p:nvPicPr>
        <p:blipFill>
          <a:blip r:embed="rId4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2414" name="图片 142413" descr="上一页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2415" name="图片 142414" descr="退出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2416" name="图片 142415" descr="下一页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2417" name="文本框 142416"/>
          <p:cNvSpPr txBox="1"/>
          <p:nvPr/>
        </p:nvSpPr>
        <p:spPr>
          <a:xfrm>
            <a:off x="6130925" y="6600825"/>
            <a:ext cx="2724150" cy="2444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000" b="0" dirty="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42418" name="图片 142417" descr="目录">
            <a:hlinkClick r:id="" action="ppaction://noaction"/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2419" name="左大括号 142418"/>
          <p:cNvSpPr/>
          <p:nvPr/>
        </p:nvSpPr>
        <p:spPr>
          <a:xfrm>
            <a:off x="3352800" y="1524000"/>
            <a:ext cx="152400" cy="1219200"/>
          </a:xfrm>
          <a:prstGeom prst="leftBrace">
            <a:avLst>
              <a:gd name="adj1" fmla="val 66666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2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2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2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2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2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2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42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2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42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42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42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42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42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42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42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42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42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/>
      <p:bldP spid="142341" grpId="0"/>
      <p:bldP spid="142343" grpId="0"/>
      <p:bldP spid="142345" grpId="0"/>
      <p:bldP spid="142364" grpId="0"/>
      <p:bldP spid="14236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标题 143361"/>
          <p:cNvSpPr>
            <a:spLocks noGrp="1"/>
          </p:cNvSpPr>
          <p:nvPr>
            <p:ph type="title"/>
          </p:nvPr>
        </p:nvSpPr>
        <p:spPr>
          <a:xfrm>
            <a:off x="609600" y="381000"/>
            <a:ext cx="2057400" cy="685800"/>
          </a:xfrm>
          <a:ln>
            <a:solidFill>
              <a:schemeClr val="accent2"/>
            </a:solidFill>
            <a:miter/>
          </a:ln>
        </p:spPr>
        <p:txBody>
          <a:bodyPr anchor="ctr"/>
          <a:lstStyle/>
          <a:p>
            <a:r>
              <a:rPr lang="zh-CN" altLang="en-US" sz="3200" b="1" dirty="0">
                <a:ea typeface="楷体_GB2312" pitchFamily="49" charset="-122"/>
              </a:rPr>
              <a:t>内容小结</a:t>
            </a:r>
          </a:p>
        </p:txBody>
      </p:sp>
      <p:sp>
        <p:nvSpPr>
          <p:cNvPr id="143363" name="文本框 143362"/>
          <p:cNvSpPr txBox="1"/>
          <p:nvPr/>
        </p:nvSpPr>
        <p:spPr>
          <a:xfrm>
            <a:off x="533400" y="1462088"/>
            <a:ext cx="3657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>
                <a:latin typeface="Times New Roman" panose="02020603050405020304" pitchFamily="18" charset="0"/>
                <a:ea typeface="楷体_GB2312" pitchFamily="49" charset="-122"/>
              </a:rPr>
              <a:t>1. 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邻域的概念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3364" name="左大括号 143363"/>
          <p:cNvSpPr/>
          <p:nvPr/>
        </p:nvSpPr>
        <p:spPr>
          <a:xfrm>
            <a:off x="5334000" y="2022475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365" name="文本框 143364"/>
          <p:cNvSpPr txBox="1"/>
          <p:nvPr/>
        </p:nvSpPr>
        <p:spPr>
          <a:xfrm>
            <a:off x="5562600" y="1811338"/>
            <a:ext cx="1981200" cy="11604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定义域</a:t>
            </a:r>
          </a:p>
          <a:p>
            <a:pPr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对应规律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3366" name="文本框 143365"/>
          <p:cNvSpPr txBox="1"/>
          <p:nvPr/>
        </p:nvSpPr>
        <p:spPr>
          <a:xfrm>
            <a:off x="533400" y="3275013"/>
            <a:ext cx="3429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>
                <a:latin typeface="Times New Roman" panose="02020603050405020304" pitchFamily="18" charset="0"/>
                <a:ea typeface="楷体_GB2312" pitchFamily="49" charset="-122"/>
              </a:rPr>
              <a:t>3. 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函数的特性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3367" name="直接连接符 143366"/>
          <p:cNvSpPr/>
          <p:nvPr/>
        </p:nvSpPr>
        <p:spPr>
          <a:xfrm>
            <a:off x="2971800" y="3519488"/>
            <a:ext cx="685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368" name="文本框 143367"/>
          <p:cNvSpPr txBox="1"/>
          <p:nvPr/>
        </p:nvSpPr>
        <p:spPr>
          <a:xfrm>
            <a:off x="3733800" y="3249613"/>
            <a:ext cx="3657600" cy="1031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有界性</a:t>
            </a:r>
            <a:r>
              <a:rPr lang="en-US" altLang="zh-CN" b="0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单调性</a:t>
            </a: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奇偶性</a:t>
            </a:r>
            <a:r>
              <a:rPr lang="en-US" altLang="zh-CN" b="0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周期性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3369" name="文本框 143368"/>
          <p:cNvSpPr txBox="1"/>
          <p:nvPr/>
        </p:nvSpPr>
        <p:spPr>
          <a:xfrm>
            <a:off x="533400" y="4510088"/>
            <a:ext cx="3276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>
                <a:latin typeface="Times New Roman" panose="02020603050405020304" pitchFamily="18" charset="0"/>
                <a:ea typeface="楷体_GB2312" pitchFamily="49" charset="-122"/>
              </a:rPr>
              <a:t>4. 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初等函数的结构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3371" name="文本框 143370"/>
          <p:cNvSpPr txBox="1"/>
          <p:nvPr/>
        </p:nvSpPr>
        <p:spPr>
          <a:xfrm>
            <a:off x="533400" y="2174875"/>
            <a:ext cx="5181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>
                <a:latin typeface="Times New Roman" panose="02020603050405020304" pitchFamily="18" charset="0"/>
                <a:ea typeface="楷体_GB2312" pitchFamily="49" charset="-122"/>
              </a:rPr>
              <a:t>2. 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函数的定义及函数的二要素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143372" name="图片 143371" descr="返回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373" name="图片 143372" descr="机动">
            <a:hlinkClick r:id="rId3" action="ppaction://hlinkpres?slideindex=1&amp;slidetitle="/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374" name="图片 143373" descr="目录">
            <a:hlinkClick r:id="" action="ppaction://noaction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375" name="图片 143374" descr="上一页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376" name="图片 143375" descr="退出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377" name="图片 143376" descr="下一页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378" name="文本框 143377"/>
          <p:cNvSpPr txBox="1"/>
          <p:nvPr/>
        </p:nvSpPr>
        <p:spPr>
          <a:xfrm>
            <a:off x="6019800" y="6600825"/>
            <a:ext cx="2787650" cy="2444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000" b="0" dirty="0">
                <a:latin typeface="楷体_GB2312" pitchFamily="49" charset="-122"/>
                <a:ea typeface="楷体_GB2312" pitchFamily="49" charset="-122"/>
              </a:rPr>
              <a:t>第二节  目录   上页   下页   返回   结束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3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3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3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33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/>
      <p:bldP spid="143365" grpId="0" build="p" advAuto="1000"/>
      <p:bldP spid="143366" grpId="0"/>
      <p:bldP spid="143368" grpId="0" build="p" advAuto="1000"/>
      <p:bldP spid="143369" grpId="0"/>
      <p:bldP spid="14337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标题 145409"/>
          <p:cNvSpPr>
            <a:spLocks noGrp="1"/>
          </p:cNvSpPr>
          <p:nvPr>
            <p:ph type="title"/>
          </p:nvPr>
        </p:nvSpPr>
        <p:spPr>
          <a:xfrm>
            <a:off x="228600" y="152400"/>
            <a:ext cx="1752600" cy="609600"/>
          </a:xfrm>
          <a:ln/>
        </p:spPr>
        <p:txBody>
          <a:bodyPr anchor="ctr"/>
          <a:lstStyle/>
          <a:p>
            <a:r>
              <a:rPr lang="zh-CN" altLang="en-US" sz="2800" b="1" dirty="0">
                <a:ea typeface="楷体_GB2312" pitchFamily="49" charset="-122"/>
              </a:rPr>
              <a:t>表示法</a:t>
            </a:r>
            <a:r>
              <a:rPr lang="zh-CN" altLang="en-US" sz="2800" dirty="0">
                <a:ea typeface="楷体_GB2312" pitchFamily="49" charset="-122"/>
              </a:rPr>
              <a:t>：</a:t>
            </a:r>
            <a:endParaRPr lang="zh-CN" altLang="en-US" sz="2800">
              <a:ea typeface="楷体_GB2312" pitchFamily="49" charset="-122"/>
            </a:endParaRPr>
          </a:p>
        </p:txBody>
      </p:sp>
      <p:sp>
        <p:nvSpPr>
          <p:cNvPr id="145411" name="文本框 145410"/>
          <p:cNvSpPr txBox="1"/>
          <p:nvPr/>
        </p:nvSpPr>
        <p:spPr>
          <a:xfrm>
            <a:off x="287338" y="830263"/>
            <a:ext cx="2133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0" dirty="0">
                <a:latin typeface="Times New Roman" panose="02020603050405020304" pitchFamily="18" charset="0"/>
                <a:ea typeface="楷体_GB2312" pitchFamily="49" charset="-122"/>
              </a:rPr>
              <a:t>(1) 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列举法：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5412" name="文本框 145411"/>
          <p:cNvSpPr txBox="1"/>
          <p:nvPr/>
        </p:nvSpPr>
        <p:spPr>
          <a:xfrm>
            <a:off x="2209800" y="844550"/>
            <a:ext cx="6629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按某种方式列出集合中的全体元素 </a:t>
            </a: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45413" name="文本框 145412"/>
          <p:cNvSpPr txBox="1"/>
          <p:nvPr/>
        </p:nvSpPr>
        <p:spPr>
          <a:xfrm>
            <a:off x="762000" y="1439863"/>
            <a:ext cx="1295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145414" name="文本框 145413"/>
          <p:cNvSpPr txBox="1"/>
          <p:nvPr/>
        </p:nvSpPr>
        <p:spPr>
          <a:xfrm>
            <a:off x="1462088" y="1439863"/>
            <a:ext cx="2057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有限集合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45415" name="对象 145414"/>
          <p:cNvGraphicFramePr/>
          <p:nvPr/>
        </p:nvGraphicFramePr>
        <p:xfrm>
          <a:off x="3098800" y="1500188"/>
          <a:ext cx="3149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r:id="rId3" imgW="3148330" imgH="444500" progId="Equation.3">
                  <p:embed/>
                </p:oleObj>
              </mc:Choice>
              <mc:Fallback>
                <p:oleObj r:id="rId3" imgW="3148330" imgH="4445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098800" y="1500188"/>
                        <a:ext cx="31496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6" name="对象 145415"/>
          <p:cNvGraphicFramePr/>
          <p:nvPr/>
        </p:nvGraphicFramePr>
        <p:xfrm>
          <a:off x="6324600" y="1408113"/>
          <a:ext cx="1473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r:id="rId5" imgW="1473200" imgH="609600" progId="Equation.3">
                  <p:embed/>
                </p:oleObj>
              </mc:Choice>
              <mc:Fallback>
                <p:oleObj r:id="rId5" imgW="1473200" imgH="6096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324600" y="1408113"/>
                        <a:ext cx="1473200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17" name="文本框 145416"/>
          <p:cNvSpPr txBox="1"/>
          <p:nvPr/>
        </p:nvSpPr>
        <p:spPr>
          <a:xfrm>
            <a:off x="1462088" y="2185988"/>
            <a:ext cx="181451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自然数集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45418" name="对象 145417"/>
          <p:cNvGraphicFramePr/>
          <p:nvPr/>
        </p:nvGraphicFramePr>
        <p:xfrm>
          <a:off x="3098800" y="2270125"/>
          <a:ext cx="3530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r:id="rId7" imgW="3529330" imgH="431800" progId="Equation.3">
                  <p:embed/>
                </p:oleObj>
              </mc:Choice>
              <mc:Fallback>
                <p:oleObj r:id="rId7" imgW="3529330" imgH="4318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098800" y="2270125"/>
                        <a:ext cx="35306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9" name="对象 145418"/>
          <p:cNvGraphicFramePr/>
          <p:nvPr/>
        </p:nvGraphicFramePr>
        <p:xfrm>
          <a:off x="6705600" y="2270125"/>
          <a:ext cx="965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r:id="rId9" imgW="964565" imgH="431800" progId="Equation.3">
                  <p:embed/>
                </p:oleObj>
              </mc:Choice>
              <mc:Fallback>
                <p:oleObj r:id="rId9" imgW="964565" imgH="4318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705600" y="2270125"/>
                        <a:ext cx="9652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20" name="文本框 145419"/>
          <p:cNvSpPr txBox="1"/>
          <p:nvPr/>
        </p:nvSpPr>
        <p:spPr>
          <a:xfrm>
            <a:off x="287338" y="2922588"/>
            <a:ext cx="2590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0" dirty="0">
                <a:latin typeface="Times New Roman" panose="02020603050405020304" pitchFamily="18" charset="0"/>
                <a:ea typeface="楷体_GB2312" pitchFamily="49" charset="-122"/>
              </a:rPr>
              <a:t>(2) 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描述法：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45421" name="对象 145420"/>
          <p:cNvGraphicFramePr/>
          <p:nvPr/>
        </p:nvGraphicFramePr>
        <p:xfrm>
          <a:off x="2162175" y="2998788"/>
          <a:ext cx="40100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r:id="rId11" imgW="4013200" imgH="469900" progId="Equation.3">
                  <p:embed/>
                </p:oleObj>
              </mc:Choice>
              <mc:Fallback>
                <p:oleObj r:id="rId11" imgW="4013200" imgH="4699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62175" y="2998788"/>
                        <a:ext cx="4010025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22" name="文本框 145421"/>
          <p:cNvSpPr txBox="1"/>
          <p:nvPr/>
        </p:nvSpPr>
        <p:spPr>
          <a:xfrm>
            <a:off x="3352800" y="2941638"/>
            <a:ext cx="2895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b="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所具有的特征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5423" name="文本框 145422"/>
          <p:cNvSpPr txBox="1"/>
          <p:nvPr/>
        </p:nvSpPr>
        <p:spPr>
          <a:xfrm>
            <a:off x="776288" y="3616325"/>
            <a:ext cx="3657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整数集合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45424" name="对象 145423"/>
          <p:cNvGraphicFramePr/>
          <p:nvPr/>
        </p:nvGraphicFramePr>
        <p:xfrm>
          <a:off x="3132138" y="3679825"/>
          <a:ext cx="4051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r:id="rId13" imgW="4051300" imgH="469900" progId="Equation.3">
                  <p:embed/>
                </p:oleObj>
              </mc:Choice>
              <mc:Fallback>
                <p:oleObj r:id="rId13" imgW="4051300" imgH="4699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132138" y="3679825"/>
                        <a:ext cx="40513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25" name="对象 145424"/>
          <p:cNvGraphicFramePr/>
          <p:nvPr/>
        </p:nvGraphicFramePr>
        <p:xfrm>
          <a:off x="4384675" y="3735388"/>
          <a:ext cx="863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r:id="rId15" imgW="862965" imgH="317500" progId="Equation.3">
                  <p:embed/>
                </p:oleObj>
              </mc:Choice>
              <mc:Fallback>
                <p:oleObj r:id="rId15" imgW="862965" imgH="3175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384675" y="3735388"/>
                        <a:ext cx="8636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26" name="文本框 145425"/>
          <p:cNvSpPr txBox="1"/>
          <p:nvPr/>
        </p:nvSpPr>
        <p:spPr>
          <a:xfrm>
            <a:off x="5278438" y="3603625"/>
            <a:ext cx="609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>
                <a:latin typeface="Times New Roman" panose="02020603050405020304" pitchFamily="18" charset="0"/>
                <a:ea typeface="楷体_GB2312" pitchFamily="49" charset="-122"/>
              </a:rPr>
              <a:t>或</a:t>
            </a:r>
          </a:p>
        </p:txBody>
      </p:sp>
      <p:graphicFrame>
        <p:nvGraphicFramePr>
          <p:cNvPr id="145427" name="对象 145426"/>
          <p:cNvGraphicFramePr/>
          <p:nvPr/>
        </p:nvGraphicFramePr>
        <p:xfrm>
          <a:off x="5735638" y="3616325"/>
          <a:ext cx="1295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r:id="rId17" imgW="1295400" imgH="508000" progId="Equation.3">
                  <p:embed/>
                </p:oleObj>
              </mc:Choice>
              <mc:Fallback>
                <p:oleObj r:id="rId17" imgW="1295400" imgH="5080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735638" y="3616325"/>
                        <a:ext cx="12954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28" name="文本框 145427"/>
          <p:cNvSpPr txBox="1"/>
          <p:nvPr/>
        </p:nvSpPr>
        <p:spPr>
          <a:xfrm>
            <a:off x="1447800" y="4508500"/>
            <a:ext cx="1828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有理数集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45429" name="对象 145428"/>
          <p:cNvGraphicFramePr/>
          <p:nvPr/>
        </p:nvGraphicFramePr>
        <p:xfrm>
          <a:off x="3101975" y="4357688"/>
          <a:ext cx="1384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r:id="rId19" imgW="1384300" imgH="927100" progId="Equation.3">
                  <p:embed/>
                </p:oleObj>
              </mc:Choice>
              <mc:Fallback>
                <p:oleObj r:id="rId19" imgW="1384300" imgH="9271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101975" y="4357688"/>
                        <a:ext cx="13843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30" name="对象 145429"/>
          <p:cNvGraphicFramePr/>
          <p:nvPr/>
        </p:nvGraphicFramePr>
        <p:xfrm>
          <a:off x="4521200" y="4459288"/>
          <a:ext cx="2184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r:id="rId21" imgW="2184400" imgH="508000" progId="Equation.3">
                  <p:embed/>
                </p:oleObj>
              </mc:Choice>
              <mc:Fallback>
                <p:oleObj r:id="rId21" imgW="2184400" imgH="5080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521200" y="4459288"/>
                        <a:ext cx="21844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31" name="文本框 145430"/>
          <p:cNvSpPr txBox="1"/>
          <p:nvPr/>
        </p:nvSpPr>
        <p:spPr>
          <a:xfrm>
            <a:off x="6732588" y="4470400"/>
            <a:ext cx="2057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p 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与 </a:t>
            </a:r>
            <a:r>
              <a:rPr lang="en-US" altLang="zh-CN" b="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lang="en-US" altLang="zh-CN" b="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互质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5432" name="文本框 145431"/>
          <p:cNvSpPr txBox="1"/>
          <p:nvPr/>
        </p:nvSpPr>
        <p:spPr>
          <a:xfrm>
            <a:off x="1446213" y="5478463"/>
            <a:ext cx="1828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实数集合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45433" name="对象 145432"/>
          <p:cNvGraphicFramePr/>
          <p:nvPr/>
        </p:nvGraphicFramePr>
        <p:xfrm>
          <a:off x="3192463" y="5554663"/>
          <a:ext cx="450373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r:id="rId23" imgW="4533900" imgH="469900" progId="Equation.3">
                  <p:embed/>
                </p:oleObj>
              </mc:Choice>
              <mc:Fallback>
                <p:oleObj r:id="rId23" imgW="4533900" imgH="4699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192463" y="5554663"/>
                        <a:ext cx="4503737" cy="46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34" name="文本框 145433"/>
          <p:cNvSpPr txBox="1"/>
          <p:nvPr/>
        </p:nvSpPr>
        <p:spPr>
          <a:xfrm>
            <a:off x="4267200" y="5486400"/>
            <a:ext cx="3581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0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b="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为有理数或无理数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45441" name="对象 145440"/>
          <p:cNvGraphicFramePr/>
          <p:nvPr/>
        </p:nvGraphicFramePr>
        <p:xfrm>
          <a:off x="8534400" y="4316413"/>
          <a:ext cx="330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r:id="rId25" imgW="330200" imgH="888365" progId="Equation.3">
                  <p:embed/>
                </p:oleObj>
              </mc:Choice>
              <mc:Fallback>
                <p:oleObj r:id="rId25" imgW="330200" imgH="888365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534400" y="4316413"/>
                        <a:ext cx="3302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5442" name="图片 145441" descr="返回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5443" name="图片 145442" descr="机动"/>
          <p:cNvPicPr>
            <a:picLocks noChangeAspect="1"/>
          </p:cNvPicPr>
          <p:nvPr/>
        </p:nvPicPr>
        <p:blipFill>
          <a:blip r:embed="rId28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5444" name="图片 145443" descr="上一页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5445" name="图片 145444" descr="退出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5446" name="图片 145445" descr="下一页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5447" name="文本框 145446"/>
          <p:cNvSpPr txBox="1"/>
          <p:nvPr/>
        </p:nvSpPr>
        <p:spPr>
          <a:xfrm>
            <a:off x="6130925" y="6600825"/>
            <a:ext cx="2724150" cy="2444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000" b="0" dirty="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45448" name="图片 145447" descr="目录">
            <a:hlinkClick r:id="" action="ppaction://noaction"/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5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5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5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5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5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5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45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45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45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45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45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45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4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45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45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/>
      <p:bldP spid="145412" grpId="0"/>
      <p:bldP spid="145413" grpId="0"/>
      <p:bldP spid="145414" grpId="0"/>
      <p:bldP spid="145417" grpId="0"/>
      <p:bldP spid="145420" grpId="0"/>
      <p:bldP spid="145422" grpId="0"/>
      <p:bldP spid="145423" grpId="0"/>
      <p:bldP spid="145426" grpId="0"/>
      <p:bldP spid="145428" grpId="0"/>
      <p:bldP spid="145431" grpId="0"/>
      <p:bldP spid="145432" grpId="0"/>
      <p:bldP spid="1454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文本框 147457"/>
          <p:cNvSpPr txBox="1"/>
          <p:nvPr/>
        </p:nvSpPr>
        <p:spPr>
          <a:xfrm>
            <a:off x="152400" y="2071688"/>
            <a:ext cx="4953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是 </a:t>
            </a:r>
            <a:r>
              <a:rPr lang="en-US" altLang="zh-CN" b="0" i="1">
                <a:latin typeface="Times New Roman" panose="02020603050405020304" pitchFamily="18" charset="0"/>
                <a:ea typeface="楷体_GB2312" pitchFamily="49" charset="-122"/>
              </a:rPr>
              <a:t>B 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子集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0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或称 </a:t>
            </a:r>
            <a:r>
              <a:rPr lang="en-US" altLang="zh-CN" b="0" i="1">
                <a:latin typeface="Times New Roman" panose="02020603050405020304" pitchFamily="18" charset="0"/>
                <a:ea typeface="楷体_GB2312" pitchFamily="49" charset="-122"/>
              </a:rPr>
              <a:t>B 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包含 </a:t>
            </a:r>
            <a:r>
              <a:rPr lang="en-US" altLang="zh-CN" b="0" i="1">
                <a:latin typeface="Times New Roman" panose="02020603050405020304" pitchFamily="18" charset="0"/>
                <a:ea typeface="楷体_GB2312" pitchFamily="49" charset="-122"/>
              </a:rPr>
              <a:t>A </a:t>
            </a: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147459" name="标题 147458"/>
          <p:cNvSpPr>
            <a:spLocks noGrp="1"/>
          </p:cNvSpPr>
          <p:nvPr>
            <p:ph type="title"/>
          </p:nvPr>
        </p:nvSpPr>
        <p:spPr>
          <a:xfrm>
            <a:off x="609600" y="533400"/>
            <a:ext cx="4876800" cy="609600"/>
          </a:xfrm>
          <a:ln/>
        </p:spPr>
        <p:txBody>
          <a:bodyPr anchor="ctr"/>
          <a:lstStyle/>
          <a:p>
            <a:pPr algn="l"/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</a:rPr>
              <a:t>2.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集合之间的关系及运算</a:t>
            </a:r>
          </a:p>
        </p:txBody>
      </p:sp>
      <p:sp>
        <p:nvSpPr>
          <p:cNvPr id="147460" name="文本框 147459"/>
          <p:cNvSpPr txBox="1"/>
          <p:nvPr/>
        </p:nvSpPr>
        <p:spPr>
          <a:xfrm>
            <a:off x="533400" y="1389063"/>
            <a:ext cx="1524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147461" name="文本框 147460"/>
          <p:cNvSpPr txBox="1"/>
          <p:nvPr/>
        </p:nvSpPr>
        <p:spPr>
          <a:xfrm>
            <a:off x="7315200" y="1371600"/>
            <a:ext cx="1600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则称 </a:t>
            </a:r>
            <a:r>
              <a:rPr lang="en-US" altLang="zh-CN" b="0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</a:p>
        </p:txBody>
      </p:sp>
      <p:graphicFrame>
        <p:nvGraphicFramePr>
          <p:cNvPr id="147462" name="对象 147461"/>
          <p:cNvGraphicFramePr/>
          <p:nvPr/>
        </p:nvGraphicFramePr>
        <p:xfrm>
          <a:off x="5508625" y="2171700"/>
          <a:ext cx="1054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r:id="rId3" imgW="1053465" imgH="393700" progId="Equation.3">
                  <p:embed/>
                </p:oleObj>
              </mc:Choice>
              <mc:Fallback>
                <p:oleObj r:id="rId3" imgW="1053465" imgH="3937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508625" y="2171700"/>
                        <a:ext cx="10541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63" name="文本框 147462"/>
          <p:cNvSpPr txBox="1"/>
          <p:nvPr/>
        </p:nvSpPr>
        <p:spPr>
          <a:xfrm>
            <a:off x="528638" y="2757488"/>
            <a:ext cx="762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>
                <a:latin typeface="Times New Roman" panose="02020603050405020304" pitchFamily="18" charset="0"/>
                <a:ea typeface="楷体_GB2312" pitchFamily="49" charset="-122"/>
              </a:rPr>
              <a:t>若</a:t>
            </a:r>
          </a:p>
        </p:txBody>
      </p:sp>
      <p:graphicFrame>
        <p:nvGraphicFramePr>
          <p:cNvPr id="147464" name="对象 147463"/>
          <p:cNvGraphicFramePr/>
          <p:nvPr/>
        </p:nvGraphicFramePr>
        <p:xfrm>
          <a:off x="952500" y="2887663"/>
          <a:ext cx="952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r:id="rId5" imgW="951865" imgH="304800" progId="Equation.3">
                  <p:embed/>
                </p:oleObj>
              </mc:Choice>
              <mc:Fallback>
                <p:oleObj r:id="rId5" imgW="951865" imgH="3048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952500" y="2887663"/>
                        <a:ext cx="9525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5" name="对象 147464"/>
          <p:cNvGraphicFramePr/>
          <p:nvPr/>
        </p:nvGraphicFramePr>
        <p:xfrm>
          <a:off x="2425700" y="2867025"/>
          <a:ext cx="1117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r:id="rId7" imgW="1116965" imgH="393700" progId="Equation.3">
                  <p:embed/>
                </p:oleObj>
              </mc:Choice>
              <mc:Fallback>
                <p:oleObj r:id="rId7" imgW="1116965" imgH="3937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425700" y="2867025"/>
                        <a:ext cx="11176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66" name="文本框 147465"/>
          <p:cNvSpPr txBox="1"/>
          <p:nvPr/>
        </p:nvSpPr>
        <p:spPr>
          <a:xfrm>
            <a:off x="1866900" y="2754313"/>
            <a:ext cx="838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>
                <a:latin typeface="Times New Roman" panose="02020603050405020304" pitchFamily="18" charset="0"/>
                <a:ea typeface="楷体_GB2312" pitchFamily="49" charset="-122"/>
              </a:rPr>
              <a:t>且</a:t>
            </a:r>
          </a:p>
        </p:txBody>
      </p:sp>
      <p:sp>
        <p:nvSpPr>
          <p:cNvPr id="147467" name="文本框 147466"/>
          <p:cNvSpPr txBox="1"/>
          <p:nvPr/>
        </p:nvSpPr>
        <p:spPr>
          <a:xfrm>
            <a:off x="3543300" y="2765425"/>
            <a:ext cx="3200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则称 </a:t>
            </a:r>
            <a:r>
              <a:rPr lang="en-US" altLang="zh-CN" b="0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="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与 </a:t>
            </a:r>
            <a:r>
              <a:rPr lang="en-US" altLang="zh-CN" b="0" i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相等</a:t>
            </a: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147468" name="对象 147467"/>
          <p:cNvGraphicFramePr/>
          <p:nvPr/>
        </p:nvGraphicFramePr>
        <p:xfrm>
          <a:off x="7124700" y="2847975"/>
          <a:ext cx="1028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r:id="rId9" imgW="1028065" imgH="393700" progId="Equation.3">
                  <p:embed/>
                </p:oleObj>
              </mc:Choice>
              <mc:Fallback>
                <p:oleObj r:id="rId9" imgW="1028065" imgH="3937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124700" y="2847975"/>
                        <a:ext cx="10287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69" name="文本框 147468"/>
          <p:cNvSpPr txBox="1"/>
          <p:nvPr/>
        </p:nvSpPr>
        <p:spPr>
          <a:xfrm>
            <a:off x="533400" y="3429000"/>
            <a:ext cx="1371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例如 </a:t>
            </a: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147470" name="对象 147469"/>
          <p:cNvGraphicFramePr/>
          <p:nvPr/>
        </p:nvGraphicFramePr>
        <p:xfrm>
          <a:off x="1676400" y="3567113"/>
          <a:ext cx="965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r:id="rId11" imgW="964565" imgH="393700" progId="Equation.3">
                  <p:embed/>
                </p:oleObj>
              </mc:Choice>
              <mc:Fallback>
                <p:oleObj r:id="rId11" imgW="964565" imgH="3937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676400" y="3567113"/>
                        <a:ext cx="9652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71" name="对象 147470"/>
          <p:cNvGraphicFramePr/>
          <p:nvPr/>
        </p:nvGraphicFramePr>
        <p:xfrm>
          <a:off x="2057400" y="3595688"/>
          <a:ext cx="304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r:id="rId13" imgW="304800" imgH="228600" progId="Equation.3">
                  <p:embed/>
                </p:oleObj>
              </mc:Choice>
              <mc:Fallback>
                <p:oleObj r:id="rId13" imgW="304800" imgH="2286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057400" y="3595688"/>
                        <a:ext cx="304800" cy="22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72" name="对象 147471"/>
          <p:cNvGraphicFramePr/>
          <p:nvPr/>
        </p:nvGraphicFramePr>
        <p:xfrm>
          <a:off x="3200400" y="3554413"/>
          <a:ext cx="952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r:id="rId15" imgW="951865" imgH="393700" progId="Equation.3">
                  <p:embed/>
                </p:oleObj>
              </mc:Choice>
              <mc:Fallback>
                <p:oleObj r:id="rId15" imgW="951865" imgH="3937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200400" y="3554413"/>
                        <a:ext cx="9525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73" name="对象 147472"/>
          <p:cNvGraphicFramePr/>
          <p:nvPr/>
        </p:nvGraphicFramePr>
        <p:xfrm>
          <a:off x="3505200" y="3595688"/>
          <a:ext cx="304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r:id="rId17" imgW="304800" imgH="228600" progId="Equation.3">
                  <p:embed/>
                </p:oleObj>
              </mc:Choice>
              <mc:Fallback>
                <p:oleObj r:id="rId17" imgW="304800" imgH="2286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505200" y="3595688"/>
                        <a:ext cx="304800" cy="22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74" name="对象 147473"/>
          <p:cNvGraphicFramePr/>
          <p:nvPr/>
        </p:nvGraphicFramePr>
        <p:xfrm>
          <a:off x="4648200" y="3567113"/>
          <a:ext cx="1054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r:id="rId18" imgW="1053465" imgH="393700" progId="Equation.3">
                  <p:embed/>
                </p:oleObj>
              </mc:Choice>
              <mc:Fallback>
                <p:oleObj r:id="rId18" imgW="1053465" imgH="3937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9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648200" y="3567113"/>
                        <a:ext cx="10541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75" name="对象 147474"/>
          <p:cNvGraphicFramePr/>
          <p:nvPr/>
        </p:nvGraphicFramePr>
        <p:xfrm>
          <a:off x="5029200" y="3595688"/>
          <a:ext cx="304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r:id="rId20" imgW="304800" imgH="228600" progId="Equation.3">
                  <p:embed/>
                </p:oleObj>
              </mc:Choice>
              <mc:Fallback>
                <p:oleObj r:id="rId20" imgW="304800" imgH="2286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029200" y="3595688"/>
                        <a:ext cx="304800" cy="22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76" name="文本框 147475"/>
          <p:cNvSpPr txBox="1"/>
          <p:nvPr/>
        </p:nvSpPr>
        <p:spPr>
          <a:xfrm>
            <a:off x="533400" y="4129088"/>
            <a:ext cx="3124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显然有下列关系 </a:t>
            </a: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147477" name="对象 147476"/>
          <p:cNvGraphicFramePr/>
          <p:nvPr/>
        </p:nvGraphicFramePr>
        <p:xfrm>
          <a:off x="1219200" y="4800600"/>
          <a:ext cx="1638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r:id="rId21" imgW="1637030" imgH="405765" progId="Equation.3">
                  <p:embed/>
                </p:oleObj>
              </mc:Choice>
              <mc:Fallback>
                <p:oleObj r:id="rId21" imgW="1637030" imgH="405765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219200" y="4800600"/>
                        <a:ext cx="16383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78" name="对象 147477"/>
          <p:cNvGraphicFramePr/>
          <p:nvPr/>
        </p:nvGraphicFramePr>
        <p:xfrm>
          <a:off x="3048000" y="4826000"/>
          <a:ext cx="1028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r:id="rId23" imgW="1028065" imgH="393700" progId="Equation.3">
                  <p:embed/>
                </p:oleObj>
              </mc:Choice>
              <mc:Fallback>
                <p:oleObj r:id="rId23" imgW="1028065" imgH="3937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048000" y="4826000"/>
                        <a:ext cx="10287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79" name="对象 147478"/>
          <p:cNvGraphicFramePr/>
          <p:nvPr/>
        </p:nvGraphicFramePr>
        <p:xfrm>
          <a:off x="1219200" y="5454650"/>
          <a:ext cx="1587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r:id="rId25" imgW="1586230" imgH="405765" progId="Equation.3">
                  <p:embed/>
                </p:oleObj>
              </mc:Choice>
              <mc:Fallback>
                <p:oleObj r:id="rId25" imgW="1586230" imgH="405765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219200" y="5454650"/>
                        <a:ext cx="15875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80" name="对象 147479"/>
          <p:cNvGraphicFramePr/>
          <p:nvPr/>
        </p:nvGraphicFramePr>
        <p:xfrm>
          <a:off x="2819400" y="5448300"/>
          <a:ext cx="1384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r:id="rId27" imgW="1384300" imgH="419100" progId="Equation.3">
                  <p:embed/>
                </p:oleObj>
              </mc:Choice>
              <mc:Fallback>
                <p:oleObj r:id="rId27" imgW="1384300" imgH="4191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819400" y="5448300"/>
                        <a:ext cx="13843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81" name="对象 147480"/>
          <p:cNvGraphicFramePr/>
          <p:nvPr/>
        </p:nvGraphicFramePr>
        <p:xfrm>
          <a:off x="5334000" y="5480050"/>
          <a:ext cx="965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r:id="rId29" imgW="964565" imgH="317500" progId="Equation.3">
                  <p:embed/>
                </p:oleObj>
              </mc:Choice>
              <mc:Fallback>
                <p:oleObj r:id="rId29" imgW="964565" imgH="3175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334000" y="5480050"/>
                        <a:ext cx="9652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82" name="文本框 147481"/>
          <p:cNvSpPr txBox="1"/>
          <p:nvPr/>
        </p:nvSpPr>
        <p:spPr>
          <a:xfrm>
            <a:off x="2590800" y="3443288"/>
            <a:ext cx="762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147483" name="文本框 147482"/>
          <p:cNvSpPr txBox="1"/>
          <p:nvPr/>
        </p:nvSpPr>
        <p:spPr>
          <a:xfrm>
            <a:off x="4114800" y="3429000"/>
            <a:ext cx="762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147484" name="对象 147483"/>
          <p:cNvGraphicFramePr/>
          <p:nvPr/>
        </p:nvGraphicFramePr>
        <p:xfrm>
          <a:off x="4787900" y="4826000"/>
          <a:ext cx="622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r:id="rId31" imgW="621665" imgH="304800" progId="Equation.3">
                  <p:embed/>
                </p:oleObj>
              </mc:Choice>
              <mc:Fallback>
                <p:oleObj r:id="rId31" imgW="621665" imgH="3048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32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787900" y="4826000"/>
                        <a:ext cx="6223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85" name="文本框 147484"/>
          <p:cNvSpPr txBox="1"/>
          <p:nvPr/>
        </p:nvSpPr>
        <p:spPr>
          <a:xfrm>
            <a:off x="4267200" y="4738688"/>
            <a:ext cx="685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</a:t>
            </a:r>
          </a:p>
        </p:txBody>
      </p:sp>
      <p:sp>
        <p:nvSpPr>
          <p:cNvPr id="147486" name="文本框 147485"/>
          <p:cNvSpPr txBox="1"/>
          <p:nvPr/>
        </p:nvSpPr>
        <p:spPr>
          <a:xfrm>
            <a:off x="4114800" y="1385888"/>
            <a:ext cx="838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若</a:t>
            </a:r>
          </a:p>
        </p:txBody>
      </p:sp>
      <p:graphicFrame>
        <p:nvGraphicFramePr>
          <p:cNvPr id="147487" name="对象 147486"/>
          <p:cNvGraphicFramePr/>
          <p:nvPr/>
        </p:nvGraphicFramePr>
        <p:xfrm>
          <a:off x="4660900" y="1509713"/>
          <a:ext cx="825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r:id="rId33" imgW="824865" imgH="317500" progId="Equation.3">
                  <p:embed/>
                </p:oleObj>
              </mc:Choice>
              <mc:Fallback>
                <p:oleObj r:id="rId33" imgW="824865" imgH="3175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3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660900" y="1509713"/>
                        <a:ext cx="8255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88" name="对象 147487"/>
          <p:cNvGraphicFramePr/>
          <p:nvPr/>
        </p:nvGraphicFramePr>
        <p:xfrm>
          <a:off x="6324600" y="1477963"/>
          <a:ext cx="952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" r:id="rId35" imgW="951865" imgH="393700" progId="Equation.3">
                  <p:embed/>
                </p:oleObj>
              </mc:Choice>
              <mc:Fallback>
                <p:oleObj r:id="rId35" imgW="951865" imgH="3937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36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324600" y="1477963"/>
                        <a:ext cx="9525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89" name="文本框 147488"/>
          <p:cNvSpPr txBox="1"/>
          <p:nvPr/>
        </p:nvSpPr>
        <p:spPr>
          <a:xfrm>
            <a:off x="1828800" y="1371600"/>
            <a:ext cx="1905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设有集合</a:t>
            </a:r>
            <a:endParaRPr lang="zh-CN" altLang="en-US" b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47490" name="对象 147489"/>
          <p:cNvGraphicFramePr/>
          <p:nvPr/>
        </p:nvGraphicFramePr>
        <p:xfrm>
          <a:off x="3352800" y="1477963"/>
          <a:ext cx="825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r:id="rId37" imgW="824865" imgH="393700" progId="Equation.3">
                  <p:embed/>
                </p:oleObj>
              </mc:Choice>
              <mc:Fallback>
                <p:oleObj r:id="rId37" imgW="824865" imgH="3937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38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352800" y="1477963"/>
                        <a:ext cx="8255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91" name="文本框 147490"/>
          <p:cNvSpPr txBox="1"/>
          <p:nvPr/>
        </p:nvSpPr>
        <p:spPr>
          <a:xfrm>
            <a:off x="6286500" y="2727325"/>
            <a:ext cx="1143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记作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7492" name="文本框 147491"/>
          <p:cNvSpPr txBox="1"/>
          <p:nvPr/>
        </p:nvSpPr>
        <p:spPr>
          <a:xfrm>
            <a:off x="4648200" y="2071688"/>
            <a:ext cx="8953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记作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7493" name="文本框 147492"/>
          <p:cNvSpPr txBox="1"/>
          <p:nvPr/>
        </p:nvSpPr>
        <p:spPr>
          <a:xfrm>
            <a:off x="5486400" y="1371600"/>
            <a:ext cx="8953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必有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147494" name="图片 147493" descr="返回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7495" name="图片 147494" descr="机动"/>
          <p:cNvPicPr>
            <a:picLocks noChangeAspect="1"/>
          </p:cNvPicPr>
          <p:nvPr/>
        </p:nvPicPr>
        <p:blipFill>
          <a:blip r:embed="rId40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7496" name="图片 147495" descr="上一页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7497" name="图片 147496" descr="退出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7498" name="图片 147497" descr="下一页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7499" name="文本框 147498"/>
          <p:cNvSpPr txBox="1"/>
          <p:nvPr/>
        </p:nvSpPr>
        <p:spPr>
          <a:xfrm>
            <a:off x="6130925" y="6600825"/>
            <a:ext cx="2724150" cy="2444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000" b="0" dirty="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47500" name="图片 147499" descr="目录">
            <a:hlinkClick r:id="" action="ppaction://noaction"/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7501" name="右箭头 147500"/>
          <p:cNvSpPr/>
          <p:nvPr/>
        </p:nvSpPr>
        <p:spPr>
          <a:xfrm>
            <a:off x="4343400" y="5556250"/>
            <a:ext cx="914400" cy="179388"/>
          </a:xfrm>
          <a:prstGeom prst="rightArrow">
            <a:avLst>
              <a:gd name="adj1" fmla="val 50000"/>
              <a:gd name="adj2" fmla="val 127433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7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7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7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7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7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7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7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7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4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4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4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47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4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4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4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47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47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47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47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47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47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47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47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47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47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47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47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47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147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147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8" grpId="0"/>
      <p:bldP spid="147460" grpId="0"/>
      <p:bldP spid="147461" grpId="0"/>
      <p:bldP spid="147463" grpId="0"/>
      <p:bldP spid="147466" grpId="0"/>
      <p:bldP spid="147467" grpId="0"/>
      <p:bldP spid="147469" grpId="0"/>
      <p:bldP spid="147476" grpId="0"/>
      <p:bldP spid="147482" grpId="0"/>
      <p:bldP spid="147483" grpId="0"/>
      <p:bldP spid="147485" grpId="0" build="p"/>
      <p:bldP spid="147486" grpId="0"/>
      <p:bldP spid="147489" grpId="0"/>
      <p:bldP spid="147491" grpId="0"/>
      <p:bldP spid="147492" grpId="0" build="p"/>
      <p:bldP spid="14749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482" name="组合 148481"/>
          <p:cNvGrpSpPr/>
          <p:nvPr/>
        </p:nvGrpSpPr>
        <p:grpSpPr>
          <a:xfrm>
            <a:off x="7424738" y="3267075"/>
            <a:ext cx="1109662" cy="1152525"/>
            <a:chOff x="4752" y="2160"/>
            <a:chExt cx="816" cy="864"/>
          </a:xfrm>
        </p:grpSpPr>
        <p:sp>
          <p:nvSpPr>
            <p:cNvPr id="148483" name="椭圆 148482"/>
            <p:cNvSpPr/>
            <p:nvPr/>
          </p:nvSpPr>
          <p:spPr>
            <a:xfrm>
              <a:off x="4752" y="2160"/>
              <a:ext cx="816" cy="864"/>
            </a:xfrm>
            <a:prstGeom prst="ellipse">
              <a:avLst/>
            </a:prstGeom>
            <a:solidFill>
              <a:srgbClr val="0033CC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8484" name="对象 148483"/>
            <p:cNvGraphicFramePr/>
            <p:nvPr/>
          </p:nvGraphicFramePr>
          <p:xfrm>
            <a:off x="4800" y="2544"/>
            <a:ext cx="253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5" r:id="rId3" imgW="152400" imgH="165100" progId="Equation.3">
                    <p:embed/>
                  </p:oleObj>
                </mc:Choice>
                <mc:Fallback>
                  <p:oleObj r:id="rId3" imgW="152400" imgH="165100" progId="Equation.3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00" y="2544"/>
                          <a:ext cx="253" cy="272"/>
                        </a:xfrm>
                        <a:prstGeom prst="rect">
                          <a:avLst/>
                        </a:prstGeom>
                        <a:solidFill>
                          <a:srgbClr val="0033CC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8485" name="组合 148484"/>
          <p:cNvGrpSpPr/>
          <p:nvPr/>
        </p:nvGrpSpPr>
        <p:grpSpPr>
          <a:xfrm>
            <a:off x="7424738" y="3267075"/>
            <a:ext cx="1109662" cy="1152525"/>
            <a:chOff x="4752" y="2160"/>
            <a:chExt cx="816" cy="864"/>
          </a:xfrm>
        </p:grpSpPr>
        <p:sp>
          <p:nvSpPr>
            <p:cNvPr id="148486" name="椭圆 148485"/>
            <p:cNvSpPr/>
            <p:nvPr/>
          </p:nvSpPr>
          <p:spPr>
            <a:xfrm>
              <a:off x="4752" y="2160"/>
              <a:ext cx="816" cy="864"/>
            </a:xfrm>
            <a:prstGeom prst="ellipse">
              <a:avLst/>
            </a:prstGeom>
            <a:pattFill prst="pct80">
              <a:fgClr>
                <a:srgbClr val="0033CC"/>
              </a:fgClr>
              <a:bgClr>
                <a:srgbClr val="FFFFFF"/>
              </a:bgClr>
            </a:patt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8487" name="对象 148486"/>
            <p:cNvGraphicFramePr/>
            <p:nvPr/>
          </p:nvGraphicFramePr>
          <p:xfrm>
            <a:off x="4848" y="2592"/>
            <a:ext cx="358" cy="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6" r:id="rId5" imgW="215900" imgH="253365" progId="Equation.3">
                    <p:embed/>
                  </p:oleObj>
                </mc:Choice>
                <mc:Fallback>
                  <p:oleObj r:id="rId5" imgW="215900" imgH="253365" progId="Equation.3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48" y="2592"/>
                          <a:ext cx="358" cy="4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8488" name="组合 148487"/>
          <p:cNvGrpSpPr/>
          <p:nvPr/>
        </p:nvGrpSpPr>
        <p:grpSpPr>
          <a:xfrm>
            <a:off x="7750175" y="3367088"/>
            <a:ext cx="617538" cy="604837"/>
            <a:chOff x="4992" y="2235"/>
            <a:chExt cx="453" cy="453"/>
          </a:xfrm>
        </p:grpSpPr>
        <p:sp>
          <p:nvSpPr>
            <p:cNvPr id="148489" name="椭圆 148488"/>
            <p:cNvSpPr/>
            <p:nvPr/>
          </p:nvSpPr>
          <p:spPr>
            <a:xfrm>
              <a:off x="4992" y="2235"/>
              <a:ext cx="453" cy="453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8490" name="对象 148489"/>
            <p:cNvGraphicFramePr/>
            <p:nvPr/>
          </p:nvGraphicFramePr>
          <p:xfrm>
            <a:off x="5088" y="2320"/>
            <a:ext cx="253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7" r:id="rId7" imgW="152400" imgH="165100" progId="Equation.3">
                    <p:embed/>
                  </p:oleObj>
                </mc:Choice>
                <mc:Fallback>
                  <p:oleObj r:id="rId7" imgW="152400" imgH="165100" progId="Equation.3">
                    <p:embed/>
                    <p:pic>
                      <p:nvPicPr>
                        <p:cNvPr id="0" name="图片 3115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088" y="2320"/>
                          <a:ext cx="253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8491" name="矩形 148490"/>
          <p:cNvSpPr/>
          <p:nvPr/>
        </p:nvSpPr>
        <p:spPr>
          <a:xfrm>
            <a:off x="7567613" y="4919663"/>
            <a:ext cx="798512" cy="795337"/>
          </a:xfrm>
          <a:prstGeom prst="rect">
            <a:avLst/>
          </a:prstGeom>
          <a:solidFill>
            <a:srgbClr val="0033CC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8492" name="直接连接符 148491"/>
          <p:cNvSpPr/>
          <p:nvPr/>
        </p:nvSpPr>
        <p:spPr>
          <a:xfrm flipV="1">
            <a:off x="7205663" y="4579938"/>
            <a:ext cx="0" cy="1439862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8493" name="标题 148492"/>
          <p:cNvSpPr>
            <a:spLocks noGrp="1"/>
          </p:cNvSpPr>
          <p:nvPr>
            <p:ph type="title"/>
          </p:nvPr>
        </p:nvSpPr>
        <p:spPr>
          <a:xfrm>
            <a:off x="533400" y="258763"/>
            <a:ext cx="4953000" cy="655637"/>
          </a:xfrm>
          <a:ln/>
        </p:spPr>
        <p:txBody>
          <a:bodyPr anchor="ctr"/>
          <a:lstStyle/>
          <a:p>
            <a:pPr algn="l"/>
            <a:r>
              <a:rPr lang="zh-CN" altLang="en-US" sz="2800" b="1" dirty="0">
                <a:ea typeface="楷体_GB2312" pitchFamily="49" charset="-122"/>
              </a:rPr>
              <a:t>定义 </a:t>
            </a:r>
            <a:r>
              <a:rPr lang="en-US" altLang="zh-CN" sz="2800" b="1">
                <a:ea typeface="楷体_GB2312" pitchFamily="49" charset="-122"/>
              </a:rPr>
              <a:t>3</a:t>
            </a:r>
            <a:r>
              <a:rPr lang="en-US" altLang="zh-CN" sz="2800" b="1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sz="2800" b="1">
                <a:ea typeface="楷体_GB2312" pitchFamily="49" charset="-122"/>
              </a:rPr>
              <a:t>.</a:t>
            </a:r>
            <a:r>
              <a:rPr lang="en-US" altLang="zh-CN" sz="2800" b="1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给定两个集合 </a:t>
            </a:r>
            <a:r>
              <a:rPr lang="en-US" altLang="zh-CN" sz="2800" i="1">
                <a:solidFill>
                  <a:schemeClr val="tx1"/>
                </a:solidFill>
                <a:ea typeface="楷体_GB2312" pitchFamily="49" charset="-122"/>
              </a:rPr>
              <a:t>A</a:t>
            </a:r>
            <a:r>
              <a:rPr lang="en-US" altLang="zh-CN" sz="2800">
                <a:solidFill>
                  <a:schemeClr val="tx1"/>
                </a:solidFill>
                <a:ea typeface="楷体_GB2312" pitchFamily="49" charset="-122"/>
              </a:rPr>
              <a:t>, </a:t>
            </a:r>
            <a:r>
              <a:rPr lang="en-US" altLang="zh-CN" sz="2800" i="1">
                <a:solidFill>
                  <a:schemeClr val="tx1"/>
                </a:solidFill>
                <a:ea typeface="楷体_GB2312" pitchFamily="49" charset="-122"/>
              </a:rPr>
              <a:t>B</a:t>
            </a:r>
            <a:r>
              <a:rPr lang="en-US" altLang="zh-CN" sz="2800">
                <a:solidFill>
                  <a:schemeClr val="tx1"/>
                </a:solidFill>
                <a:ea typeface="楷体_GB2312" pitchFamily="49" charset="-122"/>
              </a:rPr>
              <a:t>, </a:t>
            </a:r>
          </a:p>
        </p:txBody>
      </p:sp>
      <p:sp>
        <p:nvSpPr>
          <p:cNvPr id="148494" name="文本框 148493"/>
          <p:cNvSpPr txBox="1"/>
          <p:nvPr/>
        </p:nvSpPr>
        <p:spPr>
          <a:xfrm>
            <a:off x="533400" y="1069975"/>
            <a:ext cx="1295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并集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48495" name="对象 148494"/>
          <p:cNvGraphicFramePr/>
          <p:nvPr/>
        </p:nvGraphicFramePr>
        <p:xfrm>
          <a:off x="1539875" y="1135063"/>
          <a:ext cx="41624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r:id="rId9" imgW="4165600" imgH="469900" progId="Equation.3">
                  <p:embed/>
                </p:oleObj>
              </mc:Choice>
              <mc:Fallback>
                <p:oleObj r:id="rId9" imgW="4165600" imgH="4699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39875" y="1135063"/>
                        <a:ext cx="4162425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96" name="对象 148495"/>
          <p:cNvGraphicFramePr/>
          <p:nvPr/>
        </p:nvGraphicFramePr>
        <p:xfrm>
          <a:off x="3352800" y="1206500"/>
          <a:ext cx="825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r:id="rId11" imgW="824865" imgH="317500" progId="Equation.3">
                  <p:embed/>
                </p:oleObj>
              </mc:Choice>
              <mc:Fallback>
                <p:oleObj r:id="rId11" imgW="824865" imgH="3175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352800" y="1206500"/>
                        <a:ext cx="8255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97" name="文本框 148496"/>
          <p:cNvSpPr txBox="1"/>
          <p:nvPr/>
        </p:nvSpPr>
        <p:spPr>
          <a:xfrm>
            <a:off x="533400" y="1878013"/>
            <a:ext cx="1295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交集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48498" name="对象 148497"/>
          <p:cNvGraphicFramePr/>
          <p:nvPr/>
        </p:nvGraphicFramePr>
        <p:xfrm>
          <a:off x="1527175" y="1968500"/>
          <a:ext cx="43402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r:id="rId13" imgW="4343400" imgH="469900" progId="Equation.3">
                  <p:embed/>
                </p:oleObj>
              </mc:Choice>
              <mc:Fallback>
                <p:oleObj r:id="rId13" imgW="4343400" imgH="4699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27175" y="1968500"/>
                        <a:ext cx="4340225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99" name="对象 148498"/>
          <p:cNvGraphicFramePr/>
          <p:nvPr/>
        </p:nvGraphicFramePr>
        <p:xfrm>
          <a:off x="3429000" y="2032000"/>
          <a:ext cx="825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r:id="rId15" imgW="824865" imgH="317500" progId="Equation.3">
                  <p:embed/>
                </p:oleObj>
              </mc:Choice>
              <mc:Fallback>
                <p:oleObj r:id="rId15" imgW="824865" imgH="3175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429000" y="2032000"/>
                        <a:ext cx="8255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500" name="对象 148499"/>
          <p:cNvGraphicFramePr/>
          <p:nvPr/>
        </p:nvGraphicFramePr>
        <p:xfrm>
          <a:off x="4800600" y="2044700"/>
          <a:ext cx="825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2" r:id="rId16" imgW="824865" imgH="317500" progId="Equation.3">
                  <p:embed/>
                </p:oleObj>
              </mc:Choice>
              <mc:Fallback>
                <p:oleObj r:id="rId16" imgW="824865" imgH="3175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17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800600" y="2044700"/>
                        <a:ext cx="8255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501" name="文本框 148500"/>
          <p:cNvSpPr txBox="1"/>
          <p:nvPr/>
        </p:nvSpPr>
        <p:spPr>
          <a:xfrm>
            <a:off x="4267200" y="1919288"/>
            <a:ext cx="838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且</a:t>
            </a:r>
          </a:p>
        </p:txBody>
      </p:sp>
      <p:sp>
        <p:nvSpPr>
          <p:cNvPr id="148502" name="文本框 148501"/>
          <p:cNvSpPr txBox="1"/>
          <p:nvPr/>
        </p:nvSpPr>
        <p:spPr>
          <a:xfrm>
            <a:off x="533400" y="2743200"/>
            <a:ext cx="1295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差集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48503" name="对象 148502"/>
          <p:cNvGraphicFramePr/>
          <p:nvPr/>
        </p:nvGraphicFramePr>
        <p:xfrm>
          <a:off x="1692275" y="2814638"/>
          <a:ext cx="3949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r:id="rId18" imgW="3949700" imgH="469900" progId="Equation.3">
                  <p:embed/>
                </p:oleObj>
              </mc:Choice>
              <mc:Fallback>
                <p:oleObj r:id="rId18" imgW="3949700" imgH="4699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19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92275" y="2814638"/>
                        <a:ext cx="39497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504" name="对象 148503"/>
          <p:cNvGraphicFramePr/>
          <p:nvPr/>
        </p:nvGraphicFramePr>
        <p:xfrm>
          <a:off x="3352800" y="2882900"/>
          <a:ext cx="825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r:id="rId20" imgW="824865" imgH="317500" progId="Equation.3">
                  <p:embed/>
                </p:oleObj>
              </mc:Choice>
              <mc:Fallback>
                <p:oleObj r:id="rId20" imgW="824865" imgH="3175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352800" y="2882900"/>
                        <a:ext cx="8255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505" name="对象 148504"/>
          <p:cNvGraphicFramePr/>
          <p:nvPr/>
        </p:nvGraphicFramePr>
        <p:xfrm>
          <a:off x="4648200" y="2857500"/>
          <a:ext cx="825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" r:id="rId21" imgW="824865" imgH="342900" progId="Equation.3">
                  <p:embed/>
                </p:oleObj>
              </mc:Choice>
              <mc:Fallback>
                <p:oleObj r:id="rId21" imgW="824865" imgH="3429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648200" y="2857500"/>
                        <a:ext cx="825500" cy="34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506" name="文本框 148505"/>
          <p:cNvSpPr txBox="1"/>
          <p:nvPr/>
        </p:nvSpPr>
        <p:spPr>
          <a:xfrm>
            <a:off x="4114800" y="2757488"/>
            <a:ext cx="838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且</a:t>
            </a:r>
          </a:p>
        </p:txBody>
      </p:sp>
      <p:sp>
        <p:nvSpPr>
          <p:cNvPr id="148507" name="文本框 148506"/>
          <p:cNvSpPr txBox="1"/>
          <p:nvPr/>
        </p:nvSpPr>
        <p:spPr>
          <a:xfrm>
            <a:off x="4953000" y="344488"/>
            <a:ext cx="2667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定义下列运算</a:t>
            </a: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148508" name="直接连接符 148507"/>
          <p:cNvSpPr/>
          <p:nvPr/>
        </p:nvSpPr>
        <p:spPr>
          <a:xfrm>
            <a:off x="7205663" y="6019800"/>
            <a:ext cx="17399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8509" name="直接连接符 148508"/>
          <p:cNvSpPr/>
          <p:nvPr/>
        </p:nvSpPr>
        <p:spPr>
          <a:xfrm>
            <a:off x="7567613" y="6019800"/>
            <a:ext cx="798512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48510" name="对象 148509"/>
          <p:cNvGraphicFramePr/>
          <p:nvPr/>
        </p:nvGraphicFramePr>
        <p:xfrm>
          <a:off x="7772400" y="6051550"/>
          <a:ext cx="250825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" r:id="rId23" imgW="279400" imgH="304800" progId="Equation.3">
                  <p:embed/>
                </p:oleObj>
              </mc:Choice>
              <mc:Fallback>
                <p:oleObj r:id="rId23" imgW="279400" imgH="3048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772400" y="6051550"/>
                        <a:ext cx="250825" cy="273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511" name="直接连接符 148510"/>
          <p:cNvSpPr/>
          <p:nvPr/>
        </p:nvSpPr>
        <p:spPr>
          <a:xfrm flipV="1">
            <a:off x="7205663" y="4953000"/>
            <a:ext cx="0" cy="76200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48512" name="对象 148511"/>
          <p:cNvGraphicFramePr/>
          <p:nvPr/>
        </p:nvGraphicFramePr>
        <p:xfrm>
          <a:off x="6858000" y="5241925"/>
          <a:ext cx="250825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" r:id="rId25" imgW="279400" imgH="304800" progId="Equation.3">
                  <p:embed/>
                </p:oleObj>
              </mc:Choice>
              <mc:Fallback>
                <p:oleObj r:id="rId25" imgW="279400" imgH="3048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58000" y="5241925"/>
                        <a:ext cx="250825" cy="273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8513" name="组合 148512"/>
          <p:cNvGrpSpPr/>
          <p:nvPr/>
        </p:nvGrpSpPr>
        <p:grpSpPr>
          <a:xfrm>
            <a:off x="7567613" y="4926013"/>
            <a:ext cx="798512" cy="1093787"/>
            <a:chOff x="4608" y="2928"/>
            <a:chExt cx="528" cy="864"/>
          </a:xfrm>
        </p:grpSpPr>
        <p:sp>
          <p:nvSpPr>
            <p:cNvPr id="148514" name="直接连接符 148513"/>
            <p:cNvSpPr/>
            <p:nvPr/>
          </p:nvSpPr>
          <p:spPr>
            <a:xfrm flipV="1">
              <a:off x="4608" y="2928"/>
              <a:ext cx="0" cy="86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48515" name="直接连接符 148514"/>
            <p:cNvSpPr/>
            <p:nvPr/>
          </p:nvSpPr>
          <p:spPr>
            <a:xfrm flipV="1">
              <a:off x="5136" y="2928"/>
              <a:ext cx="0" cy="86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</p:grpSp>
      <p:grpSp>
        <p:nvGrpSpPr>
          <p:cNvPr id="148516" name="组合 148515"/>
          <p:cNvGrpSpPr/>
          <p:nvPr/>
        </p:nvGrpSpPr>
        <p:grpSpPr>
          <a:xfrm>
            <a:off x="7205663" y="4930775"/>
            <a:ext cx="1160462" cy="795338"/>
            <a:chOff x="4368" y="2928"/>
            <a:chExt cx="768" cy="528"/>
          </a:xfrm>
        </p:grpSpPr>
        <p:sp>
          <p:nvSpPr>
            <p:cNvPr id="148517" name="直接连接符 148516"/>
            <p:cNvSpPr/>
            <p:nvPr/>
          </p:nvSpPr>
          <p:spPr>
            <a:xfrm>
              <a:off x="4368" y="2928"/>
              <a:ext cx="76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48518" name="直接连接符 148517"/>
            <p:cNvSpPr/>
            <p:nvPr/>
          </p:nvSpPr>
          <p:spPr>
            <a:xfrm>
              <a:off x="4368" y="3456"/>
              <a:ext cx="76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</p:grpSp>
      <p:graphicFrame>
        <p:nvGraphicFramePr>
          <p:cNvPr id="148519" name="对象 148518"/>
          <p:cNvGraphicFramePr/>
          <p:nvPr/>
        </p:nvGraphicFramePr>
        <p:xfrm>
          <a:off x="7620000" y="5200650"/>
          <a:ext cx="74295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" r:id="rId27" imgW="824865" imgH="304800" progId="Equation.3">
                  <p:embed/>
                </p:oleObj>
              </mc:Choice>
              <mc:Fallback>
                <p:oleObj r:id="rId27" imgW="824865" imgH="3048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620000" y="5200650"/>
                        <a:ext cx="742950" cy="273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520" name="文本框 148519"/>
          <p:cNvSpPr txBox="1"/>
          <p:nvPr/>
        </p:nvSpPr>
        <p:spPr>
          <a:xfrm>
            <a:off x="533400" y="3630613"/>
            <a:ext cx="1295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余集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48521" name="对象 148520"/>
          <p:cNvGraphicFramePr/>
          <p:nvPr/>
        </p:nvGraphicFramePr>
        <p:xfrm>
          <a:off x="1676400" y="3657600"/>
          <a:ext cx="3644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" r:id="rId29" imgW="3643630" imgH="520700" progId="Equation.3">
                  <p:embed/>
                </p:oleObj>
              </mc:Choice>
              <mc:Fallback>
                <p:oleObj r:id="rId29" imgW="3643630" imgH="5207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76400" y="3657600"/>
                        <a:ext cx="36449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522" name="文本框 148521"/>
          <p:cNvSpPr txBox="1"/>
          <p:nvPr/>
        </p:nvSpPr>
        <p:spPr>
          <a:xfrm>
            <a:off x="533400" y="4510088"/>
            <a:ext cx="1143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直积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48523" name="对象 148522"/>
          <p:cNvGraphicFramePr/>
          <p:nvPr/>
        </p:nvGraphicFramePr>
        <p:xfrm>
          <a:off x="1666875" y="4559300"/>
          <a:ext cx="45815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" r:id="rId31" imgW="4584700" imgH="469900" progId="Equation.3">
                  <p:embed/>
                </p:oleObj>
              </mc:Choice>
              <mc:Fallback>
                <p:oleObj r:id="rId31" imgW="4584700" imgH="4699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3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66875" y="4559300"/>
                        <a:ext cx="4581525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524" name="对象 148523"/>
          <p:cNvGraphicFramePr/>
          <p:nvPr/>
        </p:nvGraphicFramePr>
        <p:xfrm>
          <a:off x="4114800" y="4635500"/>
          <a:ext cx="952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" r:id="rId33" imgW="951865" imgH="393700" progId="Equation.3">
                  <p:embed/>
                </p:oleObj>
              </mc:Choice>
              <mc:Fallback>
                <p:oleObj r:id="rId33" imgW="951865" imgH="3937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34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14800" y="4635500"/>
                        <a:ext cx="9525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525" name="对象 148524"/>
          <p:cNvGraphicFramePr/>
          <p:nvPr/>
        </p:nvGraphicFramePr>
        <p:xfrm>
          <a:off x="5181600" y="4614863"/>
          <a:ext cx="850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2" r:id="rId35" imgW="850265" imgH="393700" progId="Equation.3">
                  <p:embed/>
                </p:oleObj>
              </mc:Choice>
              <mc:Fallback>
                <p:oleObj r:id="rId35" imgW="850265" imgH="3937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36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181600" y="4614863"/>
                        <a:ext cx="8509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526" name="文本框 148525"/>
          <p:cNvSpPr txBox="1"/>
          <p:nvPr/>
        </p:nvSpPr>
        <p:spPr>
          <a:xfrm>
            <a:off x="914400" y="5195888"/>
            <a:ext cx="99377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特例</a:t>
            </a:r>
            <a:r>
              <a:rPr lang="en-US" altLang="zh-CN" b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148527" name="对象 148526"/>
          <p:cNvGraphicFramePr/>
          <p:nvPr/>
        </p:nvGraphicFramePr>
        <p:xfrm>
          <a:off x="2163763" y="5334000"/>
          <a:ext cx="812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3" r:id="rId37" imgW="812165" imgH="304800" progId="Equation.3">
                  <p:embed/>
                </p:oleObj>
              </mc:Choice>
              <mc:Fallback>
                <p:oleObj r:id="rId37" imgW="812165" imgH="3048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38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63763" y="5334000"/>
                        <a:ext cx="8128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8528" name="组合 148527"/>
          <p:cNvGrpSpPr/>
          <p:nvPr/>
        </p:nvGrpSpPr>
        <p:grpSpPr>
          <a:xfrm>
            <a:off x="3124200" y="5081588"/>
            <a:ext cx="762000" cy="481012"/>
            <a:chOff x="2016" y="2913"/>
            <a:chExt cx="480" cy="303"/>
          </a:xfrm>
        </p:grpSpPr>
        <p:sp>
          <p:nvSpPr>
            <p:cNvPr id="148529" name="直接连接符 148528"/>
            <p:cNvSpPr/>
            <p:nvPr/>
          </p:nvSpPr>
          <p:spPr>
            <a:xfrm>
              <a:off x="2016" y="3168"/>
              <a:ext cx="4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8530" name="直接连接符 148529"/>
            <p:cNvSpPr/>
            <p:nvPr/>
          </p:nvSpPr>
          <p:spPr>
            <a:xfrm>
              <a:off x="2016" y="3216"/>
              <a:ext cx="4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8531" name="文本框 148530"/>
            <p:cNvSpPr txBox="1"/>
            <p:nvPr/>
          </p:nvSpPr>
          <p:spPr>
            <a:xfrm>
              <a:off x="2064" y="2913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记</a:t>
              </a:r>
            </a:p>
          </p:txBody>
        </p:sp>
      </p:grpSp>
      <p:graphicFrame>
        <p:nvGraphicFramePr>
          <p:cNvPr id="148532" name="对象 148531"/>
          <p:cNvGraphicFramePr/>
          <p:nvPr/>
        </p:nvGraphicFramePr>
        <p:xfrm>
          <a:off x="3962400" y="5257800"/>
          <a:ext cx="457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4" r:id="rId39" imgW="457200" imgH="419100" progId="Equation.3">
                  <p:embed/>
                </p:oleObj>
              </mc:Choice>
              <mc:Fallback>
                <p:oleObj r:id="rId39" imgW="457200" imgH="4191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40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962400" y="5257800"/>
                        <a:ext cx="4572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533" name="文本框 148532"/>
          <p:cNvSpPr txBox="1"/>
          <p:nvPr/>
        </p:nvSpPr>
        <p:spPr>
          <a:xfrm>
            <a:off x="1905000" y="5729288"/>
            <a:ext cx="33845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为平面上的全体点集</a:t>
            </a:r>
          </a:p>
        </p:txBody>
      </p:sp>
      <p:grpSp>
        <p:nvGrpSpPr>
          <p:cNvPr id="148534" name="组合 148533"/>
          <p:cNvGrpSpPr/>
          <p:nvPr/>
        </p:nvGrpSpPr>
        <p:grpSpPr>
          <a:xfrm>
            <a:off x="7196138" y="1739900"/>
            <a:ext cx="814387" cy="796925"/>
            <a:chOff x="4436" y="1488"/>
            <a:chExt cx="748" cy="748"/>
          </a:xfrm>
        </p:grpSpPr>
        <p:sp>
          <p:nvSpPr>
            <p:cNvPr id="148535" name="椭圆 148534"/>
            <p:cNvSpPr/>
            <p:nvPr/>
          </p:nvSpPr>
          <p:spPr>
            <a:xfrm>
              <a:off x="4436" y="1488"/>
              <a:ext cx="748" cy="748"/>
            </a:xfrm>
            <a:prstGeom prst="ellipse">
              <a:avLst/>
            </a:prstGeom>
            <a:solidFill>
              <a:schemeClr val="folHlink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8536" name="对象 148535"/>
            <p:cNvGraphicFramePr/>
            <p:nvPr/>
          </p:nvGraphicFramePr>
          <p:xfrm>
            <a:off x="4525" y="1728"/>
            <a:ext cx="314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5" r:id="rId41" imgW="152400" imgH="165100" progId="Equation.3">
                    <p:embed/>
                  </p:oleObj>
                </mc:Choice>
                <mc:Fallback>
                  <p:oleObj r:id="rId41" imgW="152400" imgH="165100" progId="Equation.3">
                    <p:embed/>
                    <p:pic>
                      <p:nvPicPr>
                        <p:cNvPr id="0" name="图片 3131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525" y="1728"/>
                          <a:ext cx="314" cy="3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8537" name="组合 148536"/>
          <p:cNvGrpSpPr/>
          <p:nvPr/>
        </p:nvGrpSpPr>
        <p:grpSpPr>
          <a:xfrm>
            <a:off x="6705600" y="1738313"/>
            <a:ext cx="1306513" cy="1160462"/>
            <a:chOff x="4224" y="1185"/>
            <a:chExt cx="960" cy="870"/>
          </a:xfrm>
        </p:grpSpPr>
        <p:sp>
          <p:nvSpPr>
            <p:cNvPr id="148538" name="椭圆 148537"/>
            <p:cNvSpPr/>
            <p:nvPr/>
          </p:nvSpPr>
          <p:spPr>
            <a:xfrm>
              <a:off x="4585" y="1185"/>
              <a:ext cx="599" cy="598"/>
            </a:xfrm>
            <a:prstGeom prst="ellipse">
              <a:avLst/>
            </a:prstGeom>
            <a:pattFill prst="pct80">
              <a:fgClr>
                <a:srgbClr val="3366FF"/>
              </a:fgClr>
              <a:bgClr>
                <a:srgbClr val="FFFFFF"/>
              </a:bgClr>
            </a:patt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8539" name="组合 148538"/>
            <p:cNvGrpSpPr/>
            <p:nvPr/>
          </p:nvGrpSpPr>
          <p:grpSpPr>
            <a:xfrm>
              <a:off x="4224" y="1584"/>
              <a:ext cx="564" cy="471"/>
              <a:chOff x="4224" y="1584"/>
              <a:chExt cx="564" cy="471"/>
            </a:xfrm>
          </p:grpSpPr>
          <p:graphicFrame>
            <p:nvGraphicFramePr>
              <p:cNvPr id="148540" name="对象 148539"/>
              <p:cNvGraphicFramePr/>
              <p:nvPr/>
            </p:nvGraphicFramePr>
            <p:xfrm>
              <a:off x="4224" y="1776"/>
              <a:ext cx="564" cy="2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16" r:id="rId42" imgW="354965" imgH="177800" progId="Equation.3">
                      <p:embed/>
                    </p:oleObj>
                  </mc:Choice>
                  <mc:Fallback>
                    <p:oleObj r:id="rId42" imgW="354965" imgH="177800" progId="Equation.3">
                      <p:embed/>
                      <p:pic>
                        <p:nvPicPr>
                          <p:cNvPr id="0" name="图片 3136"/>
                          <p:cNvPicPr/>
                          <p:nvPr/>
                        </p:nvPicPr>
                        <p:blipFill>
                          <a:blip r:embed="rId43">
                            <a:clrChange>
                              <a:clrFrom>
                                <a:srgbClr val="000000"/>
                              </a:clrFrom>
                              <a:clrTo>
                                <a:srgbClr val="FFFF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224" y="1776"/>
                            <a:ext cx="564" cy="27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8541" name="直接连接符 148540"/>
              <p:cNvSpPr/>
              <p:nvPr/>
            </p:nvSpPr>
            <p:spPr>
              <a:xfrm flipV="1">
                <a:off x="4560" y="1584"/>
                <a:ext cx="192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48542" name="组合 148541"/>
          <p:cNvGrpSpPr/>
          <p:nvPr/>
        </p:nvGrpSpPr>
        <p:grpSpPr>
          <a:xfrm>
            <a:off x="7593013" y="1431925"/>
            <a:ext cx="941387" cy="922338"/>
            <a:chOff x="4800" y="1200"/>
            <a:chExt cx="864" cy="864"/>
          </a:xfrm>
        </p:grpSpPr>
        <p:grpSp>
          <p:nvGrpSpPr>
            <p:cNvPr id="148543" name="组合 148542"/>
            <p:cNvGrpSpPr/>
            <p:nvPr/>
          </p:nvGrpSpPr>
          <p:grpSpPr>
            <a:xfrm>
              <a:off x="4800" y="1200"/>
              <a:ext cx="864" cy="864"/>
              <a:chOff x="4800" y="1200"/>
              <a:chExt cx="864" cy="864"/>
            </a:xfrm>
          </p:grpSpPr>
          <p:sp>
            <p:nvSpPr>
              <p:cNvPr id="148544" name="椭圆 148543"/>
              <p:cNvSpPr/>
              <p:nvPr/>
            </p:nvSpPr>
            <p:spPr>
              <a:xfrm>
                <a:off x="4800" y="1200"/>
                <a:ext cx="864" cy="864"/>
              </a:xfrm>
              <a:prstGeom prst="ellipse">
                <a:avLst/>
              </a:prstGeom>
              <a:solidFill>
                <a:srgbClr val="339966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48545" name="对象 148544"/>
              <p:cNvGraphicFramePr/>
              <p:nvPr/>
            </p:nvGraphicFramePr>
            <p:xfrm>
              <a:off x="5149" y="1344"/>
              <a:ext cx="314" cy="3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17" r:id="rId44" imgW="152400" imgH="165100" progId="Equation.3">
                      <p:embed/>
                    </p:oleObj>
                  </mc:Choice>
                  <mc:Fallback>
                    <p:oleObj r:id="rId44" imgW="152400" imgH="165100" progId="Equation.3">
                      <p:embed/>
                      <p:pic>
                        <p:nvPicPr>
                          <p:cNvPr id="0" name="图片 3132"/>
                          <p:cNvPicPr/>
                          <p:nvPr/>
                        </p:nvPicPr>
                        <p:blipFill>
                          <a:blip r:embed="rId8">
                            <a:clrChange>
                              <a:clrFrom>
                                <a:srgbClr val="000000"/>
                              </a:clrFrom>
                              <a:clrTo>
                                <a:srgbClr val="FFFF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5149" y="1344"/>
                            <a:ext cx="314" cy="3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48546" name="任意多边形 148545"/>
            <p:cNvSpPr/>
            <p:nvPr/>
          </p:nvSpPr>
          <p:spPr>
            <a:xfrm>
              <a:off x="4800" y="1491"/>
              <a:ext cx="395" cy="573"/>
            </a:xfrm>
            <a:custGeom>
              <a:avLst/>
              <a:gdLst>
                <a:gd name="txL" fmla="*/ 0 w 22798"/>
                <a:gd name="txT" fmla="*/ 0 h 33078"/>
                <a:gd name="txR" fmla="*/ 22798 w 22798"/>
                <a:gd name="txB" fmla="*/ 33078 h 33078"/>
              </a:gdLst>
              <a:ahLst/>
              <a:cxnLst>
                <a:cxn ang="180">
                  <a:pos x="0" y="33"/>
                </a:cxn>
                <a:cxn ang="90">
                  <a:pos x="19496" y="33077"/>
                </a:cxn>
                <a:cxn ang="90">
                  <a:pos x="1198" y="21600"/>
                </a:cxn>
              </a:cxnLst>
              <a:rect l="txL" t="txT" r="txR" b="txB"/>
              <a:pathLst>
                <a:path w="22798" h="33078" fill="none">
                  <a:moveTo>
                    <a:pt x="0" y="33"/>
                  </a:moveTo>
                  <a:arcTo wR="21600" hR="21600" stAng="-5590763" swAng="7516586"/>
                </a:path>
                <a:path w="22798" h="33078" stroke="0">
                  <a:moveTo>
                    <a:pt x="0" y="33"/>
                  </a:moveTo>
                  <a:arcTo wR="21600" hR="21600" stAng="-5590763" swAng="7516586"/>
                  <a:lnTo>
                    <a:pt x="1198" y="2160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8547" name="组合 148546"/>
          <p:cNvGrpSpPr/>
          <p:nvPr/>
        </p:nvGrpSpPr>
        <p:grpSpPr>
          <a:xfrm>
            <a:off x="7215188" y="984250"/>
            <a:ext cx="795337" cy="1011238"/>
            <a:chOff x="4455" y="780"/>
            <a:chExt cx="729" cy="948"/>
          </a:xfrm>
        </p:grpSpPr>
        <p:graphicFrame>
          <p:nvGraphicFramePr>
            <p:cNvPr id="148548" name="对象 148547"/>
            <p:cNvGraphicFramePr/>
            <p:nvPr/>
          </p:nvGraphicFramePr>
          <p:xfrm>
            <a:off x="4455" y="780"/>
            <a:ext cx="666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8" r:id="rId45" imgW="393700" imgH="190500" progId="Equation.3">
                    <p:embed/>
                  </p:oleObj>
                </mc:Choice>
                <mc:Fallback>
                  <p:oleObj r:id="rId45" imgW="393700" imgH="190500" progId="Equation.3">
                    <p:embed/>
                    <p:pic>
                      <p:nvPicPr>
                        <p:cNvPr id="0" name="图片 3133"/>
                        <p:cNvPicPr/>
                        <p:nvPr/>
                      </p:nvPicPr>
                      <p:blipFill>
                        <a:blip r:embed="rId46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455" y="780"/>
                          <a:ext cx="666" cy="3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8549" name="直接连接符 148548"/>
            <p:cNvSpPr/>
            <p:nvPr/>
          </p:nvSpPr>
          <p:spPr>
            <a:xfrm flipH="1">
              <a:off x="4656" y="1104"/>
              <a:ext cx="144" cy="62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8550" name="直接连接符 148549"/>
            <p:cNvSpPr/>
            <p:nvPr/>
          </p:nvSpPr>
          <p:spPr>
            <a:xfrm>
              <a:off x="4800" y="1104"/>
              <a:ext cx="384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48551" name="组合 148550"/>
          <p:cNvGrpSpPr/>
          <p:nvPr/>
        </p:nvGrpSpPr>
        <p:grpSpPr>
          <a:xfrm>
            <a:off x="7575550" y="1752600"/>
            <a:ext cx="882650" cy="1258888"/>
            <a:chOff x="4772" y="1104"/>
            <a:chExt cx="556" cy="793"/>
          </a:xfrm>
        </p:grpSpPr>
        <p:sp>
          <p:nvSpPr>
            <p:cNvPr id="148552" name="任意多边形 148551"/>
            <p:cNvSpPr/>
            <p:nvPr/>
          </p:nvSpPr>
          <p:spPr>
            <a:xfrm>
              <a:off x="4772" y="1104"/>
              <a:ext cx="273" cy="376"/>
            </a:xfrm>
            <a:custGeom>
              <a:avLst/>
              <a:gdLst/>
              <a:ahLst/>
              <a:cxnLst/>
              <a:rect l="0" t="0" r="0" b="0"/>
              <a:pathLst>
                <a:path w="398" h="559">
                  <a:moveTo>
                    <a:pt x="36" y="0"/>
                  </a:moveTo>
                  <a:cubicBezTo>
                    <a:pt x="26" y="147"/>
                    <a:pt x="0" y="320"/>
                    <a:pt x="139" y="414"/>
                  </a:cubicBezTo>
                  <a:cubicBezTo>
                    <a:pt x="174" y="466"/>
                    <a:pt x="232" y="503"/>
                    <a:pt x="284" y="538"/>
                  </a:cubicBezTo>
                  <a:cubicBezTo>
                    <a:pt x="302" y="550"/>
                    <a:pt x="346" y="559"/>
                    <a:pt x="346" y="559"/>
                  </a:cubicBezTo>
                  <a:cubicBezTo>
                    <a:pt x="394" y="511"/>
                    <a:pt x="377" y="494"/>
                    <a:pt x="398" y="435"/>
                  </a:cubicBezTo>
                  <a:cubicBezTo>
                    <a:pt x="395" y="393"/>
                    <a:pt x="390" y="261"/>
                    <a:pt x="367" y="207"/>
                  </a:cubicBezTo>
                  <a:cubicBezTo>
                    <a:pt x="357" y="184"/>
                    <a:pt x="325" y="145"/>
                    <a:pt x="325" y="145"/>
                  </a:cubicBezTo>
                  <a:cubicBezTo>
                    <a:pt x="299" y="64"/>
                    <a:pt x="338" y="157"/>
                    <a:pt x="284" y="104"/>
                  </a:cubicBezTo>
                  <a:cubicBezTo>
                    <a:pt x="276" y="96"/>
                    <a:pt x="280" y="82"/>
                    <a:pt x="273" y="73"/>
                  </a:cubicBezTo>
                  <a:cubicBezTo>
                    <a:pt x="265" y="63"/>
                    <a:pt x="253" y="57"/>
                    <a:pt x="242" y="52"/>
                  </a:cubicBezTo>
                  <a:cubicBezTo>
                    <a:pt x="185" y="26"/>
                    <a:pt x="98" y="0"/>
                    <a:pt x="36" y="0"/>
                  </a:cubicBezTo>
                  <a:close/>
                </a:path>
              </a:pathLst>
            </a:custGeom>
            <a:pattFill prst="dkUpDiag">
              <a:fgClr>
                <a:srgbClr val="009900"/>
              </a:fgClr>
              <a:bgClr>
                <a:srgbClr val="FFFFFF"/>
              </a:bgClr>
            </a:patt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8553" name="对象 148552"/>
            <p:cNvGraphicFramePr/>
            <p:nvPr/>
          </p:nvGraphicFramePr>
          <p:xfrm>
            <a:off x="4870" y="1706"/>
            <a:ext cx="458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9" r:id="rId47" imgW="901065" imgH="381000" progId="Equation.3">
                    <p:embed/>
                  </p:oleObj>
                </mc:Choice>
                <mc:Fallback>
                  <p:oleObj r:id="rId47" imgW="901065" imgH="381000" progId="Equation.3">
                    <p:embed/>
                    <p:pic>
                      <p:nvPicPr>
                        <p:cNvPr id="0" name="图片 3134"/>
                        <p:cNvPicPr/>
                        <p:nvPr/>
                      </p:nvPicPr>
                      <p:blipFill>
                        <a:blip r:embed="rId48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70" y="1706"/>
                          <a:ext cx="458" cy="1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8554" name="直接连接符 148553"/>
            <p:cNvSpPr/>
            <p:nvPr/>
          </p:nvSpPr>
          <p:spPr>
            <a:xfrm flipH="1" flipV="1">
              <a:off x="4948" y="1354"/>
              <a:ext cx="99" cy="32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pic>
        <p:nvPicPr>
          <p:cNvPr id="148555" name="图片 148554" descr="返回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8556" name="图片 148555" descr="机动"/>
          <p:cNvPicPr>
            <a:picLocks noChangeAspect="1"/>
          </p:cNvPicPr>
          <p:nvPr/>
        </p:nvPicPr>
        <p:blipFill>
          <a:blip r:embed="rId50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8557" name="图片 148556" descr="上一页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8558" name="图片 148557" descr="退出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8559" name="图片 148558" descr="下一页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8560" name="文本框 148559"/>
          <p:cNvSpPr txBox="1"/>
          <p:nvPr/>
        </p:nvSpPr>
        <p:spPr>
          <a:xfrm>
            <a:off x="6130925" y="6600825"/>
            <a:ext cx="2724150" cy="2444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000" b="0" dirty="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48561" name="图片 148560" descr="目录">
            <a:hlinkClick r:id="" action="ppaction://noaction"/>
          </p:cNvPr>
          <p:cNvPicPr>
            <a:picLocks noChangeAspect="1"/>
          </p:cNvPicPr>
          <p:nvPr/>
        </p:nvPicPr>
        <p:blipFill>
          <a:blip r:embed="rId54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48562" name="对象 148561"/>
          <p:cNvGraphicFramePr/>
          <p:nvPr/>
        </p:nvGraphicFramePr>
        <p:xfrm>
          <a:off x="4740275" y="1209675"/>
          <a:ext cx="82232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0" r:id="rId55" imgW="824865" imgH="317500" progId="Equation.3">
                  <p:embed/>
                </p:oleObj>
              </mc:Choice>
              <mc:Fallback>
                <p:oleObj r:id="rId55" imgW="824865" imgH="3175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56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740275" y="1209675"/>
                        <a:ext cx="822325" cy="314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563" name="文本框 148562"/>
          <p:cNvSpPr txBox="1"/>
          <p:nvPr/>
        </p:nvSpPr>
        <p:spPr>
          <a:xfrm>
            <a:off x="4191000" y="1081088"/>
            <a:ext cx="838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或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8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8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8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8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8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8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8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8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8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8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8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8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8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4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48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48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48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48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48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48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48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48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48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4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4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48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48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48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48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48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48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48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48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148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48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148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48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000"/>
                            </p:stCondLst>
                            <p:childTnLst>
                              <p:par>
                                <p:cTn id="1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148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500"/>
                            </p:stCondLst>
                            <p:childTnLst>
                              <p:par>
                                <p:cTn id="1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48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148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48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148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148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148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94" grpId="0"/>
      <p:bldP spid="148497" grpId="0"/>
      <p:bldP spid="148501" grpId="0"/>
      <p:bldP spid="148502" grpId="0"/>
      <p:bldP spid="148506" grpId="0"/>
      <p:bldP spid="148507" grpId="0"/>
      <p:bldP spid="148520" grpId="0"/>
      <p:bldP spid="148522" grpId="0"/>
      <p:bldP spid="148526" grpId="0" build="p"/>
      <p:bldP spid="148533" grpId="0" build="p"/>
      <p:bldP spid="14856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文本框 119809"/>
          <p:cNvSpPr txBox="1"/>
          <p:nvPr/>
        </p:nvSpPr>
        <p:spPr>
          <a:xfrm>
            <a:off x="2139950" y="1181100"/>
            <a:ext cx="379571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>
                <a:latin typeface="Times New Roman" panose="02020603050405020304" pitchFamily="18" charset="0"/>
                <a:ea typeface="楷体_GB2312" pitchFamily="49" charset="-122"/>
              </a:rPr>
              <a:t>设</a:t>
            </a:r>
            <a:r>
              <a:rPr lang="en-US" altLang="zh-CN" b="0" i="1">
                <a:latin typeface="Times New Roman" panose="02020603050405020304" pitchFamily="18" charset="0"/>
                <a:ea typeface="楷体_GB2312" pitchFamily="49" charset="-122"/>
              </a:rPr>
              <a:t>a , b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是两个实数</a:t>
            </a:r>
            <a:r>
              <a:rPr lang="en-US" altLang="zh-CN" b="0" dirty="0">
                <a:latin typeface="Times New Roman" panose="02020603050405020304" pitchFamily="18" charset="0"/>
                <a:ea typeface="楷体_GB2312" pitchFamily="49" charset="-122"/>
              </a:rPr>
              <a:t>,  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且</a:t>
            </a:r>
            <a:endParaRPr lang="zh-CN" altLang="en-US" b="0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9811" name="文本框 119810"/>
          <p:cNvSpPr txBox="1"/>
          <p:nvPr/>
        </p:nvSpPr>
        <p:spPr>
          <a:xfrm>
            <a:off x="612775" y="1958975"/>
            <a:ext cx="138906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>
                <a:latin typeface="Times New Roman" panose="02020603050405020304" pitchFamily="18" charset="0"/>
                <a:ea typeface="楷体_GB2312" pitchFamily="49" charset="-122"/>
              </a:rPr>
              <a:t>称数集</a:t>
            </a:r>
          </a:p>
        </p:txBody>
      </p:sp>
      <p:sp>
        <p:nvSpPr>
          <p:cNvPr id="119812" name="文本框 119811"/>
          <p:cNvSpPr txBox="1"/>
          <p:nvPr/>
        </p:nvSpPr>
        <p:spPr>
          <a:xfrm>
            <a:off x="3678238" y="1958975"/>
            <a:ext cx="1828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开区间</a:t>
            </a: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119813" name="文本框 119812"/>
          <p:cNvSpPr txBox="1"/>
          <p:nvPr/>
        </p:nvSpPr>
        <p:spPr>
          <a:xfrm>
            <a:off x="633413" y="3559175"/>
            <a:ext cx="1828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称数集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9814" name="文本框 119813"/>
          <p:cNvSpPr txBox="1"/>
          <p:nvPr/>
        </p:nvSpPr>
        <p:spPr>
          <a:xfrm>
            <a:off x="785813" y="4997450"/>
            <a:ext cx="143033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这里</a:t>
            </a: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pic>
        <p:nvPicPr>
          <p:cNvPr id="119815" name="图片 119814" descr="返回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9816" name="图片 119815" descr="机动"/>
          <p:cNvPicPr>
            <a:picLocks noChangeAspect="1"/>
          </p:cNvPicPr>
          <p:nvPr/>
        </p:nvPicPr>
        <p:blipFill>
          <a:blip r:embed="rId4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9817" name="图片 119816" descr="上一页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9818" name="图片 119817" descr="退出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9819" name="图片 119818" descr="下一页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9820" name="文本框 119819"/>
          <p:cNvSpPr txBox="1"/>
          <p:nvPr/>
        </p:nvSpPr>
        <p:spPr>
          <a:xfrm>
            <a:off x="6130925" y="6600825"/>
            <a:ext cx="2724150" cy="2444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000" b="0" dirty="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19821" name="图片 119820" descr="目录">
            <a:hlinkClick r:id="" action="ppaction://noaction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9822" name="标题 119821"/>
          <p:cNvSpPr>
            <a:spLocks noGrp="1"/>
          </p:cNvSpPr>
          <p:nvPr>
            <p:ph type="title"/>
          </p:nvPr>
        </p:nvSpPr>
        <p:spPr>
          <a:xfrm>
            <a:off x="304800" y="381000"/>
            <a:ext cx="2895600" cy="762000"/>
          </a:xfrm>
          <a:ln/>
        </p:spPr>
        <p:txBody>
          <a:bodyPr anchor="ctr"/>
          <a:lstStyle/>
          <a:p>
            <a:pPr algn="l"/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</a:rPr>
              <a:t>3.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区间与邻域</a:t>
            </a:r>
            <a:endParaRPr lang="zh-CN" altLang="en-US" sz="2800" b="1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119823" name="文本框 119822"/>
          <p:cNvSpPr txBox="1"/>
          <p:nvPr/>
        </p:nvSpPr>
        <p:spPr>
          <a:xfrm>
            <a:off x="609600" y="1143000"/>
            <a:ext cx="1524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定义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4 .</a:t>
            </a: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119824" name="对象 119823"/>
          <p:cNvGraphicFramePr/>
          <p:nvPr/>
        </p:nvGraphicFramePr>
        <p:xfrm>
          <a:off x="5826125" y="1247775"/>
          <a:ext cx="762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r:id="rId9" imgW="354965" imgH="177800" progId="Equation.DSMT4">
                  <p:embed/>
                </p:oleObj>
              </mc:Choice>
              <mc:Fallback>
                <p:oleObj r:id="rId9" imgW="354965" imgH="177800" progId="Equation.DSMT4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26125" y="1247775"/>
                        <a:ext cx="7620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25" name="对象 119824"/>
          <p:cNvGraphicFramePr/>
          <p:nvPr/>
        </p:nvGraphicFramePr>
        <p:xfrm>
          <a:off x="1873250" y="2022475"/>
          <a:ext cx="18224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r:id="rId11" imgW="850265" imgH="203200" progId="Equation.DSMT4">
                  <p:embed/>
                </p:oleObj>
              </mc:Choice>
              <mc:Fallback>
                <p:oleObj r:id="rId11" imgW="850265" imgH="203200" progId="Equation.DSMT4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73250" y="2022475"/>
                        <a:ext cx="1822450" cy="43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26" name="文本框 119825"/>
          <p:cNvSpPr txBox="1"/>
          <p:nvPr/>
        </p:nvSpPr>
        <p:spPr>
          <a:xfrm>
            <a:off x="5430838" y="1958975"/>
            <a:ext cx="990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b="0">
                <a:latin typeface="Times New Roman" panose="02020603050405020304" pitchFamily="18" charset="0"/>
                <a:ea typeface="楷体_GB2312" pitchFamily="49" charset="-122"/>
              </a:rPr>
              <a:t>记作</a:t>
            </a:r>
          </a:p>
        </p:txBody>
      </p:sp>
      <p:graphicFrame>
        <p:nvGraphicFramePr>
          <p:cNvPr id="119827" name="对象 119826"/>
          <p:cNvGraphicFramePr/>
          <p:nvPr/>
        </p:nvGraphicFramePr>
        <p:xfrm>
          <a:off x="6421438" y="2008188"/>
          <a:ext cx="7620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r:id="rId13" imgW="355600" imgH="203200" progId="Equation.DSMT4">
                  <p:embed/>
                </p:oleObj>
              </mc:Choice>
              <mc:Fallback>
                <p:oleObj r:id="rId13" imgW="355600" imgH="203200" progId="Equation.DSMT4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421438" y="2008188"/>
                        <a:ext cx="762000" cy="43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28" name="文本框 119827"/>
          <p:cNvSpPr txBox="1"/>
          <p:nvPr/>
        </p:nvSpPr>
        <p:spPr>
          <a:xfrm>
            <a:off x="7058025" y="1958975"/>
            <a:ext cx="990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0" dirty="0">
                <a:latin typeface="Times New Roman" panose="02020603050405020304" pitchFamily="18" charset="0"/>
                <a:ea typeface="楷体_GB2312" pitchFamily="49" charset="-122"/>
              </a:rPr>
              <a:t> ,  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即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19829" name="对象 119828"/>
          <p:cNvGraphicFramePr/>
          <p:nvPr/>
        </p:nvGraphicFramePr>
        <p:xfrm>
          <a:off x="2339975" y="2708275"/>
          <a:ext cx="37433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r:id="rId15" imgW="1319530" imgH="203200" progId="Equation.DSMT4">
                  <p:embed/>
                </p:oleObj>
              </mc:Choice>
              <mc:Fallback>
                <p:oleObj r:id="rId15" imgW="1319530" imgH="203200" progId="Equation.DSMT4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339975" y="2708275"/>
                        <a:ext cx="3743325" cy="576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30" name="对象 119829"/>
          <p:cNvGraphicFramePr/>
          <p:nvPr/>
        </p:nvGraphicFramePr>
        <p:xfrm>
          <a:off x="1855788" y="3662363"/>
          <a:ext cx="18224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r:id="rId17" imgW="850265" imgH="203200" progId="Equation.DSMT4">
                  <p:embed/>
                </p:oleObj>
              </mc:Choice>
              <mc:Fallback>
                <p:oleObj r:id="rId17" imgW="850265" imgH="203200" progId="Equation.DSMT4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855788" y="3662363"/>
                        <a:ext cx="1822450" cy="43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31" name="文本框 119830"/>
          <p:cNvSpPr txBox="1"/>
          <p:nvPr/>
        </p:nvSpPr>
        <p:spPr>
          <a:xfrm>
            <a:off x="3627438" y="3578225"/>
            <a:ext cx="1828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闭区间</a:t>
            </a: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119832" name="文本框 119831"/>
          <p:cNvSpPr txBox="1"/>
          <p:nvPr/>
        </p:nvSpPr>
        <p:spPr>
          <a:xfrm>
            <a:off x="5527675" y="3578225"/>
            <a:ext cx="990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记</a:t>
            </a:r>
            <a:r>
              <a:rPr lang="zh-CN" altLang="en-US" b="0">
                <a:latin typeface="Times New Roman" panose="02020603050405020304" pitchFamily="18" charset="0"/>
                <a:ea typeface="楷体_GB2312" pitchFamily="49" charset="-122"/>
              </a:rPr>
              <a:t>作</a:t>
            </a:r>
          </a:p>
        </p:txBody>
      </p:sp>
      <p:graphicFrame>
        <p:nvGraphicFramePr>
          <p:cNvPr id="119833" name="对象 119832"/>
          <p:cNvGraphicFramePr/>
          <p:nvPr/>
        </p:nvGraphicFramePr>
        <p:xfrm>
          <a:off x="6464300" y="3662363"/>
          <a:ext cx="73501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r:id="rId19" imgW="342900" imgH="203200" progId="Equation.DSMT4">
                  <p:embed/>
                </p:oleObj>
              </mc:Choice>
              <mc:Fallback>
                <p:oleObj r:id="rId19" imgW="342900" imgH="203200" progId="Equation.DSMT4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464300" y="3662363"/>
                        <a:ext cx="735013" cy="43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34" name="文本框 119833"/>
          <p:cNvSpPr txBox="1"/>
          <p:nvPr/>
        </p:nvSpPr>
        <p:spPr>
          <a:xfrm>
            <a:off x="7058025" y="3578225"/>
            <a:ext cx="990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0" dirty="0">
                <a:latin typeface="Times New Roman" panose="02020603050405020304" pitchFamily="18" charset="0"/>
                <a:ea typeface="楷体_GB2312" pitchFamily="49" charset="-122"/>
              </a:rPr>
              <a:t> , 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即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19835" name="对象 119834"/>
          <p:cNvGraphicFramePr/>
          <p:nvPr/>
        </p:nvGraphicFramePr>
        <p:xfrm>
          <a:off x="2341563" y="4287838"/>
          <a:ext cx="37433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r:id="rId21" imgW="1306830" imgH="203200" progId="Equation.DSMT4">
                  <p:embed/>
                </p:oleObj>
              </mc:Choice>
              <mc:Fallback>
                <p:oleObj r:id="rId21" imgW="1306830" imgH="203200" progId="Equation.DSMT4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341563" y="4287838"/>
                        <a:ext cx="3743325" cy="581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36" name="文本框 119835"/>
          <p:cNvSpPr txBox="1"/>
          <p:nvPr/>
        </p:nvSpPr>
        <p:spPr>
          <a:xfrm>
            <a:off x="1763713" y="5013325"/>
            <a:ext cx="49688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称 </a:t>
            </a:r>
            <a:r>
              <a:rPr lang="en-US" altLang="zh-CN" b="0" i="1">
                <a:latin typeface="Times New Roman" panose="02020603050405020304" pitchFamily="18" charset="0"/>
                <a:ea typeface="楷体_GB2312" pitchFamily="49" charset="-122"/>
              </a:rPr>
              <a:t>a, b 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为闭区间 </a:t>
            </a: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en-US" altLang="zh-CN" b="0" i="1">
                <a:latin typeface="Times New Roman" panose="02020603050405020304" pitchFamily="18" charset="0"/>
                <a:ea typeface="楷体_GB2312" pitchFamily="49" charset="-122"/>
              </a:rPr>
              <a:t>a, b</a:t>
            </a:r>
            <a:r>
              <a:rPr lang="en-US" altLang="zh-CN" b="0" dirty="0">
                <a:latin typeface="Times New Roman" panose="02020603050405020304" pitchFamily="18" charset="0"/>
                <a:ea typeface="楷体_GB2312" pitchFamily="49" charset="-122"/>
              </a:rPr>
              <a:t>] 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端点</a:t>
            </a: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9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9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9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9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9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9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9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9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9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9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9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19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9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1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19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0" grpId="0"/>
      <p:bldP spid="119811" grpId="0"/>
      <p:bldP spid="119812" grpId="0"/>
      <p:bldP spid="119813" grpId="0"/>
      <p:bldP spid="119814" grpId="0"/>
      <p:bldP spid="119823" grpId="0"/>
      <p:bldP spid="119826" grpId="0"/>
      <p:bldP spid="119828" grpId="0"/>
      <p:bldP spid="119831" grpId="0"/>
      <p:bldP spid="119832" grpId="0"/>
      <p:bldP spid="119834" grpId="0"/>
      <p:bldP spid="1198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文本框 120833"/>
          <p:cNvSpPr txBox="1"/>
          <p:nvPr/>
        </p:nvSpPr>
        <p:spPr>
          <a:xfrm>
            <a:off x="395288" y="228600"/>
            <a:ext cx="6096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类似可定义</a:t>
            </a: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半开半闭区间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无穷区间</a:t>
            </a:r>
            <a:r>
              <a:rPr lang="en-US" altLang="zh-CN" b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en-US" altLang="zh-CN" b="0" i="1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20835" name="对象 120834"/>
          <p:cNvGraphicFramePr/>
          <p:nvPr/>
        </p:nvGraphicFramePr>
        <p:xfrm>
          <a:off x="3048000" y="1003300"/>
          <a:ext cx="33639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r:id="rId3" imgW="3365500" imgH="469900" progId="Equation.3">
                  <p:embed/>
                </p:oleObj>
              </mc:Choice>
              <mc:Fallback>
                <p:oleObj r:id="rId3" imgW="3365500" imgH="469900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048000" y="1003300"/>
                        <a:ext cx="3363913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6" name="对象 120835"/>
          <p:cNvGraphicFramePr/>
          <p:nvPr/>
        </p:nvGraphicFramePr>
        <p:xfrm>
          <a:off x="4960938" y="1054100"/>
          <a:ext cx="1409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r:id="rId5" imgW="1408430" imgH="405765" progId="Equation.3">
                  <p:embed/>
                </p:oleObj>
              </mc:Choice>
              <mc:Fallback>
                <p:oleObj r:id="rId5" imgW="1408430" imgH="405765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960938" y="1054100"/>
                        <a:ext cx="14097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7" name="对象 120836"/>
          <p:cNvGraphicFramePr/>
          <p:nvPr/>
        </p:nvGraphicFramePr>
        <p:xfrm>
          <a:off x="3048000" y="1549400"/>
          <a:ext cx="33766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r:id="rId7" imgW="3378200" imgH="469900" progId="Equation.3">
                  <p:embed/>
                </p:oleObj>
              </mc:Choice>
              <mc:Fallback>
                <p:oleObj r:id="rId7" imgW="3378200" imgH="4699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048000" y="1549400"/>
                        <a:ext cx="3376613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8" name="对象 120837"/>
          <p:cNvGraphicFramePr/>
          <p:nvPr/>
        </p:nvGraphicFramePr>
        <p:xfrm>
          <a:off x="4953000" y="1600200"/>
          <a:ext cx="1409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r:id="rId9" imgW="1408430" imgH="405765" progId="Equation.3">
                  <p:embed/>
                </p:oleObj>
              </mc:Choice>
              <mc:Fallback>
                <p:oleObj r:id="rId9" imgW="1408430" imgH="405765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953000" y="1600200"/>
                        <a:ext cx="14097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39" name="文本框 120838"/>
          <p:cNvSpPr txBox="1"/>
          <p:nvPr/>
        </p:nvSpPr>
        <p:spPr>
          <a:xfrm>
            <a:off x="304800" y="2362200"/>
            <a:ext cx="1828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无穷区间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20840" name="对象 120839"/>
          <p:cNvGraphicFramePr/>
          <p:nvPr/>
        </p:nvGraphicFramePr>
        <p:xfrm>
          <a:off x="2116138" y="2362200"/>
          <a:ext cx="5294312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r:id="rId11" imgW="1827530" imgH="203200" progId="Equation.DSMT4">
                  <p:embed/>
                </p:oleObj>
              </mc:Choice>
              <mc:Fallback>
                <p:oleObj r:id="rId11" imgW="1827530" imgH="203200" progId="Equation.DSMT4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116138" y="2362200"/>
                        <a:ext cx="5294312" cy="590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41" name="文本框 120840"/>
          <p:cNvSpPr txBox="1"/>
          <p:nvPr/>
        </p:nvSpPr>
        <p:spPr>
          <a:xfrm>
            <a:off x="381000" y="914400"/>
            <a:ext cx="2590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半开半闭区间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20842" name="对象 120841"/>
          <p:cNvGraphicFramePr/>
          <p:nvPr/>
        </p:nvGraphicFramePr>
        <p:xfrm>
          <a:off x="4800600" y="2438400"/>
          <a:ext cx="235267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r:id="rId13" imgW="812165" imgH="152400" progId="Equation.DSMT4">
                  <p:embed/>
                </p:oleObj>
              </mc:Choice>
              <mc:Fallback>
                <p:oleObj r:id="rId13" imgW="812165" imgH="152400" progId="Equation.DSMT4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800600" y="2438400"/>
                        <a:ext cx="2352675" cy="442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3" name="对象 120842"/>
          <p:cNvGraphicFramePr/>
          <p:nvPr/>
        </p:nvGraphicFramePr>
        <p:xfrm>
          <a:off x="2441575" y="3048000"/>
          <a:ext cx="496411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r:id="rId15" imgW="1713230" imgH="203200" progId="Equation.DSMT4">
                  <p:embed/>
                </p:oleObj>
              </mc:Choice>
              <mc:Fallback>
                <p:oleObj r:id="rId15" imgW="1713230" imgH="203200" progId="Equation.DSMT4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441575" y="3048000"/>
                        <a:ext cx="4964113" cy="590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4" name="对象 120843"/>
          <p:cNvGraphicFramePr/>
          <p:nvPr/>
        </p:nvGraphicFramePr>
        <p:xfrm>
          <a:off x="4956175" y="3106738"/>
          <a:ext cx="202088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r:id="rId17" imgW="697865" imgH="165100" progId="Equation.DSMT4">
                  <p:embed/>
                </p:oleObj>
              </mc:Choice>
              <mc:Fallback>
                <p:oleObj r:id="rId17" imgW="697865" imgH="165100" progId="Equation.DSMT4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956175" y="3106738"/>
                        <a:ext cx="2020888" cy="479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5" name="对象 120844"/>
          <p:cNvGraphicFramePr/>
          <p:nvPr/>
        </p:nvGraphicFramePr>
        <p:xfrm>
          <a:off x="2428875" y="3733800"/>
          <a:ext cx="496411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r:id="rId19" imgW="1713230" imgH="203200" progId="Equation.DSMT4">
                  <p:embed/>
                </p:oleObj>
              </mc:Choice>
              <mc:Fallback>
                <p:oleObj r:id="rId19" imgW="1713230" imgH="203200" progId="Equation.DSMT4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428875" y="3733800"/>
                        <a:ext cx="4964113" cy="590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6" name="对象 120845"/>
          <p:cNvGraphicFramePr/>
          <p:nvPr/>
        </p:nvGraphicFramePr>
        <p:xfrm>
          <a:off x="4943475" y="3751263"/>
          <a:ext cx="2020888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r:id="rId21" imgW="697865" imgH="152400" progId="Equation.DSMT4">
                  <p:embed/>
                </p:oleObj>
              </mc:Choice>
              <mc:Fallback>
                <p:oleObj r:id="rId21" imgW="697865" imgH="152400" progId="Equation.DSMT4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943475" y="3751263"/>
                        <a:ext cx="2020888" cy="442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7" name="对象 120846"/>
          <p:cNvGraphicFramePr/>
          <p:nvPr/>
        </p:nvGraphicFramePr>
        <p:xfrm>
          <a:off x="2490788" y="4292600"/>
          <a:ext cx="49276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r:id="rId23" imgW="1700530" imgH="203200" progId="Equation.DSMT4">
                  <p:embed/>
                </p:oleObj>
              </mc:Choice>
              <mc:Fallback>
                <p:oleObj r:id="rId23" imgW="1700530" imgH="203200" progId="Equation.DSMT4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490788" y="4292600"/>
                        <a:ext cx="4927600" cy="590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8" name="对象 120847"/>
          <p:cNvGraphicFramePr/>
          <p:nvPr/>
        </p:nvGraphicFramePr>
        <p:xfrm>
          <a:off x="4867275" y="4306888"/>
          <a:ext cx="2020888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r:id="rId25" imgW="697230" imgH="177800" progId="Equation.DSMT4">
                  <p:embed/>
                </p:oleObj>
              </mc:Choice>
              <mc:Fallback>
                <p:oleObj r:id="rId25" imgW="697230" imgH="177800" progId="Equation.DSMT4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867275" y="4306888"/>
                        <a:ext cx="2020888" cy="515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9" name="对象 120848"/>
          <p:cNvGraphicFramePr/>
          <p:nvPr/>
        </p:nvGraphicFramePr>
        <p:xfrm>
          <a:off x="2487613" y="4876800"/>
          <a:ext cx="4964112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r:id="rId27" imgW="1713230" imgH="203200" progId="Equation.DSMT4">
                  <p:embed/>
                </p:oleObj>
              </mc:Choice>
              <mc:Fallback>
                <p:oleObj r:id="rId27" imgW="1713230" imgH="203200" progId="Equation.DSMT4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487613" y="4876800"/>
                        <a:ext cx="4964112" cy="590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50" name="对象 120849"/>
          <p:cNvGraphicFramePr/>
          <p:nvPr/>
        </p:nvGraphicFramePr>
        <p:xfrm>
          <a:off x="4867275" y="4876800"/>
          <a:ext cx="2020888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r:id="rId29" imgW="697230" imgH="177800" progId="Equation.DSMT4">
                  <p:embed/>
                </p:oleObj>
              </mc:Choice>
              <mc:Fallback>
                <p:oleObj r:id="rId29" imgW="697230" imgH="177800" progId="Equation.DSMT4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867275" y="4876800"/>
                        <a:ext cx="2020888" cy="515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51" name="文本框 120850"/>
          <p:cNvSpPr txBox="1"/>
          <p:nvPr/>
        </p:nvSpPr>
        <p:spPr>
          <a:xfrm>
            <a:off x="361950" y="5516563"/>
            <a:ext cx="7162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上述任何一种区间都可在数轴上表示出来</a:t>
            </a: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20852" name="文本框 120851"/>
          <p:cNvSpPr txBox="1"/>
          <p:nvPr/>
        </p:nvSpPr>
        <p:spPr>
          <a:xfrm>
            <a:off x="381000" y="6096000"/>
            <a:ext cx="3733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区间常用字母 </a:t>
            </a:r>
            <a:r>
              <a:rPr lang="en-US" altLang="zh-CN" b="0" i="1">
                <a:latin typeface="Times New Roman" panose="02020603050405020304" pitchFamily="18" charset="0"/>
                <a:ea typeface="楷体_GB2312" pitchFamily="49" charset="-122"/>
              </a:rPr>
              <a:t>I 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表示</a:t>
            </a: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0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0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0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0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0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0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0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0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0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20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20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20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20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4" grpId="0"/>
      <p:bldP spid="120839" grpId="0"/>
      <p:bldP spid="120841" grpId="0"/>
      <p:bldP spid="120851" grpId="0"/>
      <p:bldP spid="1208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标题 121857"/>
          <p:cNvSpPr>
            <a:spLocks noGrp="1"/>
          </p:cNvSpPr>
          <p:nvPr>
            <p:ph type="title"/>
          </p:nvPr>
        </p:nvSpPr>
        <p:spPr>
          <a:xfrm>
            <a:off x="287338" y="292100"/>
            <a:ext cx="1828800" cy="609600"/>
          </a:xfrm>
          <a:ln/>
        </p:spPr>
        <p:txBody>
          <a:bodyPr anchor="ctr"/>
          <a:lstStyle/>
          <a:p>
            <a:pPr algn="l"/>
            <a:r>
              <a:rPr lang="zh-CN" altLang="en-US" sz="2800" b="1" dirty="0">
                <a:ea typeface="楷体_GB2312" pitchFamily="49" charset="-122"/>
              </a:rPr>
              <a:t>定义</a:t>
            </a:r>
            <a:r>
              <a:rPr lang="en-US" altLang="zh-CN" sz="2800" b="1">
                <a:ea typeface="楷体_GB2312" pitchFamily="49" charset="-122"/>
              </a:rPr>
              <a:t>5.</a:t>
            </a:r>
            <a:r>
              <a:rPr lang="en-US" altLang="zh-CN" sz="2800">
                <a:solidFill>
                  <a:schemeClr val="tx1"/>
                </a:solidFill>
                <a:ea typeface="楷体_GB2312" pitchFamily="49" charset="-122"/>
              </a:rPr>
              <a:t> </a:t>
            </a:r>
          </a:p>
        </p:txBody>
      </p:sp>
      <p:pic>
        <p:nvPicPr>
          <p:cNvPr id="121859" name="图片 121858" descr="返回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1860" name="图片 121859" descr="机动"/>
          <p:cNvPicPr>
            <a:picLocks noChangeAspect="1"/>
          </p:cNvPicPr>
          <p:nvPr/>
        </p:nvPicPr>
        <p:blipFill>
          <a:blip r:embed="rId4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1861" name="图片 121860" descr="上一页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1862" name="图片 121861" descr="退出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1863" name="图片 121862" descr="下一页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1864" name="文本框 121863"/>
          <p:cNvSpPr txBox="1"/>
          <p:nvPr/>
        </p:nvSpPr>
        <p:spPr>
          <a:xfrm>
            <a:off x="6130925" y="6600825"/>
            <a:ext cx="2724150" cy="2444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000" b="0" dirty="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21865" name="图片 121864" descr="目录">
            <a:hlinkClick r:id="" action="ppaction://noaction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1866" name="文本框 121865"/>
          <p:cNvSpPr txBox="1"/>
          <p:nvPr/>
        </p:nvSpPr>
        <p:spPr>
          <a:xfrm>
            <a:off x="381000" y="990600"/>
            <a:ext cx="426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>
                <a:latin typeface="Times New Roman" panose="02020603050405020304" pitchFamily="18" charset="0"/>
                <a:ea typeface="楷体_GB2312" pitchFamily="49" charset="-122"/>
              </a:rPr>
              <a:t>设</a:t>
            </a:r>
            <a:r>
              <a:rPr lang="en-US" altLang="zh-CN" b="0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与</a:t>
            </a:r>
            <a:r>
              <a:rPr lang="en-US" altLang="zh-CN" b="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 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是两个实数且</a:t>
            </a:r>
            <a:r>
              <a:rPr lang="en-US" altLang="zh-CN" b="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</a:t>
            </a:r>
            <a:r>
              <a:rPr lang="en-US" altLang="zh-CN" b="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&gt;0,</a:t>
            </a:r>
          </a:p>
        </p:txBody>
      </p:sp>
      <p:sp>
        <p:nvSpPr>
          <p:cNvPr id="121867" name="文本框 121866"/>
          <p:cNvSpPr txBox="1"/>
          <p:nvPr/>
        </p:nvSpPr>
        <p:spPr>
          <a:xfrm>
            <a:off x="4419600" y="990600"/>
            <a:ext cx="4572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>
                <a:latin typeface="Times New Roman" panose="02020603050405020304" pitchFamily="18" charset="0"/>
                <a:ea typeface="楷体_GB2312" pitchFamily="49" charset="-122"/>
              </a:rPr>
              <a:t>称以</a:t>
            </a:r>
            <a:r>
              <a:rPr lang="en-US" altLang="zh-CN" b="0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为中心且长度等于</a:t>
            </a: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</a:t>
            </a:r>
            <a:endParaRPr lang="en-US" altLang="zh-CN" b="0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121868" name="文本框 121867"/>
          <p:cNvSpPr txBox="1"/>
          <p:nvPr/>
        </p:nvSpPr>
        <p:spPr>
          <a:xfrm>
            <a:off x="381000" y="1524000"/>
            <a:ext cx="1828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的开区间</a:t>
            </a:r>
            <a:endParaRPr lang="zh-CN" altLang="en-US" b="0" i="1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121869" name="文本框 121868"/>
          <p:cNvSpPr txBox="1"/>
          <p:nvPr/>
        </p:nvSpPr>
        <p:spPr>
          <a:xfrm>
            <a:off x="1835150" y="1524000"/>
            <a:ext cx="251936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( </a:t>
            </a:r>
            <a:r>
              <a:rPr lang="en-US" altLang="zh-CN" b="0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－</a:t>
            </a:r>
            <a:r>
              <a:rPr lang="en-US" altLang="zh-CN" b="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 , a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＋</a:t>
            </a:r>
            <a:r>
              <a:rPr lang="en-US" altLang="zh-CN" b="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 </a:t>
            </a: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121870" name="文本框 121869"/>
          <p:cNvSpPr txBox="1"/>
          <p:nvPr/>
        </p:nvSpPr>
        <p:spPr>
          <a:xfrm>
            <a:off x="3997325" y="1524000"/>
            <a:ext cx="2590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点</a:t>
            </a:r>
            <a:r>
              <a:rPr lang="en-US" altLang="zh-CN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a 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lang="en-US" altLang="zh-CN" i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 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邻域</a:t>
            </a: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endParaRPr lang="en-US" altLang="zh-CN" b="0" i="1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121871" name="文本框 121870"/>
          <p:cNvSpPr txBox="1"/>
          <p:nvPr/>
        </p:nvSpPr>
        <p:spPr>
          <a:xfrm>
            <a:off x="6553200" y="1524000"/>
            <a:ext cx="1143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记作</a:t>
            </a:r>
            <a:endParaRPr lang="zh-CN" altLang="en-US" b="0" i="1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121872" name="对象 121871"/>
          <p:cNvGraphicFramePr/>
          <p:nvPr/>
        </p:nvGraphicFramePr>
        <p:xfrm>
          <a:off x="7380288" y="1625600"/>
          <a:ext cx="13668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r:id="rId9" imgW="545465" imgH="203200" progId="Equation.DSMT4">
                  <p:embed/>
                </p:oleObj>
              </mc:Choice>
              <mc:Fallback>
                <p:oleObj r:id="rId9" imgW="545465" imgH="203200" progId="Equation.DSMT4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7380288" y="1625600"/>
                        <a:ext cx="1366837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73" name="文本框 121872"/>
          <p:cNvSpPr txBox="1"/>
          <p:nvPr/>
        </p:nvSpPr>
        <p:spPr>
          <a:xfrm>
            <a:off x="354013" y="2046288"/>
            <a:ext cx="762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>
                <a:latin typeface="Times New Roman" panose="02020603050405020304" pitchFamily="18" charset="0"/>
                <a:ea typeface="楷体_GB2312" pitchFamily="49" charset="-122"/>
              </a:rPr>
              <a:t>即</a:t>
            </a:r>
            <a:endParaRPr lang="zh-CN" altLang="en-US" b="0" i="1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121874" name="对象 121873"/>
          <p:cNvGraphicFramePr/>
          <p:nvPr/>
        </p:nvGraphicFramePr>
        <p:xfrm>
          <a:off x="971550" y="2081213"/>
          <a:ext cx="3887788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r:id="rId11" imgW="1421130" imgH="203200" progId="Equation.DSMT4">
                  <p:embed/>
                </p:oleObj>
              </mc:Choice>
              <mc:Fallback>
                <p:oleObj r:id="rId11" imgW="1421130" imgH="203200" progId="Equation.DSMT4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971550" y="2081213"/>
                        <a:ext cx="3887788" cy="555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75" name="对象 121874"/>
          <p:cNvGraphicFramePr/>
          <p:nvPr/>
        </p:nvGraphicFramePr>
        <p:xfrm>
          <a:off x="1047750" y="2667000"/>
          <a:ext cx="41894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r:id="rId13" imgW="1459230" imgH="203200" progId="Equation.DSMT4">
                  <p:embed/>
                </p:oleObj>
              </mc:Choice>
              <mc:Fallback>
                <p:oleObj r:id="rId13" imgW="1459230" imgH="203200" progId="Equation.DSMT4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047750" y="2667000"/>
                        <a:ext cx="4189413" cy="582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76" name="对象 121875"/>
          <p:cNvGraphicFramePr/>
          <p:nvPr/>
        </p:nvGraphicFramePr>
        <p:xfrm>
          <a:off x="1981200" y="2667000"/>
          <a:ext cx="2982913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r:id="rId15" imgW="1039495" imgH="177800" progId="Equation.DSMT4">
                  <p:embed/>
                </p:oleObj>
              </mc:Choice>
              <mc:Fallback>
                <p:oleObj r:id="rId15" imgW="1039495" imgH="177800" progId="Equation.DSMT4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981200" y="2667000"/>
                        <a:ext cx="2982913" cy="509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77" name="对象 121876"/>
          <p:cNvGraphicFramePr/>
          <p:nvPr/>
        </p:nvGraphicFramePr>
        <p:xfrm>
          <a:off x="973138" y="3276600"/>
          <a:ext cx="3462337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r:id="rId17" imgW="1205230" imgH="203200" progId="Equation.DSMT4">
                  <p:embed/>
                </p:oleObj>
              </mc:Choice>
              <mc:Fallback>
                <p:oleObj r:id="rId17" imgW="1205230" imgH="203200" progId="Equation.DSMT4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973138" y="3276600"/>
                        <a:ext cx="3462337" cy="582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78" name="对象 121877"/>
          <p:cNvGraphicFramePr/>
          <p:nvPr/>
        </p:nvGraphicFramePr>
        <p:xfrm>
          <a:off x="2084388" y="3284538"/>
          <a:ext cx="1966912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r:id="rId19" imgW="685165" imgH="203200" progId="Equation.DSMT4">
                  <p:embed/>
                </p:oleObj>
              </mc:Choice>
              <mc:Fallback>
                <p:oleObj r:id="rId19" imgW="685165" imgH="203200" progId="Equation.DSMT4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084388" y="3284538"/>
                        <a:ext cx="1966912" cy="582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79" name="文本框 121878"/>
          <p:cNvSpPr txBox="1"/>
          <p:nvPr/>
        </p:nvSpPr>
        <p:spPr>
          <a:xfrm>
            <a:off x="1371600" y="3886200"/>
            <a:ext cx="420846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>
                <a:latin typeface="Times New Roman" panose="02020603050405020304" pitchFamily="18" charset="0"/>
                <a:ea typeface="楷体_GB2312" pitchFamily="49" charset="-122"/>
              </a:rPr>
              <a:t>点</a:t>
            </a:r>
            <a:r>
              <a:rPr lang="en-US" altLang="zh-CN" b="0" i="1">
                <a:latin typeface="Times New Roman" panose="02020603050405020304" pitchFamily="18" charset="0"/>
                <a:ea typeface="楷体_GB2312" pitchFamily="49" charset="-122"/>
              </a:rPr>
              <a:t>a 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称为该邻域的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中心</a:t>
            </a:r>
            <a:r>
              <a:rPr lang="en-US" altLang="zh-CN" b="0" i="1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121880" name="文本框 121879"/>
          <p:cNvSpPr txBox="1"/>
          <p:nvPr/>
        </p:nvSpPr>
        <p:spPr>
          <a:xfrm>
            <a:off x="5099050" y="3886200"/>
            <a:ext cx="37211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  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称为该邻域的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半径</a:t>
            </a:r>
            <a:r>
              <a:rPr lang="en-US" altLang="zh-CN" b="0" i="1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21881" name="文本框 121880"/>
          <p:cNvSpPr txBox="1"/>
          <p:nvPr/>
        </p:nvSpPr>
        <p:spPr>
          <a:xfrm>
            <a:off x="381000" y="3900488"/>
            <a:ext cx="1219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其中</a:t>
            </a:r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endParaRPr lang="en-US" altLang="zh-CN" b="0" i="1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grpSp>
        <p:nvGrpSpPr>
          <p:cNvPr id="121882" name="组合 121881"/>
          <p:cNvGrpSpPr/>
          <p:nvPr/>
        </p:nvGrpSpPr>
        <p:grpSpPr>
          <a:xfrm>
            <a:off x="5943600" y="2971800"/>
            <a:ext cx="2625725" cy="722313"/>
            <a:chOff x="1453" y="2670"/>
            <a:chExt cx="1654" cy="455"/>
          </a:xfrm>
        </p:grpSpPr>
        <p:graphicFrame>
          <p:nvGraphicFramePr>
            <p:cNvPr id="121883" name="对象 121882"/>
            <p:cNvGraphicFramePr/>
            <p:nvPr/>
          </p:nvGraphicFramePr>
          <p:xfrm>
            <a:off x="1698" y="2670"/>
            <a:ext cx="1134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1" r:id="rId21" imgW="748665" imgH="203200" progId="Equation.3">
                    <p:embed/>
                  </p:oleObj>
                </mc:Choice>
                <mc:Fallback>
                  <p:oleObj r:id="rId21" imgW="748665" imgH="203200" progId="Equation.3">
                    <p:embed/>
                    <p:pic>
                      <p:nvPicPr>
                        <p:cNvPr id="0" name="图片 3161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698" y="2670"/>
                          <a:ext cx="1134" cy="30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1884" name="对象 121883"/>
            <p:cNvGraphicFramePr/>
            <p:nvPr/>
          </p:nvGraphicFramePr>
          <p:xfrm>
            <a:off x="2496" y="2832"/>
            <a:ext cx="611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2" r:id="rId23" imgW="367665" imgH="177800" progId="Equation.3">
                    <p:embed/>
                  </p:oleObj>
                </mc:Choice>
                <mc:Fallback>
                  <p:oleObj r:id="rId23" imgW="367665" imgH="177800" progId="Equation.3">
                    <p:embed/>
                    <p:pic>
                      <p:nvPicPr>
                        <p:cNvPr id="0" name="图片 3166"/>
                        <p:cNvPicPr/>
                        <p:nvPr/>
                      </p:nvPicPr>
                      <p:blipFill>
                        <a:blip r:embed="rId24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496" y="2832"/>
                          <a:ext cx="611" cy="2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1885" name="对象 121884"/>
            <p:cNvGraphicFramePr/>
            <p:nvPr/>
          </p:nvGraphicFramePr>
          <p:xfrm>
            <a:off x="1453" y="2832"/>
            <a:ext cx="611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3" r:id="rId25" imgW="367665" imgH="177800" progId="Equation.3">
                    <p:embed/>
                  </p:oleObj>
                </mc:Choice>
                <mc:Fallback>
                  <p:oleObj r:id="rId25" imgW="367665" imgH="177800" progId="Equation.3">
                    <p:embed/>
                    <p:pic>
                      <p:nvPicPr>
                        <p:cNvPr id="0" name="图片 3159"/>
                        <p:cNvPicPr/>
                        <p:nvPr/>
                      </p:nvPicPr>
                      <p:blipFill>
                        <a:blip r:embed="rId26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53" y="2832"/>
                          <a:ext cx="611" cy="2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1886" name="直接连接符 121885"/>
          <p:cNvSpPr/>
          <p:nvPr/>
        </p:nvSpPr>
        <p:spPr>
          <a:xfrm>
            <a:off x="5770563" y="3228975"/>
            <a:ext cx="3276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1887" name="直接连接符 121886"/>
          <p:cNvSpPr/>
          <p:nvPr/>
        </p:nvSpPr>
        <p:spPr>
          <a:xfrm>
            <a:off x="6388100" y="3213100"/>
            <a:ext cx="1655763" cy="0"/>
          </a:xfrm>
          <a:prstGeom prst="line">
            <a:avLst/>
          </a:prstGeom>
          <a:ln w="28575" cap="flat" cmpd="sng">
            <a:solidFill>
              <a:srgbClr val="66FF66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121888" name="组合 121887"/>
          <p:cNvGrpSpPr/>
          <p:nvPr/>
        </p:nvGrpSpPr>
        <p:grpSpPr>
          <a:xfrm>
            <a:off x="7065963" y="3167063"/>
            <a:ext cx="330200" cy="519112"/>
            <a:chOff x="4224" y="3316"/>
            <a:chExt cx="208" cy="327"/>
          </a:xfrm>
        </p:grpSpPr>
        <p:graphicFrame>
          <p:nvGraphicFramePr>
            <p:cNvPr id="121889" name="对象 121888"/>
            <p:cNvGraphicFramePr/>
            <p:nvPr/>
          </p:nvGraphicFramePr>
          <p:xfrm>
            <a:off x="4224" y="3411"/>
            <a:ext cx="20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4" r:id="rId27" imgW="127000" imgH="139700" progId="Equation.3">
                    <p:embed/>
                  </p:oleObj>
                </mc:Choice>
                <mc:Fallback>
                  <p:oleObj r:id="rId27" imgW="127000" imgH="139700" progId="Equation.3">
                    <p:embed/>
                    <p:pic>
                      <p:nvPicPr>
                        <p:cNvPr id="0" name="图片 3168"/>
                        <p:cNvPicPr/>
                        <p:nvPr/>
                      </p:nvPicPr>
                      <p:blipFill>
                        <a:blip r:embed="rId28">
                          <a:clrChange>
                            <a:clrFrom>
                              <a:srgbClr val="000000"/>
                            </a:clrFrom>
                            <a:clrTo>
                              <a:srgbClr val="FFFF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224" y="3411"/>
                          <a:ext cx="208" cy="2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1890" name="椭圆 121889"/>
            <p:cNvSpPr/>
            <p:nvPr/>
          </p:nvSpPr>
          <p:spPr>
            <a:xfrm>
              <a:off x="4289" y="3316"/>
              <a:ext cx="57" cy="57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21891" name="对象 121890"/>
          <p:cNvGraphicFramePr/>
          <p:nvPr/>
        </p:nvGraphicFramePr>
        <p:xfrm>
          <a:off x="2700338" y="4429125"/>
          <a:ext cx="490537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r:id="rId29" imgW="1864995" imgH="304800" progId="Equation.DSMT4">
                  <p:embed/>
                </p:oleObj>
              </mc:Choice>
              <mc:Fallback>
                <p:oleObj r:id="rId29" imgW="1864995" imgH="304800" progId="Equation.DSMT4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700338" y="4429125"/>
                        <a:ext cx="4905375" cy="800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92" name="文本框 121891"/>
          <p:cNvSpPr txBox="1"/>
          <p:nvPr/>
        </p:nvSpPr>
        <p:spPr>
          <a:xfrm>
            <a:off x="539750" y="4668838"/>
            <a:ext cx="223361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去心</a:t>
            </a:r>
            <a:r>
              <a:rPr lang="zh-CN" altLang="en-US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i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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邻域</a:t>
            </a:r>
            <a:endParaRPr lang="zh-CN" altLang="en-US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1893" name="文本框 121892"/>
          <p:cNvSpPr txBox="1"/>
          <p:nvPr/>
        </p:nvSpPr>
        <p:spPr>
          <a:xfrm>
            <a:off x="395288" y="5348288"/>
            <a:ext cx="19018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左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i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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邻域 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121894" name="对象 121893"/>
          <p:cNvGraphicFramePr/>
          <p:nvPr/>
        </p:nvGraphicFramePr>
        <p:xfrm>
          <a:off x="2338388" y="5461000"/>
          <a:ext cx="157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r:id="rId31" imgW="1573530" imgH="405765" progId="Equation.3">
                  <p:embed/>
                </p:oleObj>
              </mc:Choice>
              <mc:Fallback>
                <p:oleObj r:id="rId31" imgW="1573530" imgH="405765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32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338388" y="5461000"/>
                        <a:ext cx="15748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95" name="文本框 121894"/>
          <p:cNvSpPr txBox="1"/>
          <p:nvPr/>
        </p:nvSpPr>
        <p:spPr>
          <a:xfrm>
            <a:off x="4067175" y="5334000"/>
            <a:ext cx="19018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右</a:t>
            </a:r>
            <a:r>
              <a:rPr lang="zh-CN" altLang="en-US" b="0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i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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邻域 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121896" name="对象 121895"/>
          <p:cNvGraphicFramePr/>
          <p:nvPr/>
        </p:nvGraphicFramePr>
        <p:xfrm>
          <a:off x="6011863" y="5445125"/>
          <a:ext cx="1562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r:id="rId33" imgW="1560830" imgH="405765" progId="Equation.3">
                  <p:embed/>
                </p:oleObj>
              </mc:Choice>
              <mc:Fallback>
                <p:oleObj r:id="rId33" imgW="1560830" imgH="405765" progId="Equation.3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34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6011863" y="5445125"/>
                        <a:ext cx="15621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97" name="对象 121896"/>
          <p:cNvGraphicFramePr/>
          <p:nvPr/>
        </p:nvGraphicFramePr>
        <p:xfrm>
          <a:off x="4921250" y="4724400"/>
          <a:ext cx="23701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r:id="rId35" imgW="901065" imgH="203200" progId="Equation.DSMT4">
                  <p:embed/>
                </p:oleObj>
              </mc:Choice>
              <mc:Fallback>
                <p:oleObj r:id="rId35" imgW="901065" imgH="203200" progId="Equation.DSMT4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36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921250" y="4724400"/>
                        <a:ext cx="2370138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1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1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1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1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1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1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1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1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1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1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1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1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1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1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21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21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21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21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21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2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21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21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21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21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21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21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6" grpId="0"/>
      <p:bldP spid="121867" grpId="0"/>
      <p:bldP spid="121868" grpId="0"/>
      <p:bldP spid="121869" grpId="0"/>
      <p:bldP spid="121870" grpId="0"/>
      <p:bldP spid="121871" grpId="0"/>
      <p:bldP spid="121873" grpId="0"/>
      <p:bldP spid="121879" grpId="0"/>
      <p:bldP spid="121880" grpId="0"/>
      <p:bldP spid="121881" grpId="0"/>
      <p:bldP spid="121892" grpId="0"/>
      <p:bldP spid="121893" grpId="0"/>
      <p:bldP spid="121895" grpId="0"/>
    </p:bldLst>
  </p:timing>
</p:sld>
</file>

<file path=ppt/theme/theme1.xml><?xml version="1.0" encoding="utf-8"?>
<a:theme xmlns:a="http://schemas.openxmlformats.org/drawingml/2006/main" name="空演示文稿">
  <a:themeElements>
    <a:clrScheme name="">
      <a:dk1>
        <a:srgbClr val="FFFFFF"/>
      </a:dk1>
      <a:lt1>
        <a:srgbClr val="000099"/>
      </a:lt1>
      <a:dk2>
        <a:srgbClr val="FFFF00"/>
      </a:dk2>
      <a:lt2>
        <a:srgbClr val="000000"/>
      </a:lt2>
      <a:accent1>
        <a:srgbClr val="FF9900"/>
      </a:accent1>
      <a:accent2>
        <a:srgbClr val="00FFFF"/>
      </a:accent2>
      <a:accent3>
        <a:srgbClr val="AAAACA"/>
      </a:accent3>
      <a:accent4>
        <a:srgbClr val="DCDCDC"/>
      </a:accent4>
      <a:accent5>
        <a:srgbClr val="FFCAAA"/>
      </a:accent5>
      <a:accent6>
        <a:srgbClr val="00E5E5"/>
      </a:accent6>
      <a:hlink>
        <a:srgbClr val="FF0033"/>
      </a:hlink>
      <a:folHlink>
        <a:srgbClr val="969696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33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1E1E1"/>
        </a:accent5>
        <a:accent6>
          <a:srgbClr val="787878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1E1E1"/>
        </a:accent5>
        <a:accent6>
          <a:srgbClr val="005BE5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空演示文稿">
  <a:themeElements>
    <a:clrScheme name="">
      <a:dk1>
        <a:srgbClr val="FFFFFF"/>
      </a:dk1>
      <a:lt1>
        <a:srgbClr val="000099"/>
      </a:lt1>
      <a:dk2>
        <a:srgbClr val="FFFF00"/>
      </a:dk2>
      <a:lt2>
        <a:srgbClr val="000000"/>
      </a:lt2>
      <a:accent1>
        <a:srgbClr val="FF9900"/>
      </a:accent1>
      <a:accent2>
        <a:srgbClr val="00FFFF"/>
      </a:accent2>
      <a:accent3>
        <a:srgbClr val="AAAACA"/>
      </a:accent3>
      <a:accent4>
        <a:srgbClr val="DCDCDC"/>
      </a:accent4>
      <a:accent5>
        <a:srgbClr val="FFCAAA"/>
      </a:accent5>
      <a:accent6>
        <a:srgbClr val="00E5E5"/>
      </a:accent6>
      <a:hlink>
        <a:srgbClr val="FF0033"/>
      </a:hlink>
      <a:folHlink>
        <a:srgbClr val="969696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33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1E1E1"/>
        </a:accent5>
        <a:accent6>
          <a:srgbClr val="787878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1E1E1"/>
        </a:accent5>
        <a:accent6>
          <a:srgbClr val="005BE5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Office\Templates\空演示文稿.pot</Template>
  <TotalTime>0</TotalTime>
  <Words>1814</Words>
  <Application>Microsoft Office PowerPoint</Application>
  <PresentationFormat>全屏显示(4:3)</PresentationFormat>
  <Paragraphs>414</Paragraphs>
  <Slides>36</Slides>
  <Notes>2</Notes>
  <HiddenSlides>1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36</vt:i4>
      </vt:variant>
    </vt:vector>
  </HeadingPairs>
  <TitlesOfParts>
    <vt:vector size="47" baseType="lpstr">
      <vt:lpstr>黑体</vt:lpstr>
      <vt:lpstr>华文行楷</vt:lpstr>
      <vt:lpstr>楷体_GB2312</vt:lpstr>
      <vt:lpstr>宋体</vt:lpstr>
      <vt:lpstr>Symbol</vt:lpstr>
      <vt:lpstr>Times New Roman</vt:lpstr>
      <vt:lpstr>空演示文稿</vt:lpstr>
      <vt:lpstr>1_空演示文稿</vt:lpstr>
      <vt:lpstr>Bitmap Image</vt:lpstr>
      <vt:lpstr>Equation.DSMT4</vt:lpstr>
      <vt:lpstr>Microsoft 公式 3.0</vt:lpstr>
      <vt:lpstr>第一章</vt:lpstr>
      <vt:lpstr>第一节</vt:lpstr>
      <vt:lpstr>一、  函数</vt:lpstr>
      <vt:lpstr>表示法：</vt:lpstr>
      <vt:lpstr>2. 集合之间的关系及运算</vt:lpstr>
      <vt:lpstr>定义 3 .  给定两个集合 A, B, </vt:lpstr>
      <vt:lpstr>3.区间与邻域</vt:lpstr>
      <vt:lpstr>PowerPoint 演示文稿</vt:lpstr>
      <vt:lpstr>定义5. </vt:lpstr>
      <vt:lpstr>4.常量与变量</vt:lpstr>
      <vt:lpstr>5. 函数的概念</vt:lpstr>
      <vt:lpstr>PowerPoint 演示文稿</vt:lpstr>
      <vt:lpstr>关于函数的定义域</vt:lpstr>
      <vt:lpstr>例1. 已知函数</vt:lpstr>
      <vt:lpstr>6. 函数的几种特性</vt:lpstr>
      <vt:lpstr>(3) 奇偶性</vt:lpstr>
      <vt:lpstr>又如,</vt:lpstr>
      <vt:lpstr>例2.</vt:lpstr>
      <vt:lpstr>(4) 周期性</vt:lpstr>
      <vt:lpstr>例3. 设函数</vt:lpstr>
      <vt:lpstr>7. 反函数</vt:lpstr>
      <vt:lpstr>PowerPoint 演示文稿</vt:lpstr>
      <vt:lpstr>例4.  求</vt:lpstr>
      <vt:lpstr>二、初等函数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 复合函数 </vt:lpstr>
      <vt:lpstr>例如 </vt:lpstr>
      <vt:lpstr>PowerPoint 演示文稿</vt:lpstr>
      <vt:lpstr>3. 初等函数</vt:lpstr>
      <vt:lpstr>非初等函数举例:</vt:lpstr>
      <vt:lpstr>内容小结</vt:lpstr>
    </vt:vector>
  </TitlesOfParts>
  <Company>中国矿业大学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曹女士</dc:creator>
  <cp:lastModifiedBy>谢金宏</cp:lastModifiedBy>
  <cp:revision>315</cp:revision>
  <dcterms:created xsi:type="dcterms:W3CDTF">2000-07-15T07:30:01Z</dcterms:created>
  <dcterms:modified xsi:type="dcterms:W3CDTF">2017-09-21T07:43:58Z</dcterms:modified>
  <cp:contentStatus>最终状态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2052-10.1.0.6747</vt:lpwstr>
  </property>
  <property fmtid="{D5CDD505-2E9C-101B-9397-08002B2CF9AE}" pid="3" name="_MarkAsFinal">
    <vt:bool>true</vt:bool>
  </property>
</Properties>
</file>