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81" r:id="rId7"/>
    <p:sldId id="282" r:id="rId8"/>
    <p:sldId id="283" r:id="rId9"/>
    <p:sldId id="284" r:id="rId10"/>
    <p:sldId id="285" r:id="rId11"/>
    <p:sldId id="286" r:id="rId12"/>
    <p:sldId id="261" r:id="rId13"/>
    <p:sldId id="262" r:id="rId14"/>
    <p:sldId id="264" r:id="rId15"/>
    <p:sldId id="263" r:id="rId16"/>
    <p:sldId id="266" r:id="rId17"/>
    <p:sldId id="267" r:id="rId18"/>
    <p:sldId id="265" r:id="rId19"/>
    <p:sldId id="287" r:id="rId20"/>
    <p:sldId id="292" r:id="rId21"/>
    <p:sldId id="291" r:id="rId22"/>
    <p:sldId id="288" r:id="rId23"/>
  </p:sldIdLst>
  <p:sldSz cx="9144000" cy="6858000" type="screen4x3"/>
  <p:notesSz cx="6858000" cy="9144000"/>
  <p:defaultTextStyle>
    <a:defPPr>
      <a:defRPr lang="zh-CN"/>
    </a:defPPr>
    <a:lvl1pPr algn="l" rtl="0" fontAlgn="base">
      <a:spcBef>
        <a:spcPct val="0"/>
      </a:spcBef>
      <a:spcAft>
        <a:spcPct val="0"/>
      </a:spcAft>
      <a:defRPr kumimoji="1" sz="28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8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8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8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581" autoAdjust="0"/>
  </p:normalViewPr>
  <p:slideViewPr>
    <p:cSldViewPr>
      <p:cViewPr varScale="1">
        <p:scale>
          <a:sx n="69" d="100"/>
          <a:sy n="69" d="100"/>
        </p:scale>
        <p:origin x="1040" y="56"/>
      </p:cViewPr>
      <p:guideLst>
        <p:guide orient="horz" pos="4319"/>
        <p:guide pos="5759"/>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4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e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wmf"/><Relationship Id="rId9"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9.wmf"/><Relationship Id="rId7" Type="http://schemas.openxmlformats.org/officeDocument/2006/relationships/image" Target="../media/image73.emf"/><Relationship Id="rId2" Type="http://schemas.openxmlformats.org/officeDocument/2006/relationships/image" Target="../media/image68.emf"/><Relationship Id="rId1" Type="http://schemas.openxmlformats.org/officeDocument/2006/relationships/image" Target="../media/image67.wmf"/><Relationship Id="rId6" Type="http://schemas.openxmlformats.org/officeDocument/2006/relationships/image" Target="../media/image72.emf"/><Relationship Id="rId5" Type="http://schemas.openxmlformats.org/officeDocument/2006/relationships/image" Target="../media/image71.png"/><Relationship Id="rId4" Type="http://schemas.openxmlformats.org/officeDocument/2006/relationships/image" Target="../media/image7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image" Target="../media/image83.wmf"/><Relationship Id="rId7" Type="http://schemas.openxmlformats.org/officeDocument/2006/relationships/image" Target="../media/image87.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 Id="rId9" Type="http://schemas.openxmlformats.org/officeDocument/2006/relationships/image" Target="../media/image89.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image" Target="../media/image91.wmf"/><Relationship Id="rId1" Type="http://schemas.openxmlformats.org/officeDocument/2006/relationships/image" Target="../media/image90.wmf"/><Relationship Id="rId5" Type="http://schemas.openxmlformats.org/officeDocument/2006/relationships/image" Target="../media/image94.emf"/><Relationship Id="rId4" Type="http://schemas.openxmlformats.org/officeDocument/2006/relationships/image" Target="../media/image93.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image" Target="../media/image96.wmf"/><Relationship Id="rId1" Type="http://schemas.openxmlformats.org/officeDocument/2006/relationships/image" Target="../media/image95.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5" Type="http://schemas.openxmlformats.org/officeDocument/2006/relationships/image" Target="../media/image102.wmf"/><Relationship Id="rId4" Type="http://schemas.openxmlformats.org/officeDocument/2006/relationships/image" Target="../media/image101.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image" Target="../media/image105.wmf"/><Relationship Id="rId7" Type="http://schemas.openxmlformats.org/officeDocument/2006/relationships/image" Target="../media/image109.wmf"/><Relationship Id="rId2" Type="http://schemas.openxmlformats.org/officeDocument/2006/relationships/image" Target="../media/image104.wmf"/><Relationship Id="rId1" Type="http://schemas.openxmlformats.org/officeDocument/2006/relationships/image" Target="../media/image103.e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13.emf"/><Relationship Id="rId2" Type="http://schemas.openxmlformats.org/officeDocument/2006/relationships/image" Target="../media/image112.wmf"/><Relationship Id="rId1" Type="http://schemas.openxmlformats.org/officeDocument/2006/relationships/image" Target="../media/image11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wmf"/><Relationship Id="rId6" Type="http://schemas.openxmlformats.org/officeDocument/2006/relationships/image" Target="../media/image22.wmf"/><Relationship Id="rId5" Type="http://schemas.openxmlformats.org/officeDocument/2006/relationships/image" Target="../media/image15.wmf"/><Relationship Id="rId4"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emf"/><Relationship Id="rId1" Type="http://schemas.openxmlformats.org/officeDocument/2006/relationships/image" Target="../media/image24.wmf"/><Relationship Id="rId4"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emf"/><Relationship Id="rId1" Type="http://schemas.openxmlformats.org/officeDocument/2006/relationships/image" Target="../media/image30.wmf"/><Relationship Id="rId4" Type="http://schemas.openxmlformats.org/officeDocument/2006/relationships/image" Target="../media/image33.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emf"/><Relationship Id="rId1" Type="http://schemas.openxmlformats.org/officeDocument/2006/relationships/image" Target="../media/image55.wmf"/><Relationship Id="rId4" Type="http://schemas.openxmlformats.org/officeDocument/2006/relationships/image" Target="../media/image58.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emf"/><Relationship Id="rId1" Type="http://schemas.openxmlformats.org/officeDocument/2006/relationships/image" Target="../media/image61.wmf"/><Relationship Id="rId4" Type="http://schemas.openxmlformats.org/officeDocument/2006/relationships/image" Target="../media/image6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ltLang="zh-CN"/>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zh-CN"/>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ltLang="zh-CN"/>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27C8F507-561A-42B0-9054-BC55942B29D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C8BE0A1-1AC8-4EF6-9E22-95B631DF8411}" type="slidenum">
              <a:rPr lang="en-US" altLang="zh-CN" smtClean="0"/>
              <a:pPr/>
              <a:t>6</a:t>
            </a:fld>
            <a:endParaRPr lang="en-US" altLang="zh-CN"/>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xfrm>
            <a:off x="914400" y="4343400"/>
            <a:ext cx="5029200" cy="4114800"/>
          </a:xfrm>
          <a:noFill/>
          <a:ln/>
        </p:spPr>
        <p:txBody>
          <a:bodyPr/>
          <a:lstStyle/>
          <a:p>
            <a:pPr eaLnBrk="1" hangingPunct="1"/>
            <a:r>
              <a:rPr lang="zh-CN" altLang="en-US"/>
              <a:t>反三角函数主值的定义域和值域、单调性</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F47112-EA20-4EF3-8530-563F7D1B7C81}"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AAC9ABE-F37E-49F9-AB65-F35F6FB153D2}"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FC8AB60-A71D-4000-B10D-A0100BEDFA71}"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0541EE9-A307-416F-8015-EB203BB0C4EA}"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9F934FE-1C4A-4902-AC73-DAD2BCEDA11A}"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301E7AB-FABD-45DA-85FC-E81AC6DA358A}"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C8B46C0-EFB3-4A44-B1C7-C53122FB2E6E}"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8ADA77B-8579-421E-BDD4-54762E57ACD2}"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0CD275D-06A9-415A-AE2F-880C09ADDA37}"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6955083-D79E-45E6-9DAD-2855D5239B59}"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0ECA22A-7FA5-46ED-B971-D46B218A345E}"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2FFF0"/>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253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defRPr/>
            </a:pPr>
            <a:fld id="{58CF55B0-6890-4A6D-827F-2FECB1A4EAB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18" Type="http://schemas.openxmlformats.org/officeDocument/2006/relationships/image" Target="../media/image8.wmf"/><Relationship Id="rId3" Type="http://schemas.openxmlformats.org/officeDocument/2006/relationships/oleObject" Target="../embeddings/oleObject1.bin"/><Relationship Id="rId21" Type="http://schemas.openxmlformats.org/officeDocument/2006/relationships/image" Target="../media/image9.wmf"/><Relationship Id="rId7" Type="http://schemas.openxmlformats.org/officeDocument/2006/relationships/oleObject" Target="../embeddings/oleObject3.bin"/><Relationship Id="rId12" Type="http://schemas.openxmlformats.org/officeDocument/2006/relationships/image" Target="../media/image5.emf"/><Relationship Id="rId17" Type="http://schemas.openxmlformats.org/officeDocument/2006/relationships/oleObject" Target="../embeddings/oleObject8.bin"/><Relationship Id="rId2" Type="http://schemas.openxmlformats.org/officeDocument/2006/relationships/slideLayout" Target="../slideLayouts/slideLayout7.xml"/><Relationship Id="rId16" Type="http://schemas.openxmlformats.org/officeDocument/2006/relationships/image" Target="../media/image7.emf"/><Relationship Id="rId20" Type="http://schemas.openxmlformats.org/officeDocument/2006/relationships/oleObject" Target="../embeddings/oleObject10.bin"/><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image" Target="../media/image10.emf"/><Relationship Id="rId10" Type="http://schemas.openxmlformats.org/officeDocument/2006/relationships/image" Target="../media/image4.wmf"/><Relationship Id="rId19" Type="http://schemas.openxmlformats.org/officeDocument/2006/relationships/oleObject" Target="../embeddings/oleObject9.bin"/><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emf"/><Relationship Id="rId22" Type="http://schemas.openxmlformats.org/officeDocument/2006/relationships/oleObject" Target="../embeddings/oleObject11.bin"/></Relationships>
</file>

<file path=ppt/slides/_rels/slide10.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48.emf"/><Relationship Id="rId7"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51.emf"/><Relationship Id="rId5" Type="http://schemas.openxmlformats.org/officeDocument/2006/relationships/image" Target="../media/image50.emf"/><Relationship Id="rId10" Type="http://schemas.openxmlformats.org/officeDocument/2006/relationships/image" Target="../media/image47.wmf"/><Relationship Id="rId4" Type="http://schemas.openxmlformats.org/officeDocument/2006/relationships/image" Target="../media/image49.emf"/><Relationship Id="rId9" Type="http://schemas.openxmlformats.org/officeDocument/2006/relationships/oleObject" Target="../embeddings/oleObject33.bin"/></Relationships>
</file>

<file path=ppt/slides/_rels/slide11.xml.rels><?xml version="1.0" encoding="UTF-8" standalone="yes"?>
<Relationships xmlns="http://schemas.openxmlformats.org/package/2006/relationships"><Relationship Id="rId3" Type="http://schemas.openxmlformats.org/officeDocument/2006/relationships/image" Target="../media/image54.emf"/><Relationship Id="rId7" Type="http://schemas.openxmlformats.org/officeDocument/2006/relationships/image" Target="../media/image53.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35.bin"/><Relationship Id="rId5" Type="http://schemas.openxmlformats.org/officeDocument/2006/relationships/image" Target="../media/image52.wmf"/><Relationship Id="rId4" Type="http://schemas.openxmlformats.org/officeDocument/2006/relationships/oleObject" Target="../embeddings/oleObject34.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oleObject" Target="../embeddings/oleObject36.bin"/><Relationship Id="rId7" Type="http://schemas.openxmlformats.org/officeDocument/2006/relationships/image" Target="../media/image56.emf"/><Relationship Id="rId12" Type="http://schemas.openxmlformats.org/officeDocument/2006/relationships/image" Target="../media/image58.e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37.bin"/><Relationship Id="rId11" Type="http://schemas.openxmlformats.org/officeDocument/2006/relationships/oleObject" Target="../embeddings/oleObject39.bin"/><Relationship Id="rId5" Type="http://schemas.openxmlformats.org/officeDocument/2006/relationships/image" Target="../media/image59.png"/><Relationship Id="rId10" Type="http://schemas.openxmlformats.org/officeDocument/2006/relationships/image" Target="../media/image60.png"/><Relationship Id="rId4" Type="http://schemas.openxmlformats.org/officeDocument/2006/relationships/image" Target="../media/image55.wmf"/><Relationship Id="rId9" Type="http://schemas.openxmlformats.org/officeDocument/2006/relationships/image" Target="../media/image57.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oleObject" Target="../embeddings/oleObject40.bin"/><Relationship Id="rId7" Type="http://schemas.openxmlformats.org/officeDocument/2006/relationships/image" Target="../media/image62.emf"/><Relationship Id="rId12" Type="http://schemas.openxmlformats.org/officeDocument/2006/relationships/image" Target="../media/image64.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41.bin"/><Relationship Id="rId11" Type="http://schemas.openxmlformats.org/officeDocument/2006/relationships/oleObject" Target="../embeddings/oleObject43.bin"/><Relationship Id="rId5" Type="http://schemas.openxmlformats.org/officeDocument/2006/relationships/image" Target="../media/image65.png"/><Relationship Id="rId10" Type="http://schemas.openxmlformats.org/officeDocument/2006/relationships/image" Target="../media/image66.png"/><Relationship Id="rId4" Type="http://schemas.openxmlformats.org/officeDocument/2006/relationships/image" Target="../media/image61.wmf"/><Relationship Id="rId9" Type="http://schemas.openxmlformats.org/officeDocument/2006/relationships/image" Target="../media/image63.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image" Target="../media/image71.png"/><Relationship Id="rId3" Type="http://schemas.openxmlformats.org/officeDocument/2006/relationships/oleObject" Target="../embeddings/oleObject44.bin"/><Relationship Id="rId7" Type="http://schemas.openxmlformats.org/officeDocument/2006/relationships/image" Target="../media/image68.emf"/><Relationship Id="rId12" Type="http://schemas.openxmlformats.org/officeDocument/2006/relationships/oleObject" Target="../embeddings/oleObject48.bin"/><Relationship Id="rId17" Type="http://schemas.openxmlformats.org/officeDocument/2006/relationships/image" Target="../media/image73.emf"/><Relationship Id="rId2" Type="http://schemas.openxmlformats.org/officeDocument/2006/relationships/slideLayout" Target="../slideLayouts/slideLayout7.xml"/><Relationship Id="rId16" Type="http://schemas.openxmlformats.org/officeDocument/2006/relationships/oleObject" Target="../embeddings/oleObject50.bin"/><Relationship Id="rId1" Type="http://schemas.openxmlformats.org/officeDocument/2006/relationships/vmlDrawing" Target="../drawings/vmlDrawing10.vml"/><Relationship Id="rId6" Type="http://schemas.openxmlformats.org/officeDocument/2006/relationships/oleObject" Target="../embeddings/oleObject45.bin"/><Relationship Id="rId11" Type="http://schemas.openxmlformats.org/officeDocument/2006/relationships/image" Target="../media/image70.wmf"/><Relationship Id="rId5" Type="http://schemas.openxmlformats.org/officeDocument/2006/relationships/image" Target="../media/image74.png"/><Relationship Id="rId15" Type="http://schemas.openxmlformats.org/officeDocument/2006/relationships/image" Target="../media/image72.emf"/><Relationship Id="rId10" Type="http://schemas.openxmlformats.org/officeDocument/2006/relationships/oleObject" Target="../embeddings/oleObject47.bin"/><Relationship Id="rId4" Type="http://schemas.openxmlformats.org/officeDocument/2006/relationships/image" Target="../media/image67.wmf"/><Relationship Id="rId9" Type="http://schemas.openxmlformats.org/officeDocument/2006/relationships/image" Target="../media/image69.wmf"/><Relationship Id="rId14" Type="http://schemas.openxmlformats.org/officeDocument/2006/relationships/oleObject" Target="../embeddings/oleObject49.bin"/></Relationships>
</file>

<file path=ppt/slides/_rels/slide15.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56.bin"/><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79.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76.wmf"/><Relationship Id="rId11" Type="http://schemas.openxmlformats.org/officeDocument/2006/relationships/oleObject" Target="../embeddings/oleObject55.bin"/><Relationship Id="rId5" Type="http://schemas.openxmlformats.org/officeDocument/2006/relationships/oleObject" Target="../embeddings/oleObject52.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54.bin"/><Relationship Id="rId14" Type="http://schemas.openxmlformats.org/officeDocument/2006/relationships/image" Target="../media/image80.wmf"/></Relationships>
</file>

<file path=ppt/slides/_rels/slide16.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oleObject" Target="../embeddings/oleObject62.bin"/><Relationship Id="rId18" Type="http://schemas.openxmlformats.org/officeDocument/2006/relationships/image" Target="../media/image88.wmf"/><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85.wmf"/><Relationship Id="rId17" Type="http://schemas.openxmlformats.org/officeDocument/2006/relationships/oleObject" Target="../embeddings/oleObject64.bin"/><Relationship Id="rId2" Type="http://schemas.openxmlformats.org/officeDocument/2006/relationships/slideLayout" Target="../slideLayouts/slideLayout7.xml"/><Relationship Id="rId16" Type="http://schemas.openxmlformats.org/officeDocument/2006/relationships/image" Target="../media/image87.wmf"/><Relationship Id="rId20" Type="http://schemas.openxmlformats.org/officeDocument/2006/relationships/image" Target="../media/image89.emf"/><Relationship Id="rId1" Type="http://schemas.openxmlformats.org/officeDocument/2006/relationships/vmlDrawing" Target="../drawings/vmlDrawing12.vml"/><Relationship Id="rId6" Type="http://schemas.openxmlformats.org/officeDocument/2006/relationships/image" Target="../media/image82.wmf"/><Relationship Id="rId11" Type="http://schemas.openxmlformats.org/officeDocument/2006/relationships/oleObject" Target="../embeddings/oleObject61.bin"/><Relationship Id="rId5" Type="http://schemas.openxmlformats.org/officeDocument/2006/relationships/oleObject" Target="../embeddings/oleObject58.bin"/><Relationship Id="rId15" Type="http://schemas.openxmlformats.org/officeDocument/2006/relationships/oleObject" Target="../embeddings/oleObject63.bin"/><Relationship Id="rId10" Type="http://schemas.openxmlformats.org/officeDocument/2006/relationships/image" Target="../media/image84.wmf"/><Relationship Id="rId19" Type="http://schemas.openxmlformats.org/officeDocument/2006/relationships/oleObject" Target="../embeddings/oleObject65.bin"/><Relationship Id="rId4" Type="http://schemas.openxmlformats.org/officeDocument/2006/relationships/image" Target="../media/image81.wmf"/><Relationship Id="rId9" Type="http://schemas.openxmlformats.org/officeDocument/2006/relationships/oleObject" Target="../embeddings/oleObject60.bin"/><Relationship Id="rId14" Type="http://schemas.openxmlformats.org/officeDocument/2006/relationships/image" Target="../media/image86.wmf"/></Relationships>
</file>

<file path=ppt/slides/_rels/slide17.xml.rels><?xml version="1.0" encoding="UTF-8" standalone="yes"?>
<Relationships xmlns="http://schemas.openxmlformats.org/package/2006/relationships"><Relationship Id="rId8" Type="http://schemas.openxmlformats.org/officeDocument/2006/relationships/image" Target="../media/image92.emf"/><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94.e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91.wmf"/><Relationship Id="rId11" Type="http://schemas.openxmlformats.org/officeDocument/2006/relationships/oleObject" Target="../embeddings/oleObject70.bin"/><Relationship Id="rId5" Type="http://schemas.openxmlformats.org/officeDocument/2006/relationships/oleObject" Target="../embeddings/oleObject67.bin"/><Relationship Id="rId10" Type="http://schemas.openxmlformats.org/officeDocument/2006/relationships/image" Target="../media/image93.emf"/><Relationship Id="rId4" Type="http://schemas.openxmlformats.org/officeDocument/2006/relationships/image" Target="../media/image90.wmf"/><Relationship Id="rId9" Type="http://schemas.openxmlformats.org/officeDocument/2006/relationships/oleObject" Target="../embeddings/oleObject69.bin"/></Relationships>
</file>

<file path=ppt/slides/_rels/slide18.xml.rels><?xml version="1.0" encoding="UTF-8" standalone="yes"?>
<Relationships xmlns="http://schemas.openxmlformats.org/package/2006/relationships"><Relationship Id="rId8" Type="http://schemas.openxmlformats.org/officeDocument/2006/relationships/image" Target="../media/image97.e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96.wmf"/><Relationship Id="rId5" Type="http://schemas.openxmlformats.org/officeDocument/2006/relationships/oleObject" Target="../embeddings/oleObject72.bin"/><Relationship Id="rId4" Type="http://schemas.openxmlformats.org/officeDocument/2006/relationships/image" Target="../media/image95.emf"/></Relationships>
</file>

<file path=ppt/slides/_rels/slide19.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102.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99.wmf"/><Relationship Id="rId11" Type="http://schemas.openxmlformats.org/officeDocument/2006/relationships/oleObject" Target="../embeddings/oleObject78.bin"/><Relationship Id="rId5" Type="http://schemas.openxmlformats.org/officeDocument/2006/relationships/oleObject" Target="../embeddings/oleObject75.bin"/><Relationship Id="rId10" Type="http://schemas.openxmlformats.org/officeDocument/2006/relationships/image" Target="../media/image101.wmf"/><Relationship Id="rId4" Type="http://schemas.openxmlformats.org/officeDocument/2006/relationships/image" Target="../media/image98.wmf"/><Relationship Id="rId9" Type="http://schemas.openxmlformats.org/officeDocument/2006/relationships/oleObject" Target="../embeddings/oleObject77.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15.wmf"/><Relationship Id="rId3" Type="http://schemas.openxmlformats.org/officeDocument/2006/relationships/oleObject" Target="../embeddings/oleObject12.bin"/><Relationship Id="rId7" Type="http://schemas.openxmlformats.org/officeDocument/2006/relationships/image" Target="../media/image17.png"/><Relationship Id="rId12"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2.emf"/><Relationship Id="rId11" Type="http://schemas.openxmlformats.org/officeDocument/2006/relationships/image" Target="../media/image14.emf"/><Relationship Id="rId5" Type="http://schemas.openxmlformats.org/officeDocument/2006/relationships/oleObject" Target="../embeddings/oleObject13.bin"/><Relationship Id="rId15" Type="http://schemas.openxmlformats.org/officeDocument/2006/relationships/image" Target="../media/image16.wmf"/><Relationship Id="rId10" Type="http://schemas.openxmlformats.org/officeDocument/2006/relationships/oleObject" Target="../embeddings/oleObject15.bin"/><Relationship Id="rId4" Type="http://schemas.openxmlformats.org/officeDocument/2006/relationships/image" Target="../media/image11.wmf"/><Relationship Id="rId9" Type="http://schemas.openxmlformats.org/officeDocument/2006/relationships/image" Target="../media/image13.emf"/><Relationship Id="rId14" Type="http://schemas.openxmlformats.org/officeDocument/2006/relationships/oleObject" Target="../embeddings/oleObject17.bin"/></Relationships>
</file>

<file path=ppt/slides/_rels/slide20.x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oleObject" Target="../embeddings/oleObject84.bin"/><Relationship Id="rId18" Type="http://schemas.openxmlformats.org/officeDocument/2006/relationships/image" Target="../media/image110.wmf"/><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image" Target="../media/image107.wmf"/><Relationship Id="rId17" Type="http://schemas.openxmlformats.org/officeDocument/2006/relationships/oleObject" Target="../embeddings/oleObject86.bin"/><Relationship Id="rId2" Type="http://schemas.openxmlformats.org/officeDocument/2006/relationships/slideLayout" Target="../slideLayouts/slideLayout7.xml"/><Relationship Id="rId16" Type="http://schemas.openxmlformats.org/officeDocument/2006/relationships/image" Target="../media/image109.wmf"/><Relationship Id="rId1" Type="http://schemas.openxmlformats.org/officeDocument/2006/relationships/vmlDrawing" Target="../drawings/vmlDrawing16.vml"/><Relationship Id="rId6" Type="http://schemas.openxmlformats.org/officeDocument/2006/relationships/image" Target="../media/image104.wmf"/><Relationship Id="rId11" Type="http://schemas.openxmlformats.org/officeDocument/2006/relationships/oleObject" Target="../embeddings/oleObject83.bin"/><Relationship Id="rId5" Type="http://schemas.openxmlformats.org/officeDocument/2006/relationships/oleObject" Target="../embeddings/oleObject80.bin"/><Relationship Id="rId15" Type="http://schemas.openxmlformats.org/officeDocument/2006/relationships/oleObject" Target="../embeddings/oleObject85.bin"/><Relationship Id="rId10" Type="http://schemas.openxmlformats.org/officeDocument/2006/relationships/image" Target="../media/image106.wmf"/><Relationship Id="rId4" Type="http://schemas.openxmlformats.org/officeDocument/2006/relationships/image" Target="../media/image103.emf"/><Relationship Id="rId9" Type="http://schemas.openxmlformats.org/officeDocument/2006/relationships/oleObject" Target="../embeddings/oleObject82.bin"/><Relationship Id="rId14" Type="http://schemas.openxmlformats.org/officeDocument/2006/relationships/image" Target="../media/image108.wmf"/></Relationships>
</file>

<file path=ppt/slides/_rels/slide21.xml.rels><?xml version="1.0" encoding="UTF-8" standalone="yes"?>
<Relationships xmlns="http://schemas.openxmlformats.org/package/2006/relationships"><Relationship Id="rId8" Type="http://schemas.openxmlformats.org/officeDocument/2006/relationships/image" Target="../media/image113.emf"/><Relationship Id="rId3" Type="http://schemas.openxmlformats.org/officeDocument/2006/relationships/oleObject" Target="../embeddings/oleObject87.bin"/><Relationship Id="rId7"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112.wmf"/><Relationship Id="rId5" Type="http://schemas.openxmlformats.org/officeDocument/2006/relationships/oleObject" Target="../embeddings/oleObject88.bin"/><Relationship Id="rId4" Type="http://schemas.openxmlformats.org/officeDocument/2006/relationships/image" Target="../media/image111.emf"/></Relationships>
</file>

<file path=ppt/slides/_rels/slide22.x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15.wmf"/><Relationship Id="rId3" Type="http://schemas.openxmlformats.org/officeDocument/2006/relationships/oleObject" Target="../embeddings/oleObject18.bin"/><Relationship Id="rId7" Type="http://schemas.openxmlformats.org/officeDocument/2006/relationships/image" Target="../media/image23.png"/><Relationship Id="rId12"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9.emf"/><Relationship Id="rId11" Type="http://schemas.openxmlformats.org/officeDocument/2006/relationships/image" Target="../media/image21.emf"/><Relationship Id="rId5" Type="http://schemas.openxmlformats.org/officeDocument/2006/relationships/oleObject" Target="../embeddings/oleObject19.bin"/><Relationship Id="rId15" Type="http://schemas.openxmlformats.org/officeDocument/2006/relationships/image" Target="../media/image22.wmf"/><Relationship Id="rId10" Type="http://schemas.openxmlformats.org/officeDocument/2006/relationships/oleObject" Target="../embeddings/oleObject21.bin"/><Relationship Id="rId4" Type="http://schemas.openxmlformats.org/officeDocument/2006/relationships/image" Target="../media/image18.wmf"/><Relationship Id="rId9" Type="http://schemas.openxmlformats.org/officeDocument/2006/relationships/image" Target="../media/image20.emf"/><Relationship Id="rId14" Type="http://schemas.openxmlformats.org/officeDocument/2006/relationships/oleObject" Target="../embeddings/oleObject23.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oleObject" Target="../embeddings/oleObject24.bin"/><Relationship Id="rId7" Type="http://schemas.openxmlformats.org/officeDocument/2006/relationships/image" Target="../media/image25.emf"/><Relationship Id="rId12" Type="http://schemas.openxmlformats.org/officeDocument/2006/relationships/image" Target="../media/image27.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25.bin"/><Relationship Id="rId11" Type="http://schemas.openxmlformats.org/officeDocument/2006/relationships/oleObject" Target="../embeddings/oleObject27.bin"/><Relationship Id="rId5" Type="http://schemas.openxmlformats.org/officeDocument/2006/relationships/image" Target="../media/image28.png"/><Relationship Id="rId10" Type="http://schemas.openxmlformats.org/officeDocument/2006/relationships/image" Target="../media/image29.png"/><Relationship Id="rId4" Type="http://schemas.openxmlformats.org/officeDocument/2006/relationships/image" Target="../media/image24.wmf"/><Relationship Id="rId9" Type="http://schemas.openxmlformats.org/officeDocument/2006/relationships/image" Target="../media/image26.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oleObject" Target="../embeddings/oleObject28.bin"/><Relationship Id="rId7" Type="http://schemas.openxmlformats.org/officeDocument/2006/relationships/image" Target="../media/image31.emf"/><Relationship Id="rId12" Type="http://schemas.openxmlformats.org/officeDocument/2006/relationships/image" Target="../media/image33.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29.bin"/><Relationship Id="rId11" Type="http://schemas.openxmlformats.org/officeDocument/2006/relationships/oleObject" Target="../embeddings/oleObject31.bin"/><Relationship Id="rId5" Type="http://schemas.openxmlformats.org/officeDocument/2006/relationships/image" Target="../media/image34.png"/><Relationship Id="rId10" Type="http://schemas.openxmlformats.org/officeDocument/2006/relationships/image" Target="../media/image35.png"/><Relationship Id="rId4" Type="http://schemas.openxmlformats.org/officeDocument/2006/relationships/image" Target="../media/image30.wmf"/><Relationship Id="rId9" Type="http://schemas.openxmlformats.org/officeDocument/2006/relationships/image" Target="../media/image32.wmf"/></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8.emf"/><Relationship Id="rId4" Type="http://schemas.openxmlformats.org/officeDocument/2006/relationships/image" Target="../media/image37.emf"/></Relationships>
</file>

<file path=ppt/slides/_rels/slide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3.emf"/><Relationship Id="rId4" Type="http://schemas.openxmlformats.org/officeDocument/2006/relationships/image" Target="../media/image42.emf"/></Relationships>
</file>

<file path=ppt/slides/_rels/slide9.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2422525" y="152400"/>
            <a:ext cx="4206875" cy="1006475"/>
          </a:xfrm>
          <a:prstGeom prst="rect">
            <a:avLst/>
          </a:prstGeom>
          <a:noFill/>
          <a:ln w="9525">
            <a:noFill/>
            <a:miter lim="800000"/>
            <a:headEnd/>
            <a:tailEnd/>
          </a:ln>
        </p:spPr>
        <p:txBody>
          <a:bodyPr>
            <a:spAutoFit/>
          </a:bodyPr>
          <a:lstStyle/>
          <a:p>
            <a:r>
              <a:rPr lang="zh-CN" altLang="en-US" sz="6000">
                <a:solidFill>
                  <a:srgbClr val="CC3300"/>
                </a:solidFill>
                <a:ea typeface="隶书" pitchFamily="49" charset="-122"/>
              </a:rPr>
              <a:t>初等函数</a:t>
            </a:r>
          </a:p>
        </p:txBody>
      </p:sp>
      <p:sp>
        <p:nvSpPr>
          <p:cNvPr id="2051" name="Rectangle 3"/>
          <p:cNvSpPr>
            <a:spLocks noGrp="1" noChangeArrowheads="1"/>
          </p:cNvSpPr>
          <p:nvPr/>
        </p:nvSpPr>
        <p:spPr bwMode="auto">
          <a:xfrm>
            <a:off x="914400" y="990600"/>
            <a:ext cx="4495800" cy="1143000"/>
          </a:xfrm>
          <a:prstGeom prst="rect">
            <a:avLst/>
          </a:prstGeom>
          <a:noFill/>
          <a:ln w="9525">
            <a:noFill/>
            <a:miter lim="800000"/>
            <a:headEnd/>
            <a:tailEnd/>
          </a:ln>
        </p:spPr>
        <p:txBody>
          <a:bodyPr anchor="ctr"/>
          <a:lstStyle/>
          <a:p>
            <a:pPr eaLnBrk="0" hangingPunct="0"/>
            <a:r>
              <a:rPr kumimoji="0" lang="zh-CN" altLang="en-US" sz="4000">
                <a:solidFill>
                  <a:srgbClr val="0000FF"/>
                </a:solidFill>
                <a:ea typeface="黑体" pitchFamily="49" charset="-122"/>
              </a:rPr>
              <a:t>一、基本初等函数</a:t>
            </a:r>
            <a:endParaRPr kumimoji="0" lang="zh-CN" altLang="en-US" sz="4000" b="0">
              <a:solidFill>
                <a:srgbClr val="0000FF"/>
              </a:solidFill>
              <a:ea typeface="黑体" pitchFamily="49" charset="-122"/>
            </a:endParaRPr>
          </a:p>
        </p:txBody>
      </p:sp>
      <p:sp>
        <p:nvSpPr>
          <p:cNvPr id="2052" name="Text Box 4"/>
          <p:cNvSpPr txBox="1">
            <a:spLocks noChangeArrowheads="1"/>
          </p:cNvSpPr>
          <p:nvPr/>
        </p:nvSpPr>
        <p:spPr bwMode="auto">
          <a:xfrm>
            <a:off x="1066800" y="2011363"/>
            <a:ext cx="1828800" cy="579437"/>
          </a:xfrm>
          <a:prstGeom prst="rect">
            <a:avLst/>
          </a:prstGeom>
          <a:noFill/>
          <a:ln w="9525">
            <a:noFill/>
            <a:miter lim="800000"/>
            <a:headEnd/>
            <a:tailEnd/>
          </a:ln>
        </p:spPr>
        <p:txBody>
          <a:bodyPr>
            <a:spAutoFit/>
          </a:bodyPr>
          <a:lstStyle/>
          <a:p>
            <a:pPr eaLnBrk="0" hangingPunct="0"/>
            <a:r>
              <a:rPr kumimoji="0" lang="en-US" altLang="zh-CN" sz="3200">
                <a:solidFill>
                  <a:schemeClr val="accent2"/>
                </a:solidFill>
              </a:rPr>
              <a:t>1.</a:t>
            </a:r>
            <a:r>
              <a:rPr kumimoji="0" lang="zh-CN" altLang="en-US">
                <a:solidFill>
                  <a:schemeClr val="accent2"/>
                </a:solidFill>
              </a:rPr>
              <a:t>幂函数</a:t>
            </a:r>
            <a:endParaRPr kumimoji="0" lang="zh-CN" altLang="en-US" sz="3200">
              <a:solidFill>
                <a:schemeClr val="accent2"/>
              </a:solidFill>
            </a:endParaRPr>
          </a:p>
        </p:txBody>
      </p:sp>
      <p:graphicFrame>
        <p:nvGraphicFramePr>
          <p:cNvPr id="2053" name="Object 5"/>
          <p:cNvGraphicFramePr>
            <a:graphicFrameLocks noChangeAspect="1"/>
          </p:cNvGraphicFramePr>
          <p:nvPr/>
        </p:nvGraphicFramePr>
        <p:xfrm>
          <a:off x="2819400" y="2097088"/>
          <a:ext cx="3098800" cy="493712"/>
        </p:xfrm>
        <a:graphic>
          <a:graphicData uri="http://schemas.openxmlformats.org/presentationml/2006/ole">
            <mc:AlternateContent xmlns:mc="http://schemas.openxmlformats.org/markup-compatibility/2006">
              <mc:Choice xmlns:v="urn:schemas-microsoft-com:vml" Requires="v">
                <p:oleObj spid="_x0000_s1037" name="Equation" r:id="rId3" imgW="3098520" imgH="495000" progId="Equation.3">
                  <p:embed/>
                </p:oleObj>
              </mc:Choice>
              <mc:Fallback>
                <p:oleObj name="Equation" r:id="rId3" imgW="3098520" imgH="495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097088"/>
                        <a:ext cx="3098800"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8"/>
          <p:cNvGrpSpPr>
            <a:grpSpLocks/>
          </p:cNvGrpSpPr>
          <p:nvPr/>
        </p:nvGrpSpPr>
        <p:grpSpPr bwMode="auto">
          <a:xfrm>
            <a:off x="2286000" y="2970213"/>
            <a:ext cx="4286250" cy="3733800"/>
            <a:chOff x="1440" y="1488"/>
            <a:chExt cx="2700" cy="2352"/>
          </a:xfrm>
        </p:grpSpPr>
        <p:sp>
          <p:nvSpPr>
            <p:cNvPr id="1048" name="Line 29"/>
            <p:cNvSpPr>
              <a:spLocks noChangeShapeType="1"/>
            </p:cNvSpPr>
            <p:nvPr/>
          </p:nvSpPr>
          <p:spPr bwMode="auto">
            <a:xfrm>
              <a:off x="1440" y="2736"/>
              <a:ext cx="2688"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1049" name="Line 30"/>
            <p:cNvSpPr>
              <a:spLocks noChangeShapeType="1"/>
            </p:cNvSpPr>
            <p:nvPr/>
          </p:nvSpPr>
          <p:spPr bwMode="auto">
            <a:xfrm flipV="1">
              <a:off x="2688" y="1536"/>
              <a:ext cx="0" cy="2304"/>
            </a:xfrm>
            <a:prstGeom prst="line">
              <a:avLst/>
            </a:prstGeom>
            <a:noFill/>
            <a:ln w="25400">
              <a:solidFill>
                <a:schemeClr val="tx1"/>
              </a:solidFill>
              <a:round/>
              <a:headEnd/>
              <a:tailEnd type="triangle" w="med" len="med"/>
            </a:ln>
          </p:spPr>
          <p:txBody>
            <a:bodyPr wrap="none" anchor="ctr"/>
            <a:lstStyle/>
            <a:p>
              <a:endParaRPr lang="zh-CN" altLang="en-US"/>
            </a:p>
          </p:txBody>
        </p:sp>
        <p:graphicFrame>
          <p:nvGraphicFramePr>
            <p:cNvPr id="1034" name="Object 31"/>
            <p:cNvGraphicFramePr>
              <a:graphicFrameLocks noChangeAspect="1"/>
            </p:cNvGraphicFramePr>
            <p:nvPr/>
          </p:nvGraphicFramePr>
          <p:xfrm>
            <a:off x="2688" y="2736"/>
            <a:ext cx="144" cy="159"/>
          </p:xfrm>
          <a:graphic>
            <a:graphicData uri="http://schemas.openxmlformats.org/presentationml/2006/ole">
              <mc:AlternateContent xmlns:mc="http://schemas.openxmlformats.org/markup-compatibility/2006">
                <mc:Choice xmlns:v="urn:schemas-microsoft-com:vml" Requires="v">
                  <p:oleObj spid="_x0000_s1038" name="Equation" r:id="rId5" imgW="228600" imgH="253800" progId="Equation.3">
                    <p:embed/>
                  </p:oleObj>
                </mc:Choice>
                <mc:Fallback>
                  <p:oleObj name="Equation" r:id="rId5" imgW="228600" imgH="253800" progId="Equation.3">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8" y="2736"/>
                          <a:ext cx="144" cy="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5" name="Object 32"/>
            <p:cNvGraphicFramePr>
              <a:graphicFrameLocks noChangeAspect="1"/>
            </p:cNvGraphicFramePr>
            <p:nvPr/>
          </p:nvGraphicFramePr>
          <p:xfrm>
            <a:off x="3973" y="2784"/>
            <a:ext cx="167" cy="159"/>
          </p:xfrm>
          <a:graphic>
            <a:graphicData uri="http://schemas.openxmlformats.org/presentationml/2006/ole">
              <mc:AlternateContent xmlns:mc="http://schemas.openxmlformats.org/markup-compatibility/2006">
                <mc:Choice xmlns:v="urn:schemas-microsoft-com:vml" Requires="v">
                  <p:oleObj spid="_x0000_s1039" name="Equation" r:id="rId7" imgW="266400" imgH="253800" progId="Equation.3">
                    <p:embed/>
                  </p:oleObj>
                </mc:Choice>
                <mc:Fallback>
                  <p:oleObj name="Equation" r:id="rId7" imgW="266400" imgH="253800" progId="Equation.3">
                    <p:embed/>
                    <p:pic>
                      <p:nvPicPr>
                        <p:cNvPr id="0"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3" y="2784"/>
                          <a:ext cx="167" cy="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6" name="Object 33"/>
            <p:cNvGraphicFramePr>
              <a:graphicFrameLocks noChangeAspect="1"/>
            </p:cNvGraphicFramePr>
            <p:nvPr/>
          </p:nvGraphicFramePr>
          <p:xfrm>
            <a:off x="2473" y="1488"/>
            <a:ext cx="167" cy="208"/>
          </p:xfrm>
          <a:graphic>
            <a:graphicData uri="http://schemas.openxmlformats.org/presentationml/2006/ole">
              <mc:AlternateContent xmlns:mc="http://schemas.openxmlformats.org/markup-compatibility/2006">
                <mc:Choice xmlns:v="urn:schemas-microsoft-com:vml" Requires="v">
                  <p:oleObj spid="_x0000_s1040" name="Equation" r:id="rId9" imgW="266400" imgH="330120" progId="Equation.3">
                    <p:embed/>
                  </p:oleObj>
                </mc:Choice>
                <mc:Fallback>
                  <p:oleObj name="Equation" r:id="rId9" imgW="266400" imgH="330120" progId="Equation.3">
                    <p:embed/>
                    <p:pic>
                      <p:nvPicPr>
                        <p:cNvPr id="0"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73" y="1488"/>
                          <a:ext cx="167"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82" name="Arc 34"/>
          <p:cNvSpPr>
            <a:spLocks/>
          </p:cNvSpPr>
          <p:nvPr/>
        </p:nvSpPr>
        <p:spPr bwMode="auto">
          <a:xfrm flipH="1" flipV="1">
            <a:off x="3352800" y="3656013"/>
            <a:ext cx="914400" cy="12954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accent2"/>
            </a:solidFill>
            <a:round/>
            <a:headEnd/>
            <a:tailEnd/>
          </a:ln>
        </p:spPr>
        <p:txBody>
          <a:bodyPr wrap="none" anchor="ctr"/>
          <a:lstStyle/>
          <a:p>
            <a:endParaRPr lang="zh-CN" altLang="en-US"/>
          </a:p>
        </p:txBody>
      </p:sp>
      <p:sp>
        <p:nvSpPr>
          <p:cNvPr id="2083" name="Arc 35"/>
          <p:cNvSpPr>
            <a:spLocks/>
          </p:cNvSpPr>
          <p:nvPr/>
        </p:nvSpPr>
        <p:spPr bwMode="auto">
          <a:xfrm flipV="1">
            <a:off x="4229100" y="3581400"/>
            <a:ext cx="987425" cy="1371600"/>
          </a:xfrm>
          <a:custGeom>
            <a:avLst/>
            <a:gdLst>
              <a:gd name="T0" fmla="*/ 0 w 21546"/>
              <a:gd name="T1" fmla="*/ 0 h 21600"/>
              <a:gd name="T2" fmla="*/ 2147483647 w 21546"/>
              <a:gd name="T3" fmla="*/ 2147483647 h 21600"/>
              <a:gd name="T4" fmla="*/ 0 w 21546"/>
              <a:gd name="T5" fmla="*/ 2147483647 h 21600"/>
              <a:gd name="T6" fmla="*/ 0 60000 65536"/>
              <a:gd name="T7" fmla="*/ 0 60000 65536"/>
              <a:gd name="T8" fmla="*/ 0 60000 65536"/>
              <a:gd name="T9" fmla="*/ 0 w 21546"/>
              <a:gd name="T10" fmla="*/ 0 h 21600"/>
              <a:gd name="T11" fmla="*/ 21546 w 21546"/>
              <a:gd name="T12" fmla="*/ 21600 h 21600"/>
            </a:gdLst>
            <a:ahLst/>
            <a:cxnLst>
              <a:cxn ang="T6">
                <a:pos x="T0" y="T1"/>
              </a:cxn>
              <a:cxn ang="T7">
                <a:pos x="T2" y="T3"/>
              </a:cxn>
              <a:cxn ang="T8">
                <a:pos x="T4" y="T5"/>
              </a:cxn>
            </a:cxnLst>
            <a:rect l="T9" t="T10" r="T11" b="T12"/>
            <a:pathLst>
              <a:path w="21546" h="21600" fill="none" extrusionOk="0">
                <a:moveTo>
                  <a:pt x="-1" y="0"/>
                </a:moveTo>
                <a:cubicBezTo>
                  <a:pt x="11336" y="0"/>
                  <a:pt x="20743" y="8763"/>
                  <a:pt x="21545" y="20072"/>
                </a:cubicBezTo>
              </a:path>
              <a:path w="21546" h="21600" stroke="0" extrusionOk="0">
                <a:moveTo>
                  <a:pt x="-1" y="0"/>
                </a:moveTo>
                <a:cubicBezTo>
                  <a:pt x="11336" y="0"/>
                  <a:pt x="20743" y="8763"/>
                  <a:pt x="21545" y="20072"/>
                </a:cubicBezTo>
                <a:lnTo>
                  <a:pt x="0" y="21600"/>
                </a:lnTo>
                <a:close/>
              </a:path>
            </a:pathLst>
          </a:custGeom>
          <a:noFill/>
          <a:ln w="25400">
            <a:solidFill>
              <a:schemeClr val="accent2"/>
            </a:solidFill>
            <a:round/>
            <a:headEnd/>
            <a:tailEnd/>
          </a:ln>
        </p:spPr>
        <p:txBody>
          <a:bodyPr wrap="none" anchor="ctr"/>
          <a:lstStyle/>
          <a:p>
            <a:endParaRPr lang="zh-CN" altLang="en-US"/>
          </a:p>
        </p:txBody>
      </p:sp>
      <p:graphicFrame>
        <p:nvGraphicFramePr>
          <p:cNvPr id="2084" name="Object 36"/>
          <p:cNvGraphicFramePr>
            <a:graphicFrameLocks noChangeAspect="1"/>
          </p:cNvGraphicFramePr>
          <p:nvPr/>
        </p:nvGraphicFramePr>
        <p:xfrm>
          <a:off x="3352800" y="3600450"/>
          <a:ext cx="838200" cy="396875"/>
        </p:xfrm>
        <a:graphic>
          <a:graphicData uri="http://schemas.openxmlformats.org/presentationml/2006/ole">
            <mc:AlternateContent xmlns:mc="http://schemas.openxmlformats.org/markup-compatibility/2006">
              <mc:Choice xmlns:v="urn:schemas-microsoft-com:vml" Requires="v">
                <p:oleObj spid="_x0000_s1041" name="Equation" r:id="rId11" imgW="1041120" imgH="495000" progId="Equation.3">
                  <p:embed/>
                </p:oleObj>
              </mc:Choice>
              <mc:Fallback>
                <p:oleObj name="Equation" r:id="rId11" imgW="1041120" imgH="495000" progId="Equation.3">
                  <p:embed/>
                  <p:pic>
                    <p:nvPicPr>
                      <p:cNvPr id="0" name="Object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2800" y="3600450"/>
                        <a:ext cx="838200"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85" name="Line 37"/>
          <p:cNvSpPr>
            <a:spLocks noChangeShapeType="1"/>
          </p:cNvSpPr>
          <p:nvPr/>
        </p:nvSpPr>
        <p:spPr bwMode="auto">
          <a:xfrm flipV="1">
            <a:off x="2895600" y="3351213"/>
            <a:ext cx="2971800" cy="2971800"/>
          </a:xfrm>
          <a:prstGeom prst="line">
            <a:avLst/>
          </a:prstGeom>
          <a:noFill/>
          <a:ln w="9525">
            <a:solidFill>
              <a:srgbClr val="800080"/>
            </a:solidFill>
            <a:round/>
            <a:headEnd/>
            <a:tailEnd/>
          </a:ln>
        </p:spPr>
        <p:txBody>
          <a:bodyPr wrap="none" anchor="ctr"/>
          <a:lstStyle/>
          <a:p>
            <a:endParaRPr lang="zh-CN" altLang="en-US"/>
          </a:p>
        </p:txBody>
      </p:sp>
      <p:graphicFrame>
        <p:nvGraphicFramePr>
          <p:cNvPr id="2086" name="Object 38"/>
          <p:cNvGraphicFramePr>
            <a:graphicFrameLocks noChangeAspect="1"/>
          </p:cNvGraphicFramePr>
          <p:nvPr/>
        </p:nvGraphicFramePr>
        <p:xfrm>
          <a:off x="5999163" y="3263900"/>
          <a:ext cx="725487" cy="266700"/>
        </p:xfrm>
        <a:graphic>
          <a:graphicData uri="http://schemas.openxmlformats.org/presentationml/2006/ole">
            <mc:AlternateContent xmlns:mc="http://schemas.openxmlformats.org/markup-compatibility/2006">
              <mc:Choice xmlns:v="urn:schemas-microsoft-com:vml" Requires="v">
                <p:oleObj spid="_x0000_s1042" name="Equation" r:id="rId13" imgW="901440" imgH="330120" progId="Equation.3">
                  <p:embed/>
                </p:oleObj>
              </mc:Choice>
              <mc:Fallback>
                <p:oleObj name="Equation" r:id="rId13" imgW="901440" imgH="330120" progId="Equation.3">
                  <p:embed/>
                  <p:pic>
                    <p:nvPicPr>
                      <p:cNvPr id="0" name="Object 3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99163" y="3263900"/>
                        <a:ext cx="725487"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87" name="Arc 39"/>
          <p:cNvSpPr>
            <a:spLocks/>
          </p:cNvSpPr>
          <p:nvPr/>
        </p:nvSpPr>
        <p:spPr bwMode="auto">
          <a:xfrm rot="5451061" flipH="1" flipV="1">
            <a:off x="4557713" y="3749675"/>
            <a:ext cx="914400" cy="1495425"/>
          </a:xfrm>
          <a:custGeom>
            <a:avLst/>
            <a:gdLst>
              <a:gd name="T0" fmla="*/ 0 w 21600"/>
              <a:gd name="T1" fmla="*/ 0 h 24927"/>
              <a:gd name="T2" fmla="*/ 2147483647 w 21600"/>
              <a:gd name="T3" fmla="*/ 2147483647 h 24927"/>
              <a:gd name="T4" fmla="*/ 0 w 21600"/>
              <a:gd name="T5" fmla="*/ 2147483647 h 24927"/>
              <a:gd name="T6" fmla="*/ 0 60000 65536"/>
              <a:gd name="T7" fmla="*/ 0 60000 65536"/>
              <a:gd name="T8" fmla="*/ 0 60000 65536"/>
              <a:gd name="T9" fmla="*/ 0 w 21600"/>
              <a:gd name="T10" fmla="*/ 0 h 24927"/>
              <a:gd name="T11" fmla="*/ 21600 w 21600"/>
              <a:gd name="T12" fmla="*/ 24927 h 24927"/>
            </a:gdLst>
            <a:ahLst/>
            <a:cxnLst>
              <a:cxn ang="T6">
                <a:pos x="T0" y="T1"/>
              </a:cxn>
              <a:cxn ang="T7">
                <a:pos x="T2" y="T3"/>
              </a:cxn>
              <a:cxn ang="T8">
                <a:pos x="T4" y="T5"/>
              </a:cxn>
            </a:cxnLst>
            <a:rect l="T9" t="T10" r="T11" b="T12"/>
            <a:pathLst>
              <a:path w="21600" h="24927" fill="none" extrusionOk="0">
                <a:moveTo>
                  <a:pt x="-1" y="0"/>
                </a:moveTo>
                <a:cubicBezTo>
                  <a:pt x="11929" y="0"/>
                  <a:pt x="21600" y="9670"/>
                  <a:pt x="21600" y="21600"/>
                </a:cubicBezTo>
                <a:cubicBezTo>
                  <a:pt x="21600" y="22713"/>
                  <a:pt x="21513" y="23826"/>
                  <a:pt x="21342" y="24927"/>
                </a:cubicBezTo>
              </a:path>
              <a:path w="21600" h="24927" stroke="0" extrusionOk="0">
                <a:moveTo>
                  <a:pt x="-1" y="0"/>
                </a:moveTo>
                <a:cubicBezTo>
                  <a:pt x="11929" y="0"/>
                  <a:pt x="21600" y="9670"/>
                  <a:pt x="21600" y="21600"/>
                </a:cubicBezTo>
                <a:cubicBezTo>
                  <a:pt x="21600" y="22713"/>
                  <a:pt x="21513" y="23826"/>
                  <a:pt x="21342" y="24927"/>
                </a:cubicBezTo>
                <a:lnTo>
                  <a:pt x="0" y="21600"/>
                </a:lnTo>
                <a:close/>
              </a:path>
            </a:pathLst>
          </a:custGeom>
          <a:noFill/>
          <a:ln w="25400">
            <a:solidFill>
              <a:srgbClr val="FF0000"/>
            </a:solidFill>
            <a:round/>
            <a:headEnd/>
            <a:tailEnd/>
          </a:ln>
        </p:spPr>
        <p:txBody>
          <a:bodyPr wrap="none" anchor="ctr"/>
          <a:lstStyle/>
          <a:p>
            <a:endParaRPr lang="zh-CN" altLang="en-US"/>
          </a:p>
        </p:txBody>
      </p:sp>
      <p:graphicFrame>
        <p:nvGraphicFramePr>
          <p:cNvPr id="2088" name="Object 40"/>
          <p:cNvGraphicFramePr>
            <a:graphicFrameLocks noChangeAspect="1"/>
          </p:cNvGraphicFramePr>
          <p:nvPr/>
        </p:nvGraphicFramePr>
        <p:xfrm>
          <a:off x="5791200" y="3811588"/>
          <a:ext cx="941388" cy="377825"/>
        </p:xfrm>
        <a:graphic>
          <a:graphicData uri="http://schemas.openxmlformats.org/presentationml/2006/ole">
            <mc:AlternateContent xmlns:mc="http://schemas.openxmlformats.org/markup-compatibility/2006">
              <mc:Choice xmlns:v="urn:schemas-microsoft-com:vml" Requires="v">
                <p:oleObj spid="_x0000_s1043" name="Equation" r:id="rId15" imgW="1168200" imgH="469800" progId="Equation.3">
                  <p:embed/>
                </p:oleObj>
              </mc:Choice>
              <mc:Fallback>
                <p:oleObj name="Equation" r:id="rId15" imgW="1168200" imgH="469800" progId="Equation.3">
                  <p:embed/>
                  <p:pic>
                    <p:nvPicPr>
                      <p:cNvPr id="0" name="Object 4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91200" y="3811588"/>
                        <a:ext cx="941388"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89" name="Line 41"/>
          <p:cNvSpPr>
            <a:spLocks noChangeShapeType="1"/>
          </p:cNvSpPr>
          <p:nvPr/>
        </p:nvSpPr>
        <p:spPr bwMode="auto">
          <a:xfrm>
            <a:off x="5105400" y="4113213"/>
            <a:ext cx="0" cy="838200"/>
          </a:xfrm>
          <a:prstGeom prst="line">
            <a:avLst/>
          </a:prstGeom>
          <a:noFill/>
          <a:ln w="25400">
            <a:solidFill>
              <a:schemeClr val="tx1"/>
            </a:solidFill>
            <a:prstDash val="sysDot"/>
            <a:round/>
            <a:headEnd/>
            <a:tailEnd/>
          </a:ln>
        </p:spPr>
        <p:txBody>
          <a:bodyPr wrap="none" anchor="ctr"/>
          <a:lstStyle/>
          <a:p>
            <a:endParaRPr lang="zh-CN" altLang="en-US"/>
          </a:p>
        </p:txBody>
      </p:sp>
      <p:sp>
        <p:nvSpPr>
          <p:cNvPr id="2090" name="Line 42"/>
          <p:cNvSpPr>
            <a:spLocks noChangeShapeType="1"/>
          </p:cNvSpPr>
          <p:nvPr/>
        </p:nvSpPr>
        <p:spPr bwMode="auto">
          <a:xfrm flipH="1">
            <a:off x="4267200" y="4094163"/>
            <a:ext cx="914400" cy="0"/>
          </a:xfrm>
          <a:prstGeom prst="line">
            <a:avLst/>
          </a:prstGeom>
          <a:noFill/>
          <a:ln w="25400">
            <a:solidFill>
              <a:schemeClr val="tx1"/>
            </a:solidFill>
            <a:prstDash val="sysDot"/>
            <a:round/>
            <a:headEnd/>
            <a:tailEnd/>
          </a:ln>
        </p:spPr>
        <p:txBody>
          <a:bodyPr wrap="none" anchor="ctr"/>
          <a:lstStyle/>
          <a:p>
            <a:endParaRPr lang="zh-CN" altLang="en-US"/>
          </a:p>
        </p:txBody>
      </p:sp>
      <p:graphicFrame>
        <p:nvGraphicFramePr>
          <p:cNvPr id="2091" name="Object 43"/>
          <p:cNvGraphicFramePr>
            <a:graphicFrameLocks noChangeAspect="1"/>
          </p:cNvGraphicFramePr>
          <p:nvPr/>
        </p:nvGraphicFramePr>
        <p:xfrm>
          <a:off x="5029200" y="5019675"/>
          <a:ext cx="142875" cy="236538"/>
        </p:xfrm>
        <a:graphic>
          <a:graphicData uri="http://schemas.openxmlformats.org/presentationml/2006/ole">
            <mc:AlternateContent xmlns:mc="http://schemas.openxmlformats.org/markup-compatibility/2006">
              <mc:Choice xmlns:v="urn:schemas-microsoft-com:vml" Requires="v">
                <p:oleObj spid="_x0000_s1044" name="Equation" r:id="rId17" imgW="190440" imgH="317160" progId="Equation.3">
                  <p:embed/>
                </p:oleObj>
              </mc:Choice>
              <mc:Fallback>
                <p:oleObj name="Equation" r:id="rId17" imgW="190440" imgH="317160" progId="Equation.3">
                  <p:embed/>
                  <p:pic>
                    <p:nvPicPr>
                      <p:cNvPr id="0" name="Object 4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29200" y="5019675"/>
                        <a:ext cx="142875" cy="23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92" name="Object 44"/>
          <p:cNvGraphicFramePr>
            <a:graphicFrameLocks noChangeAspect="1"/>
          </p:cNvGraphicFramePr>
          <p:nvPr/>
        </p:nvGraphicFramePr>
        <p:xfrm>
          <a:off x="4038600" y="3960813"/>
          <a:ext cx="142875" cy="236537"/>
        </p:xfrm>
        <a:graphic>
          <a:graphicData uri="http://schemas.openxmlformats.org/presentationml/2006/ole">
            <mc:AlternateContent xmlns:mc="http://schemas.openxmlformats.org/markup-compatibility/2006">
              <mc:Choice xmlns:v="urn:schemas-microsoft-com:vml" Requires="v">
                <p:oleObj spid="_x0000_s1045" name="Equation" r:id="rId19" imgW="190440" imgH="317160" progId="Equation.3">
                  <p:embed/>
                </p:oleObj>
              </mc:Choice>
              <mc:Fallback>
                <p:oleObj name="Equation" r:id="rId19" imgW="190440" imgH="317160" progId="Equation.3">
                  <p:embed/>
                  <p:pic>
                    <p:nvPicPr>
                      <p:cNvPr id="0" name="Object 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38600" y="3960813"/>
                        <a:ext cx="142875" cy="236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93" name="Object 45"/>
          <p:cNvGraphicFramePr>
            <a:graphicFrameLocks noChangeAspect="1"/>
          </p:cNvGraphicFramePr>
          <p:nvPr/>
        </p:nvGraphicFramePr>
        <p:xfrm>
          <a:off x="5334000" y="4114800"/>
          <a:ext cx="533400" cy="303213"/>
        </p:xfrm>
        <a:graphic>
          <a:graphicData uri="http://schemas.openxmlformats.org/presentationml/2006/ole">
            <mc:AlternateContent xmlns:mc="http://schemas.openxmlformats.org/markup-compatibility/2006">
              <mc:Choice xmlns:v="urn:schemas-microsoft-com:vml" Requires="v">
                <p:oleObj spid="_x0000_s1046" name="Equation" r:id="rId20" imgW="711000" imgH="406080" progId="Equation.3">
                  <p:embed/>
                </p:oleObj>
              </mc:Choice>
              <mc:Fallback>
                <p:oleObj name="Equation" r:id="rId20" imgW="711000" imgH="406080" progId="Equation.3">
                  <p:embed/>
                  <p:pic>
                    <p:nvPicPr>
                      <p:cNvPr id="0" name="Object 4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34000" y="4114800"/>
                        <a:ext cx="533400" cy="30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94" name="Arc 46"/>
          <p:cNvSpPr>
            <a:spLocks/>
          </p:cNvSpPr>
          <p:nvPr/>
        </p:nvSpPr>
        <p:spPr bwMode="auto">
          <a:xfrm rot="10731800" flipV="1">
            <a:off x="2514600" y="5332413"/>
            <a:ext cx="1363663" cy="1524000"/>
          </a:xfrm>
          <a:custGeom>
            <a:avLst/>
            <a:gdLst>
              <a:gd name="T0" fmla="*/ 0 w 21468"/>
              <a:gd name="T1" fmla="*/ 2147483647 h 21598"/>
              <a:gd name="T2" fmla="*/ 2147483647 w 21468"/>
              <a:gd name="T3" fmla="*/ 0 h 21598"/>
              <a:gd name="T4" fmla="*/ 2147483647 w 21468"/>
              <a:gd name="T5" fmla="*/ 2147483647 h 21598"/>
              <a:gd name="T6" fmla="*/ 0 60000 65536"/>
              <a:gd name="T7" fmla="*/ 0 60000 65536"/>
              <a:gd name="T8" fmla="*/ 0 60000 65536"/>
              <a:gd name="T9" fmla="*/ 0 w 21468"/>
              <a:gd name="T10" fmla="*/ 0 h 21598"/>
              <a:gd name="T11" fmla="*/ 21468 w 21468"/>
              <a:gd name="T12" fmla="*/ 21598 h 21598"/>
            </a:gdLst>
            <a:ahLst/>
            <a:cxnLst>
              <a:cxn ang="T6">
                <a:pos x="T0" y="T1"/>
              </a:cxn>
              <a:cxn ang="T7">
                <a:pos x="T2" y="T3"/>
              </a:cxn>
              <a:cxn ang="T8">
                <a:pos x="T4" y="T5"/>
              </a:cxn>
            </a:cxnLst>
            <a:rect l="T9" t="T10" r="T11" b="T12"/>
            <a:pathLst>
              <a:path w="21468" h="21598" fill="none" extrusionOk="0">
                <a:moveTo>
                  <a:pt x="0" y="19212"/>
                </a:moveTo>
                <a:cubicBezTo>
                  <a:pt x="1203" y="8387"/>
                  <a:pt x="10276" y="152"/>
                  <a:pt x="21166" y="0"/>
                </a:cubicBezTo>
              </a:path>
              <a:path w="21468" h="21598" stroke="0" extrusionOk="0">
                <a:moveTo>
                  <a:pt x="0" y="19212"/>
                </a:moveTo>
                <a:cubicBezTo>
                  <a:pt x="1203" y="8387"/>
                  <a:pt x="10276" y="152"/>
                  <a:pt x="21166" y="0"/>
                </a:cubicBezTo>
                <a:lnTo>
                  <a:pt x="21468" y="21598"/>
                </a:lnTo>
                <a:close/>
              </a:path>
            </a:pathLst>
          </a:custGeom>
          <a:noFill/>
          <a:ln w="25400">
            <a:solidFill>
              <a:srgbClr val="008000"/>
            </a:solidFill>
            <a:round/>
            <a:headEnd/>
            <a:tailEnd/>
          </a:ln>
        </p:spPr>
        <p:txBody>
          <a:bodyPr wrap="none" anchor="ctr"/>
          <a:lstStyle/>
          <a:p>
            <a:endParaRPr lang="zh-CN" altLang="en-US"/>
          </a:p>
        </p:txBody>
      </p:sp>
      <p:graphicFrame>
        <p:nvGraphicFramePr>
          <p:cNvPr id="2095" name="Object 47"/>
          <p:cNvGraphicFramePr>
            <a:graphicFrameLocks noChangeAspect="1"/>
          </p:cNvGraphicFramePr>
          <p:nvPr/>
        </p:nvGraphicFramePr>
        <p:xfrm>
          <a:off x="2209800" y="5408613"/>
          <a:ext cx="768350" cy="747712"/>
        </p:xfrm>
        <a:graphic>
          <a:graphicData uri="http://schemas.openxmlformats.org/presentationml/2006/ole">
            <mc:AlternateContent xmlns:mc="http://schemas.openxmlformats.org/markup-compatibility/2006">
              <mc:Choice xmlns:v="urn:schemas-microsoft-com:vml" Requires="v">
                <p:oleObj spid="_x0000_s1047" name="Equation" r:id="rId22" imgW="927000" imgH="901440" progId="Equation.3">
                  <p:embed/>
                </p:oleObj>
              </mc:Choice>
              <mc:Fallback>
                <p:oleObj name="Equation" r:id="rId22" imgW="927000" imgH="901440" progId="Equation.3">
                  <p:embed/>
                  <p:pic>
                    <p:nvPicPr>
                      <p:cNvPr id="0" name="Object 4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209800" y="5408613"/>
                        <a:ext cx="768350" cy="747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wipe(left)">
                                      <p:cBhvr>
                                        <p:cTn id="12" dur="5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wipe(left)">
                                      <p:cBhvr>
                                        <p:cTn id="17" dur="500"/>
                                        <p:tgtEl>
                                          <p:spTgt spid="2052"/>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053"/>
                                        </p:tgtEl>
                                        <p:attrNameLst>
                                          <p:attrName>style.visibility</p:attrName>
                                        </p:attrNameLst>
                                      </p:cBhvr>
                                      <p:to>
                                        <p:strVal val="visible"/>
                                      </p:to>
                                    </p:set>
                                    <p:animEffect transition="in" filter="wipe(left)">
                                      <p:cBhvr>
                                        <p:cTn id="21" dur="500"/>
                                        <p:tgtEl>
                                          <p:spTgt spid="205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082"/>
                                        </p:tgtEl>
                                        <p:attrNameLst>
                                          <p:attrName>style.visibility</p:attrName>
                                        </p:attrNameLst>
                                      </p:cBhvr>
                                      <p:to>
                                        <p:strVal val="visible"/>
                                      </p:to>
                                    </p:set>
                                    <p:animEffect transition="in" filter="wipe(left)">
                                      <p:cBhvr>
                                        <p:cTn id="31" dur="500"/>
                                        <p:tgtEl>
                                          <p:spTgt spid="2082"/>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2083"/>
                                        </p:tgtEl>
                                        <p:attrNameLst>
                                          <p:attrName>style.visibility</p:attrName>
                                        </p:attrNameLst>
                                      </p:cBhvr>
                                      <p:to>
                                        <p:strVal val="visible"/>
                                      </p:to>
                                    </p:set>
                                    <p:animEffect transition="in" filter="wipe(left)">
                                      <p:cBhvr>
                                        <p:cTn id="35" dur="500"/>
                                        <p:tgtEl>
                                          <p:spTgt spid="2083"/>
                                        </p:tgtEl>
                                      </p:cBhvr>
                                    </p:animEffect>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2084"/>
                                        </p:tgtEl>
                                        <p:attrNameLst>
                                          <p:attrName>style.visibility</p:attrName>
                                        </p:attrNameLst>
                                      </p:cBhvr>
                                      <p:to>
                                        <p:strVal val="visible"/>
                                      </p:to>
                                    </p:set>
                                    <p:animEffect transition="in" filter="wipe(left)">
                                      <p:cBhvr>
                                        <p:cTn id="39" dur="500"/>
                                        <p:tgtEl>
                                          <p:spTgt spid="2084"/>
                                        </p:tgtEl>
                                      </p:cBhvr>
                                    </p:animEffect>
                                  </p:childTnLst>
                                </p:cTn>
                              </p:par>
                            </p:childTnLst>
                          </p:cTn>
                        </p:par>
                        <p:par>
                          <p:cTn id="40" fill="hold">
                            <p:stCondLst>
                              <p:cond delay="1500"/>
                            </p:stCondLst>
                            <p:childTnLst>
                              <p:par>
                                <p:cTn id="41" presetID="22" presetClass="entr" presetSubtype="8" fill="hold" grpId="0" nodeType="afterEffect">
                                  <p:stCondLst>
                                    <p:cond delay="0"/>
                                  </p:stCondLst>
                                  <p:childTnLst>
                                    <p:set>
                                      <p:cBhvr>
                                        <p:cTn id="42" dur="1" fill="hold">
                                          <p:stCondLst>
                                            <p:cond delay="0"/>
                                          </p:stCondLst>
                                        </p:cTn>
                                        <p:tgtEl>
                                          <p:spTgt spid="2085"/>
                                        </p:tgtEl>
                                        <p:attrNameLst>
                                          <p:attrName>style.visibility</p:attrName>
                                        </p:attrNameLst>
                                      </p:cBhvr>
                                      <p:to>
                                        <p:strVal val="visible"/>
                                      </p:to>
                                    </p:set>
                                    <p:animEffect transition="in" filter="wipe(left)">
                                      <p:cBhvr>
                                        <p:cTn id="43" dur="500"/>
                                        <p:tgtEl>
                                          <p:spTgt spid="2085"/>
                                        </p:tgtEl>
                                      </p:cBhvr>
                                    </p:animEffect>
                                  </p:childTnLst>
                                </p:cTn>
                              </p:par>
                            </p:childTnLst>
                          </p:cTn>
                        </p:par>
                        <p:par>
                          <p:cTn id="44" fill="hold">
                            <p:stCondLst>
                              <p:cond delay="2000"/>
                            </p:stCondLst>
                            <p:childTnLst>
                              <p:par>
                                <p:cTn id="45" presetID="22" presetClass="entr" presetSubtype="8" fill="hold" nodeType="afterEffect">
                                  <p:stCondLst>
                                    <p:cond delay="0"/>
                                  </p:stCondLst>
                                  <p:childTnLst>
                                    <p:set>
                                      <p:cBhvr>
                                        <p:cTn id="46" dur="1" fill="hold">
                                          <p:stCondLst>
                                            <p:cond delay="0"/>
                                          </p:stCondLst>
                                        </p:cTn>
                                        <p:tgtEl>
                                          <p:spTgt spid="2086"/>
                                        </p:tgtEl>
                                        <p:attrNameLst>
                                          <p:attrName>style.visibility</p:attrName>
                                        </p:attrNameLst>
                                      </p:cBhvr>
                                      <p:to>
                                        <p:strVal val="visible"/>
                                      </p:to>
                                    </p:set>
                                    <p:animEffect transition="in" filter="wipe(left)">
                                      <p:cBhvr>
                                        <p:cTn id="47" dur="500"/>
                                        <p:tgtEl>
                                          <p:spTgt spid="208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087"/>
                                        </p:tgtEl>
                                        <p:attrNameLst>
                                          <p:attrName>style.visibility</p:attrName>
                                        </p:attrNameLst>
                                      </p:cBhvr>
                                      <p:to>
                                        <p:strVal val="visible"/>
                                      </p:to>
                                    </p:set>
                                    <p:animEffect transition="in" filter="wipe(left)">
                                      <p:cBhvr>
                                        <p:cTn id="52" dur="500"/>
                                        <p:tgtEl>
                                          <p:spTgt spid="2087"/>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2088"/>
                                        </p:tgtEl>
                                        <p:attrNameLst>
                                          <p:attrName>style.visibility</p:attrName>
                                        </p:attrNameLst>
                                      </p:cBhvr>
                                      <p:to>
                                        <p:strVal val="visible"/>
                                      </p:to>
                                    </p:set>
                                    <p:animEffect transition="in" filter="wipe(left)">
                                      <p:cBhvr>
                                        <p:cTn id="56" dur="500"/>
                                        <p:tgtEl>
                                          <p:spTgt spid="2088"/>
                                        </p:tgtEl>
                                      </p:cBhvr>
                                    </p:animEffect>
                                  </p:childTnLst>
                                </p:cTn>
                              </p:par>
                            </p:childTnLst>
                          </p:cTn>
                        </p:par>
                        <p:par>
                          <p:cTn id="57" fill="hold">
                            <p:stCondLst>
                              <p:cond delay="1000"/>
                            </p:stCondLst>
                            <p:childTnLst>
                              <p:par>
                                <p:cTn id="58" presetID="22" presetClass="entr" presetSubtype="8" fill="hold" grpId="0" nodeType="afterEffect">
                                  <p:stCondLst>
                                    <p:cond delay="0"/>
                                  </p:stCondLst>
                                  <p:childTnLst>
                                    <p:set>
                                      <p:cBhvr>
                                        <p:cTn id="59" dur="1" fill="hold">
                                          <p:stCondLst>
                                            <p:cond delay="0"/>
                                          </p:stCondLst>
                                        </p:cTn>
                                        <p:tgtEl>
                                          <p:spTgt spid="2090"/>
                                        </p:tgtEl>
                                        <p:attrNameLst>
                                          <p:attrName>style.visibility</p:attrName>
                                        </p:attrNameLst>
                                      </p:cBhvr>
                                      <p:to>
                                        <p:strVal val="visible"/>
                                      </p:to>
                                    </p:set>
                                    <p:animEffect transition="in" filter="wipe(left)">
                                      <p:cBhvr>
                                        <p:cTn id="60" dur="500"/>
                                        <p:tgtEl>
                                          <p:spTgt spid="2090"/>
                                        </p:tgtEl>
                                      </p:cBhvr>
                                    </p:animEffect>
                                  </p:childTnLst>
                                </p:cTn>
                              </p:par>
                            </p:childTnLst>
                          </p:cTn>
                        </p:par>
                        <p:par>
                          <p:cTn id="61" fill="hold">
                            <p:stCondLst>
                              <p:cond delay="1500"/>
                            </p:stCondLst>
                            <p:childTnLst>
                              <p:par>
                                <p:cTn id="62" presetID="22" presetClass="entr" presetSubtype="4" fill="hold" grpId="0" nodeType="afterEffect">
                                  <p:stCondLst>
                                    <p:cond delay="0"/>
                                  </p:stCondLst>
                                  <p:childTnLst>
                                    <p:set>
                                      <p:cBhvr>
                                        <p:cTn id="63" dur="1" fill="hold">
                                          <p:stCondLst>
                                            <p:cond delay="0"/>
                                          </p:stCondLst>
                                        </p:cTn>
                                        <p:tgtEl>
                                          <p:spTgt spid="2089"/>
                                        </p:tgtEl>
                                        <p:attrNameLst>
                                          <p:attrName>style.visibility</p:attrName>
                                        </p:attrNameLst>
                                      </p:cBhvr>
                                      <p:to>
                                        <p:strVal val="visible"/>
                                      </p:to>
                                    </p:set>
                                    <p:animEffect transition="in" filter="wipe(down)">
                                      <p:cBhvr>
                                        <p:cTn id="64" dur="500"/>
                                        <p:tgtEl>
                                          <p:spTgt spid="208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091"/>
                                        </p:tgtEl>
                                        <p:attrNameLst>
                                          <p:attrName>style.visibility</p:attrName>
                                        </p:attrNameLst>
                                      </p:cBhvr>
                                      <p:to>
                                        <p:strVal val="visible"/>
                                      </p:to>
                                    </p:set>
                                    <p:animEffect transition="in" filter="wipe(left)">
                                      <p:cBhvr>
                                        <p:cTn id="69" dur="500"/>
                                        <p:tgtEl>
                                          <p:spTgt spid="2091"/>
                                        </p:tgtEl>
                                      </p:cBhvr>
                                    </p:animEffect>
                                  </p:childTnLst>
                                </p:cTn>
                              </p:par>
                            </p:childTnLst>
                          </p:cTn>
                        </p:par>
                        <p:par>
                          <p:cTn id="70" fill="hold">
                            <p:stCondLst>
                              <p:cond delay="500"/>
                            </p:stCondLst>
                            <p:childTnLst>
                              <p:par>
                                <p:cTn id="71" presetID="22" presetClass="entr" presetSubtype="8" fill="hold" nodeType="afterEffect">
                                  <p:stCondLst>
                                    <p:cond delay="0"/>
                                  </p:stCondLst>
                                  <p:childTnLst>
                                    <p:set>
                                      <p:cBhvr>
                                        <p:cTn id="72" dur="1" fill="hold">
                                          <p:stCondLst>
                                            <p:cond delay="0"/>
                                          </p:stCondLst>
                                        </p:cTn>
                                        <p:tgtEl>
                                          <p:spTgt spid="2092"/>
                                        </p:tgtEl>
                                        <p:attrNameLst>
                                          <p:attrName>style.visibility</p:attrName>
                                        </p:attrNameLst>
                                      </p:cBhvr>
                                      <p:to>
                                        <p:strVal val="visible"/>
                                      </p:to>
                                    </p:set>
                                    <p:animEffect transition="in" filter="wipe(left)">
                                      <p:cBhvr>
                                        <p:cTn id="73" dur="500"/>
                                        <p:tgtEl>
                                          <p:spTgt spid="2092"/>
                                        </p:tgtEl>
                                      </p:cBhvr>
                                    </p:animEffect>
                                  </p:childTnLst>
                                </p:cTn>
                              </p:par>
                            </p:childTnLst>
                          </p:cTn>
                        </p:par>
                        <p:par>
                          <p:cTn id="74" fill="hold">
                            <p:stCondLst>
                              <p:cond delay="1000"/>
                            </p:stCondLst>
                            <p:childTnLst>
                              <p:par>
                                <p:cTn id="75" presetID="22" presetClass="entr" presetSubtype="8" fill="hold" nodeType="afterEffect">
                                  <p:stCondLst>
                                    <p:cond delay="0"/>
                                  </p:stCondLst>
                                  <p:childTnLst>
                                    <p:set>
                                      <p:cBhvr>
                                        <p:cTn id="76" dur="1" fill="hold">
                                          <p:stCondLst>
                                            <p:cond delay="0"/>
                                          </p:stCondLst>
                                        </p:cTn>
                                        <p:tgtEl>
                                          <p:spTgt spid="2093"/>
                                        </p:tgtEl>
                                        <p:attrNameLst>
                                          <p:attrName>style.visibility</p:attrName>
                                        </p:attrNameLst>
                                      </p:cBhvr>
                                      <p:to>
                                        <p:strVal val="visible"/>
                                      </p:to>
                                    </p:set>
                                    <p:animEffect transition="in" filter="wipe(left)">
                                      <p:cBhvr>
                                        <p:cTn id="77" dur="500"/>
                                        <p:tgtEl>
                                          <p:spTgt spid="2093"/>
                                        </p:tgtEl>
                                      </p:cBhvr>
                                    </p:animEffect>
                                  </p:childTnLst>
                                </p:cTn>
                              </p:par>
                            </p:childTnLst>
                          </p:cTn>
                        </p:par>
                        <p:par>
                          <p:cTn id="78" fill="hold">
                            <p:stCondLst>
                              <p:cond delay="1500"/>
                            </p:stCondLst>
                            <p:childTnLst>
                              <p:par>
                                <p:cTn id="79" presetID="22" presetClass="entr" presetSubtype="8" fill="hold" grpId="0" nodeType="afterEffect">
                                  <p:stCondLst>
                                    <p:cond delay="0"/>
                                  </p:stCondLst>
                                  <p:childTnLst>
                                    <p:set>
                                      <p:cBhvr>
                                        <p:cTn id="80" dur="1" fill="hold">
                                          <p:stCondLst>
                                            <p:cond delay="0"/>
                                          </p:stCondLst>
                                        </p:cTn>
                                        <p:tgtEl>
                                          <p:spTgt spid="2094"/>
                                        </p:tgtEl>
                                        <p:attrNameLst>
                                          <p:attrName>style.visibility</p:attrName>
                                        </p:attrNameLst>
                                      </p:cBhvr>
                                      <p:to>
                                        <p:strVal val="visible"/>
                                      </p:to>
                                    </p:set>
                                    <p:animEffect transition="in" filter="wipe(left)">
                                      <p:cBhvr>
                                        <p:cTn id="81" dur="500"/>
                                        <p:tgtEl>
                                          <p:spTgt spid="2094"/>
                                        </p:tgtEl>
                                      </p:cBhvr>
                                    </p:animEffect>
                                  </p:childTnLst>
                                </p:cTn>
                              </p:par>
                            </p:childTnLst>
                          </p:cTn>
                        </p:par>
                        <p:par>
                          <p:cTn id="82" fill="hold">
                            <p:stCondLst>
                              <p:cond delay="2000"/>
                            </p:stCondLst>
                            <p:childTnLst>
                              <p:par>
                                <p:cTn id="83" presetID="22" presetClass="entr" presetSubtype="8" fill="hold" nodeType="afterEffect">
                                  <p:stCondLst>
                                    <p:cond delay="0"/>
                                  </p:stCondLst>
                                  <p:childTnLst>
                                    <p:set>
                                      <p:cBhvr>
                                        <p:cTn id="84" dur="1" fill="hold">
                                          <p:stCondLst>
                                            <p:cond delay="0"/>
                                          </p:stCondLst>
                                        </p:cTn>
                                        <p:tgtEl>
                                          <p:spTgt spid="2095"/>
                                        </p:tgtEl>
                                        <p:attrNameLst>
                                          <p:attrName>style.visibility</p:attrName>
                                        </p:attrNameLst>
                                      </p:cBhvr>
                                      <p:to>
                                        <p:strVal val="visible"/>
                                      </p:to>
                                    </p:set>
                                    <p:animEffect transition="in" filter="wipe(left)">
                                      <p:cBhvr>
                                        <p:cTn id="85" dur="500"/>
                                        <p:tgtEl>
                                          <p:spTgt spid="2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utoUpdateAnimBg="0"/>
      <p:bldP spid="2051" grpId="0" autoUpdateAnimBg="0"/>
      <p:bldP spid="2052" grpId="0" autoUpdateAnimBg="0"/>
      <p:bldP spid="2082" grpId="0" animBg="1"/>
      <p:bldP spid="2083" grpId="0" animBg="1"/>
      <p:bldP spid="2085" grpId="0" animBg="1"/>
      <p:bldP spid="2087" grpId="0" animBg="1"/>
      <p:bldP spid="2089" grpId="0" animBg="1"/>
      <p:bldP spid="2090" grpId="0" animBg="1"/>
      <p:bldP spid="209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228600" y="227013"/>
            <a:ext cx="8686800" cy="547687"/>
          </a:xfrm>
          <a:prstGeom prst="rect">
            <a:avLst/>
          </a:prstGeom>
          <a:noFill/>
          <a:ln w="9525">
            <a:noFill/>
            <a:miter lim="800000"/>
            <a:headEnd/>
            <a:tailEnd/>
          </a:ln>
        </p:spPr>
        <p:txBody>
          <a:bodyPr lIns="0" tIns="18000" rIns="0" bIns="18000">
            <a:spAutoFit/>
          </a:bodyPr>
          <a:lstStyle/>
          <a:p>
            <a:pPr>
              <a:lnSpc>
                <a:spcPct val="120000"/>
              </a:lnSpc>
              <a:buFontTx/>
              <a:buChar char="•"/>
            </a:pPr>
            <a:r>
              <a:rPr lang="en-US" altLang="zh-CN" b="0">
                <a:solidFill>
                  <a:srgbClr val="CC0000"/>
                </a:solidFill>
                <a:ea typeface="黑体" pitchFamily="49" charset="-122"/>
              </a:rPr>
              <a:t> </a:t>
            </a:r>
            <a:r>
              <a:rPr lang="zh-CN" altLang="en-US" b="0">
                <a:solidFill>
                  <a:srgbClr val="CC0000"/>
                </a:solidFill>
                <a:ea typeface="黑体" pitchFamily="49" charset="-122"/>
              </a:rPr>
              <a:t>反三角函数值的确定</a:t>
            </a:r>
          </a:p>
        </p:txBody>
      </p:sp>
      <p:sp>
        <p:nvSpPr>
          <p:cNvPr id="35843" name="Text Box 3"/>
          <p:cNvSpPr txBox="1">
            <a:spLocks noChangeArrowheads="1"/>
          </p:cNvSpPr>
          <p:nvPr/>
        </p:nvSpPr>
        <p:spPr bwMode="auto">
          <a:xfrm>
            <a:off x="228600" y="762000"/>
            <a:ext cx="4170363" cy="466725"/>
          </a:xfrm>
          <a:prstGeom prst="rect">
            <a:avLst/>
          </a:prstGeom>
          <a:noFill/>
          <a:ln w="9525">
            <a:noFill/>
            <a:miter lim="800000"/>
            <a:headEnd/>
            <a:tailEnd/>
          </a:ln>
        </p:spPr>
        <p:txBody>
          <a:bodyPr wrap="none" lIns="0" tIns="18000" rIns="0" bIns="18000">
            <a:spAutoFit/>
          </a:bodyPr>
          <a:lstStyle/>
          <a:p>
            <a:r>
              <a:rPr lang="en-US" altLang="zh-CN" b="0">
                <a:solidFill>
                  <a:schemeClr val="tx2"/>
                </a:solidFill>
              </a:rPr>
              <a:t>        </a:t>
            </a:r>
            <a:r>
              <a:rPr lang="zh-CN" altLang="en-US">
                <a:solidFill>
                  <a:schemeClr val="accent2"/>
                </a:solidFill>
              </a:rPr>
              <a:t>求</a:t>
            </a:r>
            <a:r>
              <a:rPr lang="en-US" altLang="zh-CN">
                <a:solidFill>
                  <a:schemeClr val="accent2"/>
                </a:solidFill>
              </a:rPr>
              <a:t>arcsin </a:t>
            </a:r>
            <a:r>
              <a:rPr lang="en-US" altLang="zh-CN" i="1">
                <a:solidFill>
                  <a:schemeClr val="accent2"/>
                </a:solidFill>
              </a:rPr>
              <a:t>x</a:t>
            </a:r>
            <a:r>
              <a:rPr lang="zh-CN" altLang="en-US">
                <a:solidFill>
                  <a:schemeClr val="accent2"/>
                </a:solidFill>
              </a:rPr>
              <a:t>的方法是： </a:t>
            </a:r>
          </a:p>
        </p:txBody>
      </p:sp>
      <p:pic>
        <p:nvPicPr>
          <p:cNvPr id="35844" name="Picture 4"/>
          <p:cNvPicPr>
            <a:picLocks noChangeAspect="1" noChangeArrowheads="1"/>
          </p:cNvPicPr>
          <p:nvPr/>
        </p:nvPicPr>
        <p:blipFill>
          <a:blip r:embed="rId3" cstate="print"/>
          <a:srcRect r="40561"/>
          <a:stretch>
            <a:fillRect/>
          </a:stretch>
        </p:blipFill>
        <p:spPr bwMode="auto">
          <a:xfrm>
            <a:off x="228600" y="2073275"/>
            <a:ext cx="8686800" cy="1046163"/>
          </a:xfrm>
          <a:prstGeom prst="rect">
            <a:avLst/>
          </a:prstGeom>
          <a:noFill/>
          <a:ln w="9525">
            <a:noFill/>
            <a:miter lim="800000"/>
            <a:headEnd/>
            <a:tailEnd/>
          </a:ln>
        </p:spPr>
      </p:pic>
      <p:pic>
        <p:nvPicPr>
          <p:cNvPr id="35846" name="Picture 6"/>
          <p:cNvPicPr>
            <a:picLocks noChangeAspect="1" noChangeArrowheads="1"/>
          </p:cNvPicPr>
          <p:nvPr/>
        </p:nvPicPr>
        <p:blipFill>
          <a:blip r:embed="rId4" cstate="print"/>
          <a:srcRect r="68303"/>
          <a:stretch>
            <a:fillRect/>
          </a:stretch>
        </p:blipFill>
        <p:spPr bwMode="auto">
          <a:xfrm>
            <a:off x="228600" y="1143000"/>
            <a:ext cx="4505325" cy="1046163"/>
          </a:xfrm>
          <a:prstGeom prst="rect">
            <a:avLst/>
          </a:prstGeom>
          <a:noFill/>
          <a:ln w="9525">
            <a:noFill/>
            <a:miter lim="800000"/>
            <a:headEnd/>
            <a:tailEnd/>
          </a:ln>
        </p:spPr>
      </p:pic>
      <p:pic>
        <p:nvPicPr>
          <p:cNvPr id="35847" name="Picture 7"/>
          <p:cNvPicPr>
            <a:picLocks noChangeAspect="1" noChangeArrowheads="1"/>
          </p:cNvPicPr>
          <p:nvPr/>
        </p:nvPicPr>
        <p:blipFill>
          <a:blip r:embed="rId5" cstate="print"/>
          <a:srcRect l="31943" r="55315"/>
          <a:stretch>
            <a:fillRect/>
          </a:stretch>
        </p:blipFill>
        <p:spPr bwMode="auto">
          <a:xfrm>
            <a:off x="4768850" y="1143000"/>
            <a:ext cx="1811338" cy="1046163"/>
          </a:xfrm>
          <a:prstGeom prst="rect">
            <a:avLst/>
          </a:prstGeom>
          <a:noFill/>
          <a:ln w="9525">
            <a:noFill/>
            <a:miter lim="800000"/>
            <a:headEnd/>
            <a:tailEnd/>
          </a:ln>
        </p:spPr>
      </p:pic>
      <p:pic>
        <p:nvPicPr>
          <p:cNvPr id="35848" name="Picture 8"/>
          <p:cNvPicPr>
            <a:picLocks noChangeAspect="1" noChangeArrowheads="1"/>
          </p:cNvPicPr>
          <p:nvPr/>
        </p:nvPicPr>
        <p:blipFill>
          <a:blip r:embed="rId6" cstate="print"/>
          <a:srcRect l="45187" r="38885"/>
          <a:stretch>
            <a:fillRect/>
          </a:stretch>
        </p:blipFill>
        <p:spPr bwMode="auto">
          <a:xfrm>
            <a:off x="6651625" y="1143000"/>
            <a:ext cx="2263775" cy="1046163"/>
          </a:xfrm>
          <a:prstGeom prst="rect">
            <a:avLst/>
          </a:prstGeom>
          <a:noFill/>
          <a:ln w="9525">
            <a:noFill/>
            <a:miter lim="800000"/>
            <a:headEnd/>
            <a:tailEnd/>
          </a:ln>
        </p:spPr>
      </p:pic>
      <p:sp>
        <p:nvSpPr>
          <p:cNvPr id="35850" name="AutoShape 10">
            <a:hlinkClick r:id="" action="ppaction://hlinkshowjump?jump=nextslide" highlightClick="1"/>
            <a:hlinkHover r:id="" action="ppaction://noaction" highlightClick="1"/>
          </p:cNvPr>
          <p:cNvSpPr>
            <a:spLocks noChangeArrowheads="1"/>
          </p:cNvSpPr>
          <p:nvPr/>
        </p:nvSpPr>
        <p:spPr bwMode="auto">
          <a:xfrm>
            <a:off x="7837488" y="6561138"/>
            <a:ext cx="1306512" cy="287337"/>
          </a:xfrm>
          <a:prstGeom prst="roundRect">
            <a:avLst>
              <a:gd name="adj" fmla="val 16667"/>
            </a:avLst>
          </a:prstGeom>
          <a:gradFill rotWithShape="0">
            <a:gsLst>
              <a:gs pos="0">
                <a:schemeClr val="bg2">
                  <a:gamma/>
                  <a:shade val="46275"/>
                  <a:invGamma/>
                </a:schemeClr>
              </a:gs>
              <a:gs pos="50000">
                <a:schemeClr val="bg2"/>
              </a:gs>
              <a:gs pos="100000">
                <a:schemeClr val="bg2">
                  <a:gamma/>
                  <a:shade val="46275"/>
                  <a:invGamma/>
                </a:schemeClr>
              </a:gs>
            </a:gsLst>
            <a:lin ang="5400000" scaled="1"/>
          </a:gradFill>
          <a:ln w="9525">
            <a:solidFill>
              <a:schemeClr val="hlink"/>
            </a:solidFill>
            <a:round/>
            <a:headEnd/>
            <a:tailEnd/>
          </a:ln>
          <a:effectLst/>
        </p:spPr>
        <p:txBody>
          <a:bodyPr lIns="0" tIns="0" rIns="0" bIns="0" anchor="ctr"/>
          <a:lstStyle/>
          <a:p>
            <a:pPr algn="ctr" eaLnBrk="0" hangingPunct="0">
              <a:defRPr/>
            </a:pPr>
            <a:r>
              <a:rPr kumimoji="0" lang="zh-CN" altLang="en-US" sz="1800" b="0">
                <a:solidFill>
                  <a:schemeClr val="tx2"/>
                </a:solidFill>
              </a:rPr>
              <a:t>下页</a:t>
            </a:r>
          </a:p>
        </p:txBody>
      </p:sp>
      <p:graphicFrame>
        <p:nvGraphicFramePr>
          <p:cNvPr id="25611" name="Object 11"/>
          <p:cNvGraphicFramePr>
            <a:graphicFrameLocks noChangeAspect="1"/>
          </p:cNvGraphicFramePr>
          <p:nvPr/>
        </p:nvGraphicFramePr>
        <p:xfrm>
          <a:off x="1042988" y="4437063"/>
          <a:ext cx="4460875" cy="1152525"/>
        </p:xfrm>
        <a:graphic>
          <a:graphicData uri="http://schemas.openxmlformats.org/presentationml/2006/ole">
            <mc:AlternateContent xmlns:mc="http://schemas.openxmlformats.org/markup-compatibility/2006">
              <mc:Choice xmlns:v="urn:schemas-microsoft-com:vml" Requires="v">
                <p:oleObj spid="_x0000_s6148" name="公式" r:id="rId7" imgW="1523880" imgH="393480" progId="Equation.3">
                  <p:embed/>
                </p:oleObj>
              </mc:Choice>
              <mc:Fallback>
                <p:oleObj name="公式" r:id="rId7" imgW="1523880" imgH="39348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4437063"/>
                        <a:ext cx="4460875"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2" name="Object 12"/>
          <p:cNvGraphicFramePr>
            <a:graphicFrameLocks noChangeAspect="1"/>
          </p:cNvGraphicFramePr>
          <p:nvPr/>
        </p:nvGraphicFramePr>
        <p:xfrm>
          <a:off x="1182688" y="3213100"/>
          <a:ext cx="3903662" cy="1152525"/>
        </p:xfrm>
        <a:graphic>
          <a:graphicData uri="http://schemas.openxmlformats.org/presentationml/2006/ole">
            <mc:AlternateContent xmlns:mc="http://schemas.openxmlformats.org/markup-compatibility/2006">
              <mc:Choice xmlns:v="urn:schemas-microsoft-com:vml" Requires="v">
                <p:oleObj spid="_x0000_s6149" name="公式" r:id="rId9" imgW="1333440" imgH="393480" progId="Equation.3">
                  <p:embed/>
                </p:oleObj>
              </mc:Choice>
              <mc:Fallback>
                <p:oleObj name="公式" r:id="rId9" imgW="1333440" imgH="39348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2688" y="3213100"/>
                        <a:ext cx="3903662"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animEffect transition="in" filter="wipe(left)">
                                      <p:cBhvr>
                                        <p:cTn id="7" dur="500"/>
                                        <p:tgtEl>
                                          <p:spTgt spid="358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3">
                                            <p:txEl>
                                              <p:pRg st="0" end="0"/>
                                            </p:txEl>
                                          </p:spTgt>
                                        </p:tgtEl>
                                        <p:attrNameLst>
                                          <p:attrName>style.visibility</p:attrName>
                                        </p:attrNameLst>
                                      </p:cBhvr>
                                      <p:to>
                                        <p:strVal val="visible"/>
                                      </p:to>
                                    </p:set>
                                    <p:animEffect transition="in" filter="wipe(left)">
                                      <p:cBhvr>
                                        <p:cTn id="12" dur="500"/>
                                        <p:tgtEl>
                                          <p:spTgt spid="3584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846"/>
                                        </p:tgtEl>
                                        <p:attrNameLst>
                                          <p:attrName>style.visibility</p:attrName>
                                        </p:attrNameLst>
                                      </p:cBhvr>
                                      <p:to>
                                        <p:strVal val="visible"/>
                                      </p:to>
                                    </p:set>
                                    <p:animEffect transition="in" filter="wipe(left)">
                                      <p:cBhvr>
                                        <p:cTn id="17" dur="500"/>
                                        <p:tgtEl>
                                          <p:spTgt spid="358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5847"/>
                                        </p:tgtEl>
                                        <p:attrNameLst>
                                          <p:attrName>style.visibility</p:attrName>
                                        </p:attrNameLst>
                                      </p:cBhvr>
                                      <p:to>
                                        <p:strVal val="visible"/>
                                      </p:to>
                                    </p:set>
                                    <p:animEffect transition="in" filter="wipe(left)">
                                      <p:cBhvr>
                                        <p:cTn id="22" dur="500"/>
                                        <p:tgtEl>
                                          <p:spTgt spid="3584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5848"/>
                                        </p:tgtEl>
                                        <p:attrNameLst>
                                          <p:attrName>style.visibility</p:attrName>
                                        </p:attrNameLst>
                                      </p:cBhvr>
                                      <p:to>
                                        <p:strVal val="visible"/>
                                      </p:to>
                                    </p:set>
                                    <p:animEffect transition="in" filter="wipe(left)">
                                      <p:cBhvr>
                                        <p:cTn id="27" dur="500"/>
                                        <p:tgtEl>
                                          <p:spTgt spid="358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5844"/>
                                        </p:tgtEl>
                                        <p:attrNameLst>
                                          <p:attrName>style.visibility</p:attrName>
                                        </p:attrNameLst>
                                      </p:cBhvr>
                                      <p:to>
                                        <p:strVal val="visible"/>
                                      </p:to>
                                    </p:set>
                                    <p:animEffect transition="in" filter="wipe(left)">
                                      <p:cBhvr>
                                        <p:cTn id="32" dur="500"/>
                                        <p:tgtEl>
                                          <p:spTgt spid="3584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5850"/>
                                        </p:tgtEl>
                                        <p:attrNameLst>
                                          <p:attrName>style.visibility</p:attrName>
                                        </p:attrNameLst>
                                      </p:cBhvr>
                                      <p:to>
                                        <p:strVal val="visible"/>
                                      </p:to>
                                    </p:set>
                                    <p:animEffect transition="in" filter="dissolve">
                                      <p:cBhvr>
                                        <p:cTn id="37" dur="500"/>
                                        <p:tgtEl>
                                          <p:spTgt spid="35850"/>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5612"/>
                                        </p:tgtEl>
                                        <p:attrNameLst>
                                          <p:attrName>style.visibility</p:attrName>
                                        </p:attrNameLst>
                                      </p:cBhvr>
                                      <p:to>
                                        <p:strVal val="visible"/>
                                      </p:to>
                                    </p:set>
                                    <p:anim calcmode="lin" valueType="num">
                                      <p:cBhvr additive="base">
                                        <p:cTn id="42" dur="500" fill="hold"/>
                                        <p:tgtEl>
                                          <p:spTgt spid="25612"/>
                                        </p:tgtEl>
                                        <p:attrNameLst>
                                          <p:attrName>ppt_x</p:attrName>
                                        </p:attrNameLst>
                                      </p:cBhvr>
                                      <p:tavLst>
                                        <p:tav tm="0">
                                          <p:val>
                                            <p:strVal val="#ppt_x"/>
                                          </p:val>
                                        </p:tav>
                                        <p:tav tm="100000">
                                          <p:val>
                                            <p:strVal val="#ppt_x"/>
                                          </p:val>
                                        </p:tav>
                                      </p:tavLst>
                                    </p:anim>
                                    <p:anim calcmode="lin" valueType="num">
                                      <p:cBhvr additive="base">
                                        <p:cTn id="43" dur="500" fill="hold"/>
                                        <p:tgtEl>
                                          <p:spTgt spid="2561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5611"/>
                                        </p:tgtEl>
                                        <p:attrNameLst>
                                          <p:attrName>style.visibility</p:attrName>
                                        </p:attrNameLst>
                                      </p:cBhvr>
                                      <p:to>
                                        <p:strVal val="visible"/>
                                      </p:to>
                                    </p:set>
                                    <p:anim calcmode="lin" valueType="num">
                                      <p:cBhvr additive="base">
                                        <p:cTn id="48" dur="500" fill="hold"/>
                                        <p:tgtEl>
                                          <p:spTgt spid="25611"/>
                                        </p:tgtEl>
                                        <p:attrNameLst>
                                          <p:attrName>ppt_x</p:attrName>
                                        </p:attrNameLst>
                                      </p:cBhvr>
                                      <p:tavLst>
                                        <p:tav tm="0">
                                          <p:val>
                                            <p:strVal val="#ppt_x"/>
                                          </p:val>
                                        </p:tav>
                                        <p:tav tm="100000">
                                          <p:val>
                                            <p:strVal val="#ppt_x"/>
                                          </p:val>
                                        </p:tav>
                                      </p:tavLst>
                                    </p:anim>
                                    <p:anim calcmode="lin" valueType="num">
                                      <p:cBhvr additive="base">
                                        <p:cTn id="49" dur="500" fill="hold"/>
                                        <p:tgtEl>
                                          <p:spTgt spid="256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autoUpdateAnimBg="0"/>
      <p:bldP spid="35843" grpId="0" build="p" autoUpdateAnimBg="0"/>
      <p:bldP spid="35850"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3" cstate="print"/>
          <a:srcRect r="40561"/>
          <a:stretch>
            <a:fillRect/>
          </a:stretch>
        </p:blipFill>
        <p:spPr bwMode="auto">
          <a:xfrm>
            <a:off x="228600" y="1933575"/>
            <a:ext cx="8686800" cy="1046163"/>
          </a:xfrm>
          <a:prstGeom prst="rect">
            <a:avLst/>
          </a:prstGeom>
          <a:noFill/>
          <a:ln w="9525">
            <a:noFill/>
            <a:miter lim="800000"/>
            <a:headEnd/>
            <a:tailEnd/>
          </a:ln>
        </p:spPr>
      </p:pic>
      <p:sp>
        <p:nvSpPr>
          <p:cNvPr id="36867" name="Text Box 3"/>
          <p:cNvSpPr txBox="1">
            <a:spLocks noChangeArrowheads="1"/>
          </p:cNvSpPr>
          <p:nvPr/>
        </p:nvSpPr>
        <p:spPr bwMode="auto">
          <a:xfrm>
            <a:off x="228600" y="762000"/>
            <a:ext cx="8686800" cy="547688"/>
          </a:xfrm>
          <a:prstGeom prst="rect">
            <a:avLst/>
          </a:prstGeom>
          <a:noFill/>
          <a:ln w="9525">
            <a:noFill/>
            <a:miter lim="800000"/>
            <a:headEnd/>
            <a:tailEnd/>
          </a:ln>
        </p:spPr>
        <p:txBody>
          <a:bodyPr lIns="0" tIns="18000" rIns="0" bIns="18000">
            <a:spAutoFit/>
          </a:bodyPr>
          <a:lstStyle/>
          <a:p>
            <a:pPr>
              <a:lnSpc>
                <a:spcPct val="120000"/>
              </a:lnSpc>
            </a:pPr>
            <a:r>
              <a:rPr lang="en-US" altLang="zh-CN" b="0">
                <a:solidFill>
                  <a:schemeClr val="tx2"/>
                </a:solidFill>
              </a:rPr>
              <a:t>        </a:t>
            </a:r>
            <a:r>
              <a:rPr lang="zh-CN" altLang="en-US" b="0">
                <a:solidFill>
                  <a:schemeClr val="tx2"/>
                </a:solidFill>
              </a:rPr>
              <a:t>求</a:t>
            </a:r>
            <a:r>
              <a:rPr lang="en-US" altLang="zh-CN" b="0">
                <a:solidFill>
                  <a:schemeClr val="tx2"/>
                </a:solidFill>
              </a:rPr>
              <a:t>arccos </a:t>
            </a:r>
            <a:r>
              <a:rPr lang="en-US" altLang="zh-CN" b="0" i="1">
                <a:solidFill>
                  <a:schemeClr val="tx2"/>
                </a:solidFill>
              </a:rPr>
              <a:t>x</a:t>
            </a:r>
            <a:r>
              <a:rPr lang="zh-CN" altLang="en-US" b="0">
                <a:solidFill>
                  <a:schemeClr val="tx2"/>
                </a:solidFill>
              </a:rPr>
              <a:t>的方法是： </a:t>
            </a:r>
          </a:p>
        </p:txBody>
      </p:sp>
      <p:sp>
        <p:nvSpPr>
          <p:cNvPr id="36869" name="Rectangle 5"/>
          <p:cNvSpPr>
            <a:spLocks noChangeArrowheads="1"/>
          </p:cNvSpPr>
          <p:nvPr/>
        </p:nvSpPr>
        <p:spPr bwMode="auto">
          <a:xfrm>
            <a:off x="228600" y="1392238"/>
            <a:ext cx="4206875" cy="512762"/>
          </a:xfrm>
          <a:prstGeom prst="rect">
            <a:avLst/>
          </a:prstGeom>
          <a:noFill/>
          <a:ln w="9525">
            <a:noFill/>
            <a:miter lim="800000"/>
            <a:headEnd/>
            <a:tailEnd/>
          </a:ln>
        </p:spPr>
        <p:txBody>
          <a:bodyPr wrap="none" lIns="0" tIns="0" rIns="0" bIns="0">
            <a:spAutoFit/>
          </a:bodyPr>
          <a:lstStyle/>
          <a:p>
            <a:pPr>
              <a:lnSpc>
                <a:spcPct val="120000"/>
              </a:lnSpc>
            </a:pPr>
            <a:r>
              <a:rPr lang="en-US" altLang="zh-CN" b="0">
                <a:solidFill>
                  <a:schemeClr val="tx2"/>
                </a:solidFill>
              </a:rPr>
              <a:t>        </a:t>
            </a:r>
            <a:r>
              <a:rPr lang="zh-CN" altLang="en-US" b="0">
                <a:solidFill>
                  <a:schemeClr val="tx2"/>
                </a:solidFill>
              </a:rPr>
              <a:t>在</a:t>
            </a:r>
            <a:r>
              <a:rPr lang="en-US" altLang="zh-CN" b="0">
                <a:solidFill>
                  <a:schemeClr val="tx2"/>
                </a:solidFill>
              </a:rPr>
              <a:t>[0, </a:t>
            </a:r>
            <a:r>
              <a:rPr lang="en-US" altLang="zh-CN" b="0" i="1">
                <a:solidFill>
                  <a:schemeClr val="tx2"/>
                </a:solidFill>
                <a:latin typeface="Symbol" pitchFamily="18" charset="2"/>
              </a:rPr>
              <a:t>p</a:t>
            </a:r>
            <a:r>
              <a:rPr lang="en-US" altLang="zh-CN" b="0">
                <a:solidFill>
                  <a:schemeClr val="tx2"/>
                </a:solidFill>
              </a:rPr>
              <a:t>]</a:t>
            </a:r>
            <a:r>
              <a:rPr lang="zh-CN" altLang="en-US" b="0">
                <a:solidFill>
                  <a:schemeClr val="tx2"/>
                </a:solidFill>
              </a:rPr>
              <a:t>内确定一点</a:t>
            </a:r>
            <a:r>
              <a:rPr lang="en-US" altLang="zh-CN" b="0" i="1">
                <a:solidFill>
                  <a:schemeClr val="tx2"/>
                </a:solidFill>
                <a:latin typeface="Symbol" pitchFamily="18" charset="2"/>
              </a:rPr>
              <a:t>a</a:t>
            </a:r>
            <a:r>
              <a:rPr lang="zh-CN" altLang="en-US" b="0">
                <a:solidFill>
                  <a:schemeClr val="tx2"/>
                </a:solidFill>
              </a:rPr>
              <a:t>，</a:t>
            </a:r>
          </a:p>
        </p:txBody>
      </p:sp>
      <p:sp>
        <p:nvSpPr>
          <p:cNvPr id="36870" name="Rectangle 6"/>
          <p:cNvSpPr>
            <a:spLocks noChangeArrowheads="1"/>
          </p:cNvSpPr>
          <p:nvPr/>
        </p:nvSpPr>
        <p:spPr bwMode="auto">
          <a:xfrm>
            <a:off x="6365875" y="1374775"/>
            <a:ext cx="2282825" cy="512763"/>
          </a:xfrm>
          <a:prstGeom prst="rect">
            <a:avLst/>
          </a:prstGeom>
          <a:noFill/>
          <a:ln w="9525">
            <a:noFill/>
            <a:miter lim="800000"/>
            <a:headEnd/>
            <a:tailEnd/>
          </a:ln>
        </p:spPr>
        <p:txBody>
          <a:bodyPr wrap="none" lIns="0" tIns="0" rIns="0" bIns="0">
            <a:spAutoFit/>
          </a:bodyPr>
          <a:lstStyle/>
          <a:p>
            <a:pPr>
              <a:lnSpc>
                <a:spcPct val="120000"/>
              </a:lnSpc>
            </a:pPr>
            <a:r>
              <a:rPr lang="zh-CN" altLang="en-US" b="0">
                <a:solidFill>
                  <a:schemeClr val="tx2"/>
                </a:solidFill>
              </a:rPr>
              <a:t>则</a:t>
            </a:r>
            <a:r>
              <a:rPr lang="en-US" altLang="zh-CN" b="0">
                <a:solidFill>
                  <a:schemeClr val="tx2"/>
                </a:solidFill>
              </a:rPr>
              <a:t>arccos </a:t>
            </a:r>
            <a:r>
              <a:rPr lang="en-US" altLang="zh-CN" b="0" i="1">
                <a:solidFill>
                  <a:schemeClr val="tx2"/>
                </a:solidFill>
              </a:rPr>
              <a:t>x</a:t>
            </a:r>
            <a:r>
              <a:rPr lang="en-US" altLang="zh-CN" b="0">
                <a:solidFill>
                  <a:schemeClr val="tx2"/>
                </a:solidFill>
                <a:latin typeface="Symbol" pitchFamily="18" charset="2"/>
              </a:rPr>
              <a:t>=</a:t>
            </a:r>
            <a:r>
              <a:rPr lang="en-US" altLang="zh-CN" b="0" i="1">
                <a:solidFill>
                  <a:schemeClr val="tx2"/>
                </a:solidFill>
                <a:latin typeface="Symbol" pitchFamily="18" charset="2"/>
              </a:rPr>
              <a:t>a</a:t>
            </a:r>
            <a:r>
              <a:rPr lang="zh-CN" altLang="en-US" b="0">
                <a:solidFill>
                  <a:schemeClr val="tx2"/>
                </a:solidFill>
              </a:rPr>
              <a:t>。</a:t>
            </a:r>
          </a:p>
        </p:txBody>
      </p:sp>
      <p:sp>
        <p:nvSpPr>
          <p:cNvPr id="36871" name="Rectangle 7"/>
          <p:cNvSpPr>
            <a:spLocks noChangeArrowheads="1"/>
          </p:cNvSpPr>
          <p:nvPr/>
        </p:nvSpPr>
        <p:spPr bwMode="auto">
          <a:xfrm>
            <a:off x="4435475" y="1392238"/>
            <a:ext cx="1849438" cy="512762"/>
          </a:xfrm>
          <a:prstGeom prst="rect">
            <a:avLst/>
          </a:prstGeom>
          <a:noFill/>
          <a:ln w="9525">
            <a:noFill/>
            <a:miter lim="800000"/>
            <a:headEnd/>
            <a:tailEnd/>
          </a:ln>
        </p:spPr>
        <p:txBody>
          <a:bodyPr wrap="none" lIns="0" tIns="0" rIns="0" bIns="0">
            <a:spAutoFit/>
          </a:bodyPr>
          <a:lstStyle/>
          <a:p>
            <a:pPr>
              <a:lnSpc>
                <a:spcPct val="120000"/>
              </a:lnSpc>
            </a:pPr>
            <a:r>
              <a:rPr lang="zh-CN" altLang="en-US" b="0">
                <a:solidFill>
                  <a:schemeClr val="tx2"/>
                </a:solidFill>
              </a:rPr>
              <a:t>使</a:t>
            </a:r>
            <a:r>
              <a:rPr lang="en-US" altLang="zh-CN" b="0">
                <a:solidFill>
                  <a:schemeClr val="tx2"/>
                </a:solidFill>
              </a:rPr>
              <a:t>cos </a:t>
            </a:r>
            <a:r>
              <a:rPr lang="en-US" altLang="zh-CN" b="0" i="1">
                <a:solidFill>
                  <a:schemeClr val="tx2"/>
                </a:solidFill>
                <a:latin typeface="Symbol" pitchFamily="18" charset="2"/>
              </a:rPr>
              <a:t>a</a:t>
            </a:r>
            <a:r>
              <a:rPr lang="en-US" altLang="zh-CN" b="0">
                <a:solidFill>
                  <a:schemeClr val="tx2"/>
                </a:solidFill>
                <a:latin typeface="Symbol" pitchFamily="18" charset="2"/>
              </a:rPr>
              <a:t>=</a:t>
            </a:r>
            <a:r>
              <a:rPr lang="en-US" altLang="zh-CN" b="0" i="1">
                <a:solidFill>
                  <a:schemeClr val="tx2"/>
                </a:solidFill>
              </a:rPr>
              <a:t>x</a:t>
            </a:r>
            <a:r>
              <a:rPr lang="zh-CN" altLang="en-US" b="0">
                <a:solidFill>
                  <a:schemeClr val="tx2"/>
                </a:solidFill>
              </a:rPr>
              <a:t>，</a:t>
            </a:r>
          </a:p>
        </p:txBody>
      </p:sp>
      <p:sp>
        <p:nvSpPr>
          <p:cNvPr id="7177" name="Text Box 9"/>
          <p:cNvSpPr txBox="1">
            <a:spLocks noChangeArrowheads="1"/>
          </p:cNvSpPr>
          <p:nvPr/>
        </p:nvSpPr>
        <p:spPr bwMode="auto">
          <a:xfrm>
            <a:off x="228600" y="227013"/>
            <a:ext cx="8686800" cy="547687"/>
          </a:xfrm>
          <a:prstGeom prst="rect">
            <a:avLst/>
          </a:prstGeom>
          <a:noFill/>
          <a:ln w="9525">
            <a:noFill/>
            <a:miter lim="800000"/>
            <a:headEnd/>
            <a:tailEnd/>
          </a:ln>
        </p:spPr>
        <p:txBody>
          <a:bodyPr lIns="0" tIns="18000" rIns="0" bIns="18000">
            <a:spAutoFit/>
          </a:bodyPr>
          <a:lstStyle/>
          <a:p>
            <a:pPr>
              <a:lnSpc>
                <a:spcPct val="120000"/>
              </a:lnSpc>
              <a:buFontTx/>
              <a:buChar char="•"/>
            </a:pPr>
            <a:r>
              <a:rPr lang="en-US" altLang="zh-CN" b="0">
                <a:solidFill>
                  <a:srgbClr val="CC0000"/>
                </a:solidFill>
                <a:ea typeface="黑体" pitchFamily="49" charset="-122"/>
              </a:rPr>
              <a:t> </a:t>
            </a:r>
            <a:r>
              <a:rPr lang="zh-CN" altLang="en-US" b="0">
                <a:solidFill>
                  <a:srgbClr val="CC0000"/>
                </a:solidFill>
                <a:ea typeface="黑体" pitchFamily="49" charset="-122"/>
              </a:rPr>
              <a:t>反三角函数值的确定</a:t>
            </a:r>
          </a:p>
        </p:txBody>
      </p:sp>
      <p:graphicFrame>
        <p:nvGraphicFramePr>
          <p:cNvPr id="11" name="Object 11"/>
          <p:cNvGraphicFramePr>
            <a:graphicFrameLocks noChangeAspect="1"/>
          </p:cNvGraphicFramePr>
          <p:nvPr/>
        </p:nvGraphicFramePr>
        <p:xfrm>
          <a:off x="922338" y="4221163"/>
          <a:ext cx="4422775" cy="1152525"/>
        </p:xfrm>
        <a:graphic>
          <a:graphicData uri="http://schemas.openxmlformats.org/presentationml/2006/ole">
            <mc:AlternateContent xmlns:mc="http://schemas.openxmlformats.org/markup-compatibility/2006">
              <mc:Choice xmlns:v="urn:schemas-microsoft-com:vml" Requires="v">
                <p:oleObj spid="_x0000_s7172" name="公式" r:id="rId4" imgW="1511280" imgH="393480" progId="Equation.3">
                  <p:embed/>
                </p:oleObj>
              </mc:Choice>
              <mc:Fallback>
                <p:oleObj name="公式" r:id="rId4" imgW="1511280" imgH="39348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338" y="4221163"/>
                        <a:ext cx="4422775"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6" name="Object 12"/>
          <p:cNvGraphicFramePr>
            <a:graphicFrameLocks noChangeAspect="1"/>
          </p:cNvGraphicFramePr>
          <p:nvPr/>
        </p:nvGraphicFramePr>
        <p:xfrm>
          <a:off x="827088" y="2997200"/>
          <a:ext cx="3902075" cy="1152525"/>
        </p:xfrm>
        <a:graphic>
          <a:graphicData uri="http://schemas.openxmlformats.org/presentationml/2006/ole">
            <mc:AlternateContent xmlns:mc="http://schemas.openxmlformats.org/markup-compatibility/2006">
              <mc:Choice xmlns:v="urn:schemas-microsoft-com:vml" Requires="v">
                <p:oleObj spid="_x0000_s7173" name="公式" r:id="rId6" imgW="1333440" imgH="393480" progId="Equation.3">
                  <p:embed/>
                </p:oleObj>
              </mc:Choice>
              <mc:Fallback>
                <p:oleObj name="公式" r:id="rId6" imgW="1333440" imgH="39348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2997200"/>
                        <a:ext cx="3902075"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9">
                                            <p:txEl>
                                              <p:pRg st="0" end="0"/>
                                            </p:txEl>
                                          </p:spTgt>
                                        </p:tgtEl>
                                        <p:attrNameLst>
                                          <p:attrName>style.visibility</p:attrName>
                                        </p:attrNameLst>
                                      </p:cBhvr>
                                      <p:to>
                                        <p:strVal val="visible"/>
                                      </p:to>
                                    </p:set>
                                    <p:animEffect transition="in" filter="wipe(left)">
                                      <p:cBhvr>
                                        <p:cTn id="12" dur="500"/>
                                        <p:tgtEl>
                                          <p:spTgt spid="3686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71">
                                            <p:txEl>
                                              <p:pRg st="0" end="0"/>
                                            </p:txEl>
                                          </p:spTgt>
                                        </p:tgtEl>
                                        <p:attrNameLst>
                                          <p:attrName>style.visibility</p:attrName>
                                        </p:attrNameLst>
                                      </p:cBhvr>
                                      <p:to>
                                        <p:strVal val="visible"/>
                                      </p:to>
                                    </p:set>
                                    <p:animEffect transition="in" filter="wipe(left)">
                                      <p:cBhvr>
                                        <p:cTn id="17" dur="500"/>
                                        <p:tgtEl>
                                          <p:spTgt spid="3687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70">
                                            <p:txEl>
                                              <p:pRg st="0" end="0"/>
                                            </p:txEl>
                                          </p:spTgt>
                                        </p:tgtEl>
                                        <p:attrNameLst>
                                          <p:attrName>style.visibility</p:attrName>
                                        </p:attrNameLst>
                                      </p:cBhvr>
                                      <p:to>
                                        <p:strVal val="visible"/>
                                      </p:to>
                                    </p:set>
                                    <p:animEffect transition="in" filter="wipe(left)">
                                      <p:cBhvr>
                                        <p:cTn id="22" dur="500"/>
                                        <p:tgtEl>
                                          <p:spTgt spid="3687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6866"/>
                                        </p:tgtEl>
                                        <p:attrNameLst>
                                          <p:attrName>style.visibility</p:attrName>
                                        </p:attrNameLst>
                                      </p:cBhvr>
                                      <p:to>
                                        <p:strVal val="visible"/>
                                      </p:to>
                                    </p:set>
                                    <p:animEffect transition="in" filter="wipe(left)">
                                      <p:cBhvr>
                                        <p:cTn id="27" dur="500"/>
                                        <p:tgtEl>
                                          <p:spTgt spid="3686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6636"/>
                                        </p:tgtEl>
                                        <p:attrNameLst>
                                          <p:attrName>style.visibility</p:attrName>
                                        </p:attrNameLst>
                                      </p:cBhvr>
                                      <p:to>
                                        <p:strVal val="visible"/>
                                      </p:to>
                                    </p:set>
                                    <p:anim calcmode="lin" valueType="num">
                                      <p:cBhvr additive="base">
                                        <p:cTn id="32" dur="500" fill="hold"/>
                                        <p:tgtEl>
                                          <p:spTgt spid="26636"/>
                                        </p:tgtEl>
                                        <p:attrNameLst>
                                          <p:attrName>ppt_x</p:attrName>
                                        </p:attrNameLst>
                                      </p:cBhvr>
                                      <p:tavLst>
                                        <p:tav tm="0">
                                          <p:val>
                                            <p:strVal val="#ppt_x"/>
                                          </p:val>
                                        </p:tav>
                                        <p:tav tm="100000">
                                          <p:val>
                                            <p:strVal val="#ppt_x"/>
                                          </p:val>
                                        </p:tav>
                                      </p:tavLst>
                                    </p:anim>
                                    <p:anim calcmode="lin" valueType="num">
                                      <p:cBhvr additive="base">
                                        <p:cTn id="33" dur="500" fill="hold"/>
                                        <p:tgtEl>
                                          <p:spTgt spid="2663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ppt_x"/>
                                          </p:val>
                                        </p:tav>
                                        <p:tav tm="100000">
                                          <p:val>
                                            <p:strVal val="#ppt_x"/>
                                          </p:val>
                                        </p:tav>
                                      </p:tavLst>
                                    </p:anim>
                                    <p:anim calcmode="lin" valueType="num">
                                      <p:cBhvr additive="base">
                                        <p:cTn id="3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P spid="36869" grpId="0" build="p" autoUpdateAnimBg="0"/>
      <p:bldP spid="36870" grpId="0" build="p" autoUpdateAnimBg="0"/>
      <p:bldP spid="3687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28600" y="304800"/>
            <a:ext cx="2743200" cy="519113"/>
          </a:xfrm>
          <a:prstGeom prst="rect">
            <a:avLst/>
          </a:prstGeom>
          <a:noFill/>
          <a:ln w="9525">
            <a:noFill/>
            <a:miter lim="800000"/>
            <a:headEnd/>
            <a:tailEnd/>
          </a:ln>
        </p:spPr>
        <p:txBody>
          <a:bodyPr>
            <a:spAutoFit/>
          </a:bodyPr>
          <a:lstStyle/>
          <a:p>
            <a:pPr eaLnBrk="0" hangingPunct="0"/>
            <a:r>
              <a:rPr kumimoji="0" lang="zh-CN" altLang="en-US">
                <a:solidFill>
                  <a:schemeClr val="accent2"/>
                </a:solidFill>
              </a:rPr>
              <a:t>正割函数</a:t>
            </a:r>
          </a:p>
        </p:txBody>
      </p:sp>
      <p:graphicFrame>
        <p:nvGraphicFramePr>
          <p:cNvPr id="7171" name="Object 3"/>
          <p:cNvGraphicFramePr>
            <a:graphicFrameLocks noChangeAspect="1"/>
          </p:cNvGraphicFramePr>
          <p:nvPr/>
        </p:nvGraphicFramePr>
        <p:xfrm>
          <a:off x="2133600" y="431800"/>
          <a:ext cx="1409700" cy="330200"/>
        </p:xfrm>
        <a:graphic>
          <a:graphicData uri="http://schemas.openxmlformats.org/presentationml/2006/ole">
            <mc:AlternateContent xmlns:mc="http://schemas.openxmlformats.org/markup-compatibility/2006">
              <mc:Choice xmlns:v="urn:schemas-microsoft-com:vml" Requires="v">
                <p:oleObj spid="_x0000_s8198" name="Equation" r:id="rId3" imgW="1409400" imgH="330120" progId="Equation.3">
                  <p:embed/>
                </p:oleObj>
              </mc:Choice>
              <mc:Fallback>
                <p:oleObj name="Equation" r:id="rId3" imgW="1409400" imgH="33012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31800"/>
                        <a:ext cx="14097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172" name="Picture 4"/>
          <p:cNvPicPr>
            <a:picLocks noChangeAspect="1" noChangeArrowheads="1"/>
          </p:cNvPicPr>
          <p:nvPr/>
        </p:nvPicPr>
        <p:blipFill>
          <a:blip r:embed="rId5" cstate="print"/>
          <a:srcRect/>
          <a:stretch>
            <a:fillRect/>
          </a:stretch>
        </p:blipFill>
        <p:spPr bwMode="auto">
          <a:xfrm>
            <a:off x="609600" y="990600"/>
            <a:ext cx="5638800" cy="2127250"/>
          </a:xfrm>
          <a:prstGeom prst="rect">
            <a:avLst/>
          </a:prstGeom>
          <a:noFill/>
          <a:ln w="9525">
            <a:solidFill>
              <a:schemeClr val="accent1"/>
            </a:solidFill>
            <a:miter lim="800000"/>
            <a:headEnd/>
            <a:tailEnd/>
          </a:ln>
        </p:spPr>
      </p:pic>
      <p:graphicFrame>
        <p:nvGraphicFramePr>
          <p:cNvPr id="7173" name="Object 5"/>
          <p:cNvGraphicFramePr>
            <a:graphicFrameLocks noChangeAspect="1"/>
          </p:cNvGraphicFramePr>
          <p:nvPr/>
        </p:nvGraphicFramePr>
        <p:xfrm>
          <a:off x="4800600" y="1143000"/>
          <a:ext cx="1208088" cy="280988"/>
        </p:xfrm>
        <a:graphic>
          <a:graphicData uri="http://schemas.openxmlformats.org/presentationml/2006/ole">
            <mc:AlternateContent xmlns:mc="http://schemas.openxmlformats.org/markup-compatibility/2006">
              <mc:Choice xmlns:v="urn:schemas-microsoft-com:vml" Requires="v">
                <p:oleObj spid="_x0000_s8199" name="Equation" r:id="rId6" imgW="1422360" imgH="330120" progId="Equation.3">
                  <p:embed/>
                </p:oleObj>
              </mc:Choice>
              <mc:Fallback>
                <p:oleObj name="Equation" r:id="rId6" imgW="1422360" imgH="33012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1143000"/>
                        <a:ext cx="1208088" cy="280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4" name="Text Box 6"/>
          <p:cNvSpPr txBox="1">
            <a:spLocks noChangeArrowheads="1"/>
          </p:cNvSpPr>
          <p:nvPr/>
        </p:nvSpPr>
        <p:spPr bwMode="auto">
          <a:xfrm>
            <a:off x="457200" y="3429000"/>
            <a:ext cx="2743200" cy="519113"/>
          </a:xfrm>
          <a:prstGeom prst="rect">
            <a:avLst/>
          </a:prstGeom>
          <a:noFill/>
          <a:ln w="9525">
            <a:noFill/>
            <a:miter lim="800000"/>
            <a:headEnd/>
            <a:tailEnd/>
          </a:ln>
        </p:spPr>
        <p:txBody>
          <a:bodyPr>
            <a:spAutoFit/>
          </a:bodyPr>
          <a:lstStyle/>
          <a:p>
            <a:pPr eaLnBrk="0" hangingPunct="0"/>
            <a:r>
              <a:rPr kumimoji="0" lang="zh-CN" altLang="en-US">
                <a:solidFill>
                  <a:schemeClr val="accent2"/>
                </a:solidFill>
              </a:rPr>
              <a:t>余割函数</a:t>
            </a:r>
          </a:p>
        </p:txBody>
      </p:sp>
      <p:graphicFrame>
        <p:nvGraphicFramePr>
          <p:cNvPr id="7175" name="Object 7"/>
          <p:cNvGraphicFramePr>
            <a:graphicFrameLocks noChangeAspect="1"/>
          </p:cNvGraphicFramePr>
          <p:nvPr/>
        </p:nvGraphicFramePr>
        <p:xfrm>
          <a:off x="2362200" y="3581400"/>
          <a:ext cx="1409700" cy="330200"/>
        </p:xfrm>
        <a:graphic>
          <a:graphicData uri="http://schemas.openxmlformats.org/presentationml/2006/ole">
            <mc:AlternateContent xmlns:mc="http://schemas.openxmlformats.org/markup-compatibility/2006">
              <mc:Choice xmlns:v="urn:schemas-microsoft-com:vml" Requires="v">
                <p:oleObj spid="_x0000_s8200" name="Equation" r:id="rId8" imgW="1409400" imgH="330120" progId="Equation.3">
                  <p:embed/>
                </p:oleObj>
              </mc:Choice>
              <mc:Fallback>
                <p:oleObj name="Equation" r:id="rId8" imgW="1409400" imgH="33012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3581400"/>
                        <a:ext cx="14097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176" name="Picture 8"/>
          <p:cNvPicPr>
            <a:picLocks noChangeAspect="1" noChangeArrowheads="1"/>
          </p:cNvPicPr>
          <p:nvPr/>
        </p:nvPicPr>
        <p:blipFill>
          <a:blip r:embed="rId10" cstate="print"/>
          <a:srcRect/>
          <a:stretch>
            <a:fillRect/>
          </a:stretch>
        </p:blipFill>
        <p:spPr bwMode="auto">
          <a:xfrm>
            <a:off x="685800" y="4419600"/>
            <a:ext cx="5562600" cy="1960563"/>
          </a:xfrm>
          <a:prstGeom prst="rect">
            <a:avLst/>
          </a:prstGeom>
          <a:noFill/>
          <a:ln w="9525">
            <a:solidFill>
              <a:schemeClr val="accent1"/>
            </a:solidFill>
            <a:miter lim="800000"/>
            <a:headEnd/>
            <a:tailEnd/>
          </a:ln>
        </p:spPr>
      </p:pic>
      <p:graphicFrame>
        <p:nvGraphicFramePr>
          <p:cNvPr id="7177" name="Object 9"/>
          <p:cNvGraphicFramePr>
            <a:graphicFrameLocks noChangeAspect="1"/>
          </p:cNvGraphicFramePr>
          <p:nvPr/>
        </p:nvGraphicFramePr>
        <p:xfrm>
          <a:off x="4724400" y="4648200"/>
          <a:ext cx="1209675" cy="280988"/>
        </p:xfrm>
        <a:graphic>
          <a:graphicData uri="http://schemas.openxmlformats.org/presentationml/2006/ole">
            <mc:AlternateContent xmlns:mc="http://schemas.openxmlformats.org/markup-compatibility/2006">
              <mc:Choice xmlns:v="urn:schemas-microsoft-com:vml" Requires="v">
                <p:oleObj spid="_x0000_s8201" name="Equation" r:id="rId11" imgW="1422360" imgH="330120" progId="Equation.3">
                  <p:embed/>
                </p:oleObj>
              </mc:Choice>
              <mc:Fallback>
                <p:oleObj name="Equation" r:id="rId11" imgW="1422360" imgH="33012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24400" y="4648200"/>
                        <a:ext cx="1209675" cy="280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left)">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wipe(left)">
                                      <p:cBhvr>
                                        <p:cTn id="12" dur="500"/>
                                        <p:tgtEl>
                                          <p:spTgt spid="71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72"/>
                                        </p:tgtEl>
                                        <p:attrNameLst>
                                          <p:attrName>style.visibility</p:attrName>
                                        </p:attrNameLst>
                                      </p:cBhvr>
                                      <p:to>
                                        <p:strVal val="visible"/>
                                      </p:to>
                                    </p:set>
                                    <p:animEffect transition="in" filter="wipe(left)">
                                      <p:cBhvr>
                                        <p:cTn id="17" dur="500"/>
                                        <p:tgtEl>
                                          <p:spTgt spid="7172"/>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173"/>
                                        </p:tgtEl>
                                        <p:attrNameLst>
                                          <p:attrName>style.visibility</p:attrName>
                                        </p:attrNameLst>
                                      </p:cBhvr>
                                      <p:to>
                                        <p:strVal val="visible"/>
                                      </p:to>
                                    </p:set>
                                    <p:animEffect transition="in" filter="wipe(left)">
                                      <p:cBhvr>
                                        <p:cTn id="21" dur="500"/>
                                        <p:tgtEl>
                                          <p:spTgt spid="717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174"/>
                                        </p:tgtEl>
                                        <p:attrNameLst>
                                          <p:attrName>style.visibility</p:attrName>
                                        </p:attrNameLst>
                                      </p:cBhvr>
                                      <p:to>
                                        <p:strVal val="visible"/>
                                      </p:to>
                                    </p:set>
                                    <p:animEffect transition="in" filter="wipe(left)">
                                      <p:cBhvr>
                                        <p:cTn id="26" dur="500"/>
                                        <p:tgtEl>
                                          <p:spTgt spid="717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175"/>
                                        </p:tgtEl>
                                        <p:attrNameLst>
                                          <p:attrName>style.visibility</p:attrName>
                                        </p:attrNameLst>
                                      </p:cBhvr>
                                      <p:to>
                                        <p:strVal val="visible"/>
                                      </p:to>
                                    </p:set>
                                    <p:animEffect transition="in" filter="wipe(left)">
                                      <p:cBhvr>
                                        <p:cTn id="31" dur="500"/>
                                        <p:tgtEl>
                                          <p:spTgt spid="717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176"/>
                                        </p:tgtEl>
                                        <p:attrNameLst>
                                          <p:attrName>style.visibility</p:attrName>
                                        </p:attrNameLst>
                                      </p:cBhvr>
                                      <p:to>
                                        <p:strVal val="visible"/>
                                      </p:to>
                                    </p:set>
                                    <p:animEffect transition="in" filter="wipe(left)">
                                      <p:cBhvr>
                                        <p:cTn id="36" dur="500"/>
                                        <p:tgtEl>
                                          <p:spTgt spid="7176"/>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7177"/>
                                        </p:tgtEl>
                                        <p:attrNameLst>
                                          <p:attrName>style.visibility</p:attrName>
                                        </p:attrNameLst>
                                      </p:cBhvr>
                                      <p:to>
                                        <p:strVal val="visible"/>
                                      </p:to>
                                    </p:set>
                                    <p:animEffect transition="in" filter="wipe(left)">
                                      <p:cBhvr>
                                        <p:cTn id="40"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81000" y="381000"/>
            <a:ext cx="2819400" cy="519113"/>
          </a:xfrm>
          <a:prstGeom prst="rect">
            <a:avLst/>
          </a:prstGeom>
          <a:noFill/>
          <a:ln w="9525">
            <a:noFill/>
            <a:miter lim="800000"/>
            <a:headEnd/>
            <a:tailEnd/>
          </a:ln>
        </p:spPr>
        <p:txBody>
          <a:bodyPr>
            <a:spAutoFit/>
          </a:bodyPr>
          <a:lstStyle/>
          <a:p>
            <a:pPr eaLnBrk="0" hangingPunct="0"/>
            <a:r>
              <a:rPr kumimoji="0" lang="en-US" altLang="zh-CN">
                <a:solidFill>
                  <a:schemeClr val="accent2"/>
                </a:solidFill>
              </a:rPr>
              <a:t>5.</a:t>
            </a:r>
            <a:r>
              <a:rPr kumimoji="0" lang="zh-CN" altLang="en-US">
                <a:solidFill>
                  <a:schemeClr val="accent2"/>
                </a:solidFill>
              </a:rPr>
              <a:t>反三角函数</a:t>
            </a:r>
          </a:p>
        </p:txBody>
      </p:sp>
      <p:graphicFrame>
        <p:nvGraphicFramePr>
          <p:cNvPr id="8195" name="Object 3"/>
          <p:cNvGraphicFramePr>
            <a:graphicFrameLocks noChangeAspect="1"/>
          </p:cNvGraphicFramePr>
          <p:nvPr/>
        </p:nvGraphicFramePr>
        <p:xfrm>
          <a:off x="2895600" y="506413"/>
          <a:ext cx="3538538" cy="407987"/>
        </p:xfrm>
        <a:graphic>
          <a:graphicData uri="http://schemas.openxmlformats.org/presentationml/2006/ole">
            <mc:AlternateContent xmlns:mc="http://schemas.openxmlformats.org/markup-compatibility/2006">
              <mc:Choice xmlns:v="urn:schemas-microsoft-com:vml" Requires="v">
                <p:oleObj spid="_x0000_s9222" name="Equation" r:id="rId3" imgW="3720960" imgH="431640" progId="Equation.3">
                  <p:embed/>
                </p:oleObj>
              </mc:Choice>
              <mc:Fallback>
                <p:oleObj name="Equation" r:id="rId3" imgW="372096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506413"/>
                        <a:ext cx="3538538" cy="407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196" name="Picture 4"/>
          <p:cNvPicPr>
            <a:picLocks noChangeAspect="1" noChangeArrowheads="1"/>
          </p:cNvPicPr>
          <p:nvPr/>
        </p:nvPicPr>
        <p:blipFill>
          <a:blip r:embed="rId5" cstate="print"/>
          <a:srcRect/>
          <a:stretch>
            <a:fillRect/>
          </a:stretch>
        </p:blipFill>
        <p:spPr bwMode="auto">
          <a:xfrm>
            <a:off x="685800" y="1143000"/>
            <a:ext cx="5791200" cy="1828800"/>
          </a:xfrm>
          <a:prstGeom prst="rect">
            <a:avLst/>
          </a:prstGeom>
          <a:noFill/>
          <a:ln w="9525">
            <a:solidFill>
              <a:schemeClr val="accent1"/>
            </a:solidFill>
            <a:miter lim="800000"/>
            <a:headEnd/>
            <a:tailEnd/>
          </a:ln>
        </p:spPr>
      </p:pic>
      <p:graphicFrame>
        <p:nvGraphicFramePr>
          <p:cNvPr id="8197" name="Object 5"/>
          <p:cNvGraphicFramePr>
            <a:graphicFrameLocks noChangeAspect="1"/>
          </p:cNvGraphicFramePr>
          <p:nvPr/>
        </p:nvGraphicFramePr>
        <p:xfrm>
          <a:off x="4267200" y="1219200"/>
          <a:ext cx="1574800" cy="330200"/>
        </p:xfrm>
        <a:graphic>
          <a:graphicData uri="http://schemas.openxmlformats.org/presentationml/2006/ole">
            <mc:AlternateContent xmlns:mc="http://schemas.openxmlformats.org/markup-compatibility/2006">
              <mc:Choice xmlns:v="urn:schemas-microsoft-com:vml" Requires="v">
                <p:oleObj spid="_x0000_s9223" name="Equation" r:id="rId6" imgW="1930320" imgH="406080" progId="Equation.3">
                  <p:embed/>
                </p:oleObj>
              </mc:Choice>
              <mc:Fallback>
                <p:oleObj name="Equation" r:id="rId6" imgW="1930320" imgH="40608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1219200"/>
                        <a:ext cx="15748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8" name="Object 6"/>
          <p:cNvGraphicFramePr>
            <a:graphicFrameLocks noChangeAspect="1"/>
          </p:cNvGraphicFramePr>
          <p:nvPr/>
        </p:nvGraphicFramePr>
        <p:xfrm>
          <a:off x="914400" y="3581400"/>
          <a:ext cx="3684588" cy="428625"/>
        </p:xfrm>
        <a:graphic>
          <a:graphicData uri="http://schemas.openxmlformats.org/presentationml/2006/ole">
            <mc:AlternateContent xmlns:mc="http://schemas.openxmlformats.org/markup-compatibility/2006">
              <mc:Choice xmlns:v="urn:schemas-microsoft-com:vml" Requires="v">
                <p:oleObj spid="_x0000_s9224" name="Equation" r:id="rId8" imgW="3695400" imgH="431640" progId="Equation.3">
                  <p:embed/>
                </p:oleObj>
              </mc:Choice>
              <mc:Fallback>
                <p:oleObj name="Equation" r:id="rId8" imgW="3695400" imgH="43164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3581400"/>
                        <a:ext cx="3684588"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199" name="Picture 7"/>
          <p:cNvPicPr>
            <a:picLocks noChangeAspect="1" noChangeArrowheads="1"/>
          </p:cNvPicPr>
          <p:nvPr/>
        </p:nvPicPr>
        <p:blipFill>
          <a:blip r:embed="rId10" cstate="print"/>
          <a:srcRect/>
          <a:stretch>
            <a:fillRect/>
          </a:stretch>
        </p:blipFill>
        <p:spPr bwMode="auto">
          <a:xfrm>
            <a:off x="685800" y="4572000"/>
            <a:ext cx="5791200" cy="1920875"/>
          </a:xfrm>
          <a:prstGeom prst="rect">
            <a:avLst/>
          </a:prstGeom>
          <a:noFill/>
          <a:ln w="9525">
            <a:solidFill>
              <a:schemeClr val="accent1"/>
            </a:solidFill>
            <a:miter lim="800000"/>
            <a:headEnd/>
            <a:tailEnd/>
          </a:ln>
        </p:spPr>
      </p:pic>
      <p:graphicFrame>
        <p:nvGraphicFramePr>
          <p:cNvPr id="8200" name="Object 8"/>
          <p:cNvGraphicFramePr>
            <a:graphicFrameLocks noChangeAspect="1"/>
          </p:cNvGraphicFramePr>
          <p:nvPr/>
        </p:nvGraphicFramePr>
        <p:xfrm>
          <a:off x="4495800" y="4953000"/>
          <a:ext cx="1606550" cy="269875"/>
        </p:xfrm>
        <a:graphic>
          <a:graphicData uri="http://schemas.openxmlformats.org/presentationml/2006/ole">
            <mc:AlternateContent xmlns:mc="http://schemas.openxmlformats.org/markup-compatibility/2006">
              <mc:Choice xmlns:v="urn:schemas-microsoft-com:vml" Requires="v">
                <p:oleObj spid="_x0000_s9225" name="Equation" r:id="rId11" imgW="1968480" imgH="330120" progId="Equation.3">
                  <p:embed/>
                </p:oleObj>
              </mc:Choice>
              <mc:Fallback>
                <p:oleObj name="Equation" r:id="rId11" imgW="1968480" imgH="33012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95800" y="4953000"/>
                        <a:ext cx="1606550" cy="269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left)">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wipe(left)">
                                      <p:cBhvr>
                                        <p:cTn id="12" dur="500"/>
                                        <p:tgtEl>
                                          <p:spTgt spid="81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196"/>
                                        </p:tgtEl>
                                        <p:attrNameLst>
                                          <p:attrName>style.visibility</p:attrName>
                                        </p:attrNameLst>
                                      </p:cBhvr>
                                      <p:to>
                                        <p:strVal val="visible"/>
                                      </p:to>
                                    </p:set>
                                    <p:animEffect transition="in" filter="wipe(left)">
                                      <p:cBhvr>
                                        <p:cTn id="17" dur="500"/>
                                        <p:tgtEl>
                                          <p:spTgt spid="8196"/>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8197"/>
                                        </p:tgtEl>
                                        <p:attrNameLst>
                                          <p:attrName>style.visibility</p:attrName>
                                        </p:attrNameLst>
                                      </p:cBhvr>
                                      <p:to>
                                        <p:strVal val="visible"/>
                                      </p:to>
                                    </p:set>
                                    <p:animEffect transition="in" filter="wipe(left)">
                                      <p:cBhvr>
                                        <p:cTn id="21" dur="500"/>
                                        <p:tgtEl>
                                          <p:spTgt spid="819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198"/>
                                        </p:tgtEl>
                                        <p:attrNameLst>
                                          <p:attrName>style.visibility</p:attrName>
                                        </p:attrNameLst>
                                      </p:cBhvr>
                                      <p:to>
                                        <p:strVal val="visible"/>
                                      </p:to>
                                    </p:set>
                                    <p:animEffect transition="in" filter="wipe(left)">
                                      <p:cBhvr>
                                        <p:cTn id="26" dur="500"/>
                                        <p:tgtEl>
                                          <p:spTgt spid="819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199"/>
                                        </p:tgtEl>
                                        <p:attrNameLst>
                                          <p:attrName>style.visibility</p:attrName>
                                        </p:attrNameLst>
                                      </p:cBhvr>
                                      <p:to>
                                        <p:strVal val="visible"/>
                                      </p:to>
                                    </p:set>
                                    <p:animEffect transition="in" filter="wipe(left)">
                                      <p:cBhvr>
                                        <p:cTn id="31" dur="500"/>
                                        <p:tgtEl>
                                          <p:spTgt spid="8199"/>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8200"/>
                                        </p:tgtEl>
                                        <p:attrNameLst>
                                          <p:attrName>style.visibility</p:attrName>
                                        </p:attrNameLst>
                                      </p:cBhvr>
                                      <p:to>
                                        <p:strVal val="visible"/>
                                      </p:to>
                                    </p:set>
                                    <p:animEffect transition="in" filter="wipe(left)">
                                      <p:cBhvr>
                                        <p:cTn id="35" dur="5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457200" y="228600"/>
          <a:ext cx="3708400" cy="430213"/>
        </p:xfrm>
        <a:graphic>
          <a:graphicData uri="http://schemas.openxmlformats.org/presentationml/2006/ole">
            <mc:AlternateContent xmlns:mc="http://schemas.openxmlformats.org/markup-compatibility/2006">
              <mc:Choice xmlns:v="urn:schemas-microsoft-com:vml" Requires="v">
                <p:oleObj spid="_x0000_s10249" name="Equation" r:id="rId3" imgW="3708360" imgH="431640" progId="Equation.3">
                  <p:embed/>
                </p:oleObj>
              </mc:Choice>
              <mc:Fallback>
                <p:oleObj name="Equation" r:id="rId3" imgW="3708360" imgH="431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28600"/>
                        <a:ext cx="3708400"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43" name="Picture 3"/>
          <p:cNvPicPr>
            <a:picLocks noChangeAspect="1" noChangeArrowheads="1"/>
          </p:cNvPicPr>
          <p:nvPr/>
        </p:nvPicPr>
        <p:blipFill>
          <a:blip r:embed="rId5" cstate="print"/>
          <a:srcRect/>
          <a:stretch>
            <a:fillRect/>
          </a:stretch>
        </p:blipFill>
        <p:spPr bwMode="auto">
          <a:xfrm>
            <a:off x="609600" y="838200"/>
            <a:ext cx="5715000" cy="1835150"/>
          </a:xfrm>
          <a:prstGeom prst="rect">
            <a:avLst/>
          </a:prstGeom>
          <a:noFill/>
          <a:ln w="9525">
            <a:solidFill>
              <a:schemeClr val="accent1"/>
            </a:solidFill>
            <a:miter lim="800000"/>
            <a:headEnd/>
            <a:tailEnd/>
          </a:ln>
        </p:spPr>
      </p:pic>
      <p:graphicFrame>
        <p:nvGraphicFramePr>
          <p:cNvPr id="10244" name="Object 4"/>
          <p:cNvGraphicFramePr>
            <a:graphicFrameLocks noChangeAspect="1"/>
          </p:cNvGraphicFramePr>
          <p:nvPr/>
        </p:nvGraphicFramePr>
        <p:xfrm>
          <a:off x="4343400" y="914400"/>
          <a:ext cx="1530350" cy="292100"/>
        </p:xfrm>
        <a:graphic>
          <a:graphicData uri="http://schemas.openxmlformats.org/presentationml/2006/ole">
            <mc:AlternateContent xmlns:mc="http://schemas.openxmlformats.org/markup-compatibility/2006">
              <mc:Choice xmlns:v="urn:schemas-microsoft-com:vml" Requires="v">
                <p:oleObj spid="_x0000_s10250" name="Equation" r:id="rId6" imgW="1993680" imgH="380880" progId="Equation.3">
                  <p:embed/>
                </p:oleObj>
              </mc:Choice>
              <mc:Fallback>
                <p:oleObj name="Equation" r:id="rId6" imgW="1993680" imgH="38088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3400" y="914400"/>
                        <a:ext cx="153035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609600" y="3048000"/>
            <a:ext cx="3644900" cy="430213"/>
            <a:chOff x="976" y="698"/>
            <a:chExt cx="2296" cy="271"/>
          </a:xfrm>
        </p:grpSpPr>
        <p:graphicFrame>
          <p:nvGraphicFramePr>
            <p:cNvPr id="10247" name="Object 6"/>
            <p:cNvGraphicFramePr>
              <a:graphicFrameLocks noChangeAspect="1"/>
            </p:cNvGraphicFramePr>
            <p:nvPr/>
          </p:nvGraphicFramePr>
          <p:xfrm>
            <a:off x="976" y="698"/>
            <a:ext cx="2296" cy="271"/>
          </p:xfrm>
          <a:graphic>
            <a:graphicData uri="http://schemas.openxmlformats.org/presentationml/2006/ole">
              <mc:AlternateContent xmlns:mc="http://schemas.openxmlformats.org/markup-compatibility/2006">
                <mc:Choice xmlns:v="urn:schemas-microsoft-com:vml" Requires="v">
                  <p:oleObj spid="_x0000_s10251" name="Equation" r:id="rId8" imgW="3644640" imgH="431640" progId="Equation.3">
                    <p:embed/>
                  </p:oleObj>
                </mc:Choice>
                <mc:Fallback>
                  <p:oleObj name="Equation" r:id="rId8" imgW="3644640" imgH="43164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6" y="698"/>
                          <a:ext cx="2296" cy="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7"/>
            <p:cNvGraphicFramePr>
              <a:graphicFrameLocks noChangeAspect="1"/>
            </p:cNvGraphicFramePr>
            <p:nvPr/>
          </p:nvGraphicFramePr>
          <p:xfrm>
            <a:off x="2504" y="768"/>
            <a:ext cx="328" cy="151"/>
          </p:xfrm>
          <a:graphic>
            <a:graphicData uri="http://schemas.openxmlformats.org/presentationml/2006/ole">
              <mc:AlternateContent xmlns:mc="http://schemas.openxmlformats.org/markup-compatibility/2006">
                <mc:Choice xmlns:v="urn:schemas-microsoft-com:vml" Requires="v">
                  <p:oleObj spid="_x0000_s10252" name="Equation" r:id="rId10" imgW="520560" imgH="241200" progId="Equation.3">
                    <p:embed/>
                  </p:oleObj>
                </mc:Choice>
                <mc:Fallback>
                  <p:oleObj name="Equation" r:id="rId10" imgW="520560" imgH="2412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04" y="768"/>
                          <a:ext cx="328" cy="1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0248" name="Object 8"/>
          <p:cNvGraphicFramePr>
            <a:graphicFrameLocks noChangeAspect="1"/>
          </p:cNvGraphicFramePr>
          <p:nvPr/>
        </p:nvGraphicFramePr>
        <p:xfrm>
          <a:off x="762000" y="3657600"/>
          <a:ext cx="5562600" cy="1882775"/>
        </p:xfrm>
        <a:graphic>
          <a:graphicData uri="http://schemas.openxmlformats.org/presentationml/2006/ole">
            <mc:AlternateContent xmlns:mc="http://schemas.openxmlformats.org/markup-compatibility/2006">
              <mc:Choice xmlns:v="urn:schemas-microsoft-com:vml" Requires="v">
                <p:oleObj spid="_x0000_s10253" name="BMP 图象" r:id="rId12" imgW="3604572" imgH="2194750" progId="PBrush">
                  <p:embed/>
                </p:oleObj>
              </mc:Choice>
              <mc:Fallback>
                <p:oleObj name="BMP 图象" r:id="rId12" imgW="3604572" imgH="2194750" progId="PBrush">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2000" y="3657600"/>
                        <a:ext cx="5562600" cy="188277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9"/>
          <p:cNvGrpSpPr>
            <a:grpSpLocks/>
          </p:cNvGrpSpPr>
          <p:nvPr/>
        </p:nvGrpSpPr>
        <p:grpSpPr bwMode="auto">
          <a:xfrm>
            <a:off x="4495800" y="4114800"/>
            <a:ext cx="1522413" cy="312738"/>
            <a:chOff x="2998" y="1958"/>
            <a:chExt cx="959" cy="197"/>
          </a:xfrm>
        </p:grpSpPr>
        <p:graphicFrame>
          <p:nvGraphicFramePr>
            <p:cNvPr id="10245" name="Object 10"/>
            <p:cNvGraphicFramePr>
              <a:graphicFrameLocks noChangeAspect="1"/>
            </p:cNvGraphicFramePr>
            <p:nvPr/>
          </p:nvGraphicFramePr>
          <p:xfrm>
            <a:off x="2998" y="1958"/>
            <a:ext cx="959" cy="197"/>
          </p:xfrm>
          <a:graphic>
            <a:graphicData uri="http://schemas.openxmlformats.org/presentationml/2006/ole">
              <mc:AlternateContent xmlns:mc="http://schemas.openxmlformats.org/markup-compatibility/2006">
                <mc:Choice xmlns:v="urn:schemas-microsoft-com:vml" Requires="v">
                  <p:oleObj spid="_x0000_s10254" name="Equation" r:id="rId14" imgW="1790640" imgH="368280" progId="Equation.3">
                    <p:embed/>
                  </p:oleObj>
                </mc:Choice>
                <mc:Fallback>
                  <p:oleObj name="Equation" r:id="rId14" imgW="1790640" imgH="368280"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98" y="1958"/>
                          <a:ext cx="959" cy="1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11"/>
            <p:cNvGraphicFramePr>
              <a:graphicFrameLocks noChangeAspect="1"/>
            </p:cNvGraphicFramePr>
            <p:nvPr/>
          </p:nvGraphicFramePr>
          <p:xfrm>
            <a:off x="3283" y="1981"/>
            <a:ext cx="300" cy="138"/>
          </p:xfrm>
          <a:graphic>
            <a:graphicData uri="http://schemas.openxmlformats.org/presentationml/2006/ole">
              <mc:AlternateContent xmlns:mc="http://schemas.openxmlformats.org/markup-compatibility/2006">
                <mc:Choice xmlns:v="urn:schemas-microsoft-com:vml" Requires="v">
                  <p:oleObj spid="_x0000_s10255" name="Equation" r:id="rId16" imgW="520560" imgH="241200" progId="Equation.3">
                    <p:embed/>
                  </p:oleObj>
                </mc:Choice>
                <mc:Fallback>
                  <p:oleObj name="Equation" r:id="rId16" imgW="520560" imgH="241200" progId="Equation.3">
                    <p:embed/>
                    <p:pic>
                      <p:nvPicPr>
                        <p:cNvPr id="0"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83" y="1981"/>
                          <a:ext cx="300"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252" name="Text Box 12"/>
          <p:cNvSpPr txBox="1">
            <a:spLocks noChangeArrowheads="1"/>
          </p:cNvSpPr>
          <p:nvPr/>
        </p:nvSpPr>
        <p:spPr bwMode="auto">
          <a:xfrm>
            <a:off x="914400" y="5638800"/>
            <a:ext cx="7391400" cy="946150"/>
          </a:xfrm>
          <a:prstGeom prst="rect">
            <a:avLst/>
          </a:prstGeom>
          <a:noFill/>
          <a:ln w="9525">
            <a:noFill/>
            <a:miter lim="800000"/>
            <a:headEnd/>
            <a:tailEnd/>
          </a:ln>
        </p:spPr>
        <p:txBody>
          <a:bodyPr>
            <a:spAutoFit/>
          </a:bodyPr>
          <a:lstStyle/>
          <a:p>
            <a:pPr eaLnBrk="0" hangingPunct="0"/>
            <a:r>
              <a:rPr kumimoji="0" lang="en-US" altLang="zh-CN"/>
              <a:t>        </a:t>
            </a:r>
            <a:r>
              <a:rPr kumimoji="0" lang="zh-CN" altLang="en-US"/>
              <a:t>幂函数</a:t>
            </a:r>
            <a:r>
              <a:rPr kumimoji="0" lang="en-US" altLang="zh-CN"/>
              <a:t>,</a:t>
            </a:r>
            <a:r>
              <a:rPr kumimoji="0" lang="zh-CN" altLang="en-US"/>
              <a:t>指数函数</a:t>
            </a:r>
            <a:r>
              <a:rPr kumimoji="0" lang="en-US" altLang="zh-CN"/>
              <a:t>,</a:t>
            </a:r>
            <a:r>
              <a:rPr kumimoji="0" lang="zh-CN" altLang="en-US"/>
              <a:t>对数函数</a:t>
            </a:r>
            <a:r>
              <a:rPr kumimoji="0" lang="en-US" altLang="zh-CN"/>
              <a:t>,</a:t>
            </a:r>
            <a:r>
              <a:rPr kumimoji="0" lang="zh-CN" altLang="en-US"/>
              <a:t>三角函数和反三角函数统称为</a:t>
            </a:r>
            <a:r>
              <a:rPr kumimoji="0" lang="zh-CN" altLang="en-US" u="sng">
                <a:solidFill>
                  <a:schemeClr val="accent2"/>
                </a:solidFill>
              </a:rPr>
              <a:t>基本初等函数</a:t>
            </a:r>
            <a:r>
              <a:rPr kumimoji="0"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ipe(left)">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wipe(left)">
                                      <p:cBhvr>
                                        <p:cTn id="12" dur="500"/>
                                        <p:tgtEl>
                                          <p:spTgt spid="1024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244"/>
                                        </p:tgtEl>
                                        <p:attrNameLst>
                                          <p:attrName>style.visibility</p:attrName>
                                        </p:attrNameLst>
                                      </p:cBhvr>
                                      <p:to>
                                        <p:strVal val="visible"/>
                                      </p:to>
                                    </p:set>
                                    <p:animEffect transition="in" filter="wipe(left)">
                                      <p:cBhvr>
                                        <p:cTn id="16" dur="500"/>
                                        <p:tgtEl>
                                          <p:spTgt spid="1024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248"/>
                                        </p:tgtEl>
                                        <p:attrNameLst>
                                          <p:attrName>style.visibility</p:attrName>
                                        </p:attrNameLst>
                                      </p:cBhvr>
                                      <p:to>
                                        <p:strVal val="visible"/>
                                      </p:to>
                                    </p:set>
                                    <p:animEffect transition="in" filter="wipe(left)">
                                      <p:cBhvr>
                                        <p:cTn id="26" dur="500"/>
                                        <p:tgtEl>
                                          <p:spTgt spid="10248"/>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iterate type="lt">
                                    <p:tmPct val="100000"/>
                                  </p:iterate>
                                  <p:childTnLst>
                                    <p:set>
                                      <p:cBhvr>
                                        <p:cTn id="34" dur="1" fill="hold">
                                          <p:stCondLst>
                                            <p:cond delay="0"/>
                                          </p:stCondLst>
                                        </p:cTn>
                                        <p:tgtEl>
                                          <p:spTgt spid="10252"/>
                                        </p:tgtEl>
                                        <p:attrNameLst>
                                          <p:attrName>style.visibility</p:attrName>
                                        </p:attrNameLst>
                                      </p:cBhvr>
                                      <p:to>
                                        <p:strVal val="visible"/>
                                      </p:to>
                                    </p:set>
                                    <p:animEffect transition="in" filter="wipe(left)">
                                      <p:cBhvr>
                                        <p:cTn id="35" dur="75"/>
                                        <p:tgtEl>
                                          <p:spTgt spid="10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nvSpPr>
        <p:spPr bwMode="auto">
          <a:xfrm>
            <a:off x="179388" y="260350"/>
            <a:ext cx="7543800" cy="1143000"/>
          </a:xfrm>
          <a:prstGeom prst="rect">
            <a:avLst/>
          </a:prstGeom>
          <a:noFill/>
          <a:ln w="9525">
            <a:noFill/>
            <a:miter lim="800000"/>
            <a:headEnd/>
            <a:tailEnd/>
          </a:ln>
        </p:spPr>
        <p:txBody>
          <a:bodyPr anchor="ctr"/>
          <a:lstStyle/>
          <a:p>
            <a:pPr eaLnBrk="0" hangingPunct="0"/>
            <a:r>
              <a:rPr kumimoji="0" lang="zh-CN" altLang="en-US" sz="4000">
                <a:solidFill>
                  <a:schemeClr val="accent2"/>
                </a:solidFill>
                <a:ea typeface="黑体" pitchFamily="49" charset="-122"/>
              </a:rPr>
              <a:t>二、复合函数   初等函数</a:t>
            </a:r>
            <a:endParaRPr kumimoji="0" lang="zh-CN" altLang="en-US" sz="4000" b="0">
              <a:solidFill>
                <a:schemeClr val="accent2"/>
              </a:solidFill>
              <a:ea typeface="黑体" pitchFamily="49" charset="-122"/>
            </a:endParaRPr>
          </a:p>
        </p:txBody>
      </p:sp>
      <p:sp>
        <p:nvSpPr>
          <p:cNvPr id="9219" name="Text Box 3"/>
          <p:cNvSpPr txBox="1">
            <a:spLocks noChangeArrowheads="1"/>
          </p:cNvSpPr>
          <p:nvPr/>
        </p:nvSpPr>
        <p:spPr bwMode="auto">
          <a:xfrm>
            <a:off x="323850" y="1341438"/>
            <a:ext cx="2438400" cy="579437"/>
          </a:xfrm>
          <a:prstGeom prst="rect">
            <a:avLst/>
          </a:prstGeom>
          <a:noFill/>
          <a:ln w="9525">
            <a:noFill/>
            <a:miter lim="800000"/>
            <a:headEnd/>
            <a:tailEnd/>
          </a:ln>
        </p:spPr>
        <p:txBody>
          <a:bodyPr>
            <a:spAutoFit/>
          </a:bodyPr>
          <a:lstStyle/>
          <a:p>
            <a:pPr eaLnBrk="0" hangingPunct="0"/>
            <a:r>
              <a:rPr kumimoji="0" lang="en-US" altLang="zh-CN" sz="3200">
                <a:solidFill>
                  <a:schemeClr val="accent2"/>
                </a:solidFill>
              </a:rPr>
              <a:t>1.</a:t>
            </a:r>
            <a:r>
              <a:rPr kumimoji="0" lang="zh-CN" altLang="en-US" sz="3200">
                <a:solidFill>
                  <a:schemeClr val="accent2"/>
                </a:solidFill>
              </a:rPr>
              <a:t>复合函数</a:t>
            </a:r>
          </a:p>
        </p:txBody>
      </p:sp>
      <p:sp>
        <p:nvSpPr>
          <p:cNvPr id="9229" name="Text Box 13"/>
          <p:cNvSpPr txBox="1">
            <a:spLocks noChangeArrowheads="1"/>
          </p:cNvSpPr>
          <p:nvPr/>
        </p:nvSpPr>
        <p:spPr bwMode="auto">
          <a:xfrm>
            <a:off x="179388" y="1989138"/>
            <a:ext cx="8448675" cy="1433512"/>
          </a:xfrm>
          <a:prstGeom prst="rect">
            <a:avLst/>
          </a:prstGeom>
          <a:noFill/>
          <a:ln w="9525">
            <a:noFill/>
            <a:miter lim="800000"/>
            <a:headEnd/>
            <a:tailEnd/>
          </a:ln>
        </p:spPr>
        <p:txBody>
          <a:bodyPr>
            <a:spAutoFit/>
          </a:bodyPr>
          <a:lstStyle/>
          <a:p>
            <a:r>
              <a:rPr lang="en-US" altLang="zh-CN">
                <a:solidFill>
                  <a:schemeClr val="accent2"/>
                </a:solidFill>
              </a:rPr>
              <a:t>      </a:t>
            </a:r>
            <a:r>
              <a:rPr lang="zh-CN" altLang="en-US">
                <a:solidFill>
                  <a:schemeClr val="accent2"/>
                </a:solidFill>
              </a:rPr>
              <a:t>在实际问题中，有很多比较复杂的函数是由几个</a:t>
            </a:r>
          </a:p>
          <a:p>
            <a:r>
              <a:rPr lang="zh-CN" altLang="en-US">
                <a:solidFill>
                  <a:schemeClr val="accent2"/>
                </a:solidFill>
              </a:rPr>
              <a:t>比较 简单的函数“叠置”而成的，如在简谐振动中位移</a:t>
            </a:r>
            <a:r>
              <a:rPr lang="en-US" altLang="zh-CN" sz="3200" i="1">
                <a:solidFill>
                  <a:schemeClr val="accent2"/>
                </a:solidFill>
              </a:rPr>
              <a:t>y</a:t>
            </a:r>
            <a:r>
              <a:rPr lang="zh-CN" altLang="en-US">
                <a:solidFill>
                  <a:schemeClr val="accent2"/>
                </a:solidFill>
              </a:rPr>
              <a:t>与时间 </a:t>
            </a:r>
            <a:r>
              <a:rPr lang="en-US" altLang="zh-CN" sz="3200" i="1">
                <a:solidFill>
                  <a:schemeClr val="accent2"/>
                </a:solidFill>
              </a:rPr>
              <a:t>t </a:t>
            </a:r>
            <a:r>
              <a:rPr lang="zh-CN" altLang="en-US">
                <a:solidFill>
                  <a:schemeClr val="accent2"/>
                </a:solidFill>
              </a:rPr>
              <a:t>的函数关系</a:t>
            </a:r>
          </a:p>
        </p:txBody>
      </p:sp>
      <p:graphicFrame>
        <p:nvGraphicFramePr>
          <p:cNvPr id="9230" name="Object 14"/>
          <p:cNvGraphicFramePr>
            <a:graphicFrameLocks noChangeAspect="1"/>
          </p:cNvGraphicFramePr>
          <p:nvPr/>
        </p:nvGraphicFramePr>
        <p:xfrm>
          <a:off x="1908175" y="3500438"/>
          <a:ext cx="2222500" cy="393700"/>
        </p:xfrm>
        <a:graphic>
          <a:graphicData uri="http://schemas.openxmlformats.org/presentationml/2006/ole">
            <mc:AlternateContent xmlns:mc="http://schemas.openxmlformats.org/markup-compatibility/2006">
              <mc:Choice xmlns:v="urn:schemas-microsoft-com:vml" Requires="v">
                <p:oleObj spid="_x0000_s11272" name="Equation" r:id="rId3" imgW="2222280" imgH="393480" progId="Equation.3">
                  <p:embed/>
                </p:oleObj>
              </mc:Choice>
              <mc:Fallback>
                <p:oleObj name="Equation" r:id="rId3" imgW="2222280" imgH="39348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500438"/>
                        <a:ext cx="22225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1" name="Text Box 15"/>
          <p:cNvSpPr txBox="1">
            <a:spLocks noChangeArrowheads="1"/>
          </p:cNvSpPr>
          <p:nvPr/>
        </p:nvSpPr>
        <p:spPr bwMode="auto">
          <a:xfrm>
            <a:off x="304800" y="4464050"/>
            <a:ext cx="2709863" cy="523875"/>
          </a:xfrm>
          <a:prstGeom prst="rect">
            <a:avLst/>
          </a:prstGeom>
          <a:noFill/>
          <a:ln w="9525">
            <a:noFill/>
            <a:miter lim="800000"/>
            <a:headEnd/>
            <a:tailEnd/>
          </a:ln>
        </p:spPr>
        <p:txBody>
          <a:bodyPr wrap="none">
            <a:spAutoFit/>
          </a:bodyPr>
          <a:lstStyle/>
          <a:p>
            <a:r>
              <a:rPr lang="zh-CN" altLang="en-US">
                <a:solidFill>
                  <a:schemeClr val="accent2"/>
                </a:solidFill>
              </a:rPr>
              <a:t>就是由三角函数</a:t>
            </a:r>
          </a:p>
        </p:txBody>
      </p:sp>
      <p:graphicFrame>
        <p:nvGraphicFramePr>
          <p:cNvPr id="9232" name="Object 16"/>
          <p:cNvGraphicFramePr>
            <a:graphicFrameLocks noChangeAspect="1"/>
          </p:cNvGraphicFramePr>
          <p:nvPr/>
        </p:nvGraphicFramePr>
        <p:xfrm>
          <a:off x="3048000" y="4559300"/>
          <a:ext cx="1282700" cy="393700"/>
        </p:xfrm>
        <a:graphic>
          <a:graphicData uri="http://schemas.openxmlformats.org/presentationml/2006/ole">
            <mc:AlternateContent xmlns:mc="http://schemas.openxmlformats.org/markup-compatibility/2006">
              <mc:Choice xmlns:v="urn:schemas-microsoft-com:vml" Requires="v">
                <p:oleObj spid="_x0000_s11273" name="Equation" r:id="rId5" imgW="1282680" imgH="393480" progId="Equation.3">
                  <p:embed/>
                </p:oleObj>
              </mc:Choice>
              <mc:Fallback>
                <p:oleObj name="Equation" r:id="rId5" imgW="1282680" imgH="39348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4559300"/>
                        <a:ext cx="12827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3" name="Text Box 17"/>
          <p:cNvSpPr txBox="1">
            <a:spLocks noChangeArrowheads="1"/>
          </p:cNvSpPr>
          <p:nvPr/>
        </p:nvSpPr>
        <p:spPr bwMode="auto">
          <a:xfrm>
            <a:off x="4419600" y="4495800"/>
            <a:ext cx="1987550" cy="523875"/>
          </a:xfrm>
          <a:prstGeom prst="rect">
            <a:avLst/>
          </a:prstGeom>
          <a:noFill/>
          <a:ln w="9525">
            <a:noFill/>
            <a:miter lim="800000"/>
            <a:headEnd/>
            <a:tailEnd/>
          </a:ln>
        </p:spPr>
        <p:txBody>
          <a:bodyPr wrap="none">
            <a:spAutoFit/>
          </a:bodyPr>
          <a:lstStyle/>
          <a:p>
            <a:r>
              <a:rPr lang="zh-CN" altLang="en-US">
                <a:solidFill>
                  <a:schemeClr val="accent2"/>
                </a:solidFill>
              </a:rPr>
              <a:t>和线性函数</a:t>
            </a:r>
          </a:p>
        </p:txBody>
      </p:sp>
      <p:graphicFrame>
        <p:nvGraphicFramePr>
          <p:cNvPr id="9235" name="Object 19"/>
          <p:cNvGraphicFramePr>
            <a:graphicFrameLocks noChangeAspect="1"/>
          </p:cNvGraphicFramePr>
          <p:nvPr/>
        </p:nvGraphicFramePr>
        <p:xfrm>
          <a:off x="6400800" y="4597400"/>
          <a:ext cx="1524000" cy="355600"/>
        </p:xfrm>
        <a:graphic>
          <a:graphicData uri="http://schemas.openxmlformats.org/presentationml/2006/ole">
            <mc:AlternateContent xmlns:mc="http://schemas.openxmlformats.org/markup-compatibility/2006">
              <mc:Choice xmlns:v="urn:schemas-microsoft-com:vml" Requires="v">
                <p:oleObj spid="_x0000_s11274" name="Equation" r:id="rId7" imgW="1523880" imgH="355320" progId="Equation.3">
                  <p:embed/>
                </p:oleObj>
              </mc:Choice>
              <mc:Fallback>
                <p:oleObj name="Equation" r:id="rId7" imgW="1523880" imgH="35532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0800" y="4597400"/>
                        <a:ext cx="15240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6" name="Text Box 20"/>
          <p:cNvSpPr txBox="1">
            <a:spLocks noChangeArrowheads="1"/>
          </p:cNvSpPr>
          <p:nvPr/>
        </p:nvSpPr>
        <p:spPr bwMode="auto">
          <a:xfrm>
            <a:off x="441325" y="5095875"/>
            <a:ext cx="2889250" cy="523875"/>
          </a:xfrm>
          <a:prstGeom prst="rect">
            <a:avLst/>
          </a:prstGeom>
          <a:noFill/>
          <a:ln w="9525">
            <a:noFill/>
            <a:miter lim="800000"/>
            <a:headEnd/>
            <a:tailEnd/>
          </a:ln>
        </p:spPr>
        <p:txBody>
          <a:bodyPr wrap="none">
            <a:spAutoFit/>
          </a:bodyPr>
          <a:lstStyle/>
          <a:p>
            <a:r>
              <a:rPr lang="en-US" altLang="zh-CN">
                <a:solidFill>
                  <a:schemeClr val="accent2"/>
                </a:solidFill>
              </a:rPr>
              <a:t>“</a:t>
            </a:r>
            <a:r>
              <a:rPr lang="zh-CN" altLang="en-US">
                <a:solidFill>
                  <a:schemeClr val="accent2"/>
                </a:solidFill>
              </a:rPr>
              <a:t>叠置”而成的，</a:t>
            </a:r>
          </a:p>
        </p:txBody>
      </p:sp>
      <p:graphicFrame>
        <p:nvGraphicFramePr>
          <p:cNvPr id="9237" name="Object 21"/>
          <p:cNvGraphicFramePr>
            <a:graphicFrameLocks noChangeAspect="1"/>
          </p:cNvGraphicFramePr>
          <p:nvPr/>
        </p:nvGraphicFramePr>
        <p:xfrm>
          <a:off x="990600" y="5715000"/>
          <a:ext cx="1701800" cy="469900"/>
        </p:xfrm>
        <a:graphic>
          <a:graphicData uri="http://schemas.openxmlformats.org/presentationml/2006/ole">
            <mc:AlternateContent xmlns:mc="http://schemas.openxmlformats.org/markup-compatibility/2006">
              <mc:Choice xmlns:v="urn:schemas-microsoft-com:vml" Requires="v">
                <p:oleObj spid="_x0000_s11275" name="Equation" r:id="rId9" imgW="1701720" imgH="469800" progId="Equation.3">
                  <p:embed/>
                </p:oleObj>
              </mc:Choice>
              <mc:Fallback>
                <p:oleObj name="Equation" r:id="rId9" imgW="1701720" imgH="469800"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5715000"/>
                        <a:ext cx="17018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38" name="Object 22"/>
          <p:cNvGraphicFramePr>
            <a:graphicFrameLocks noChangeAspect="1"/>
          </p:cNvGraphicFramePr>
          <p:nvPr/>
        </p:nvGraphicFramePr>
        <p:xfrm>
          <a:off x="2971800" y="5715000"/>
          <a:ext cx="1689100" cy="481013"/>
        </p:xfrm>
        <a:graphic>
          <a:graphicData uri="http://schemas.openxmlformats.org/presentationml/2006/ole">
            <mc:AlternateContent xmlns:mc="http://schemas.openxmlformats.org/markup-compatibility/2006">
              <mc:Choice xmlns:v="urn:schemas-microsoft-com:vml" Requires="v">
                <p:oleObj spid="_x0000_s11276" name="Equation" r:id="rId11" imgW="1688760" imgH="482400" progId="Equation.3">
                  <p:embed/>
                </p:oleObj>
              </mc:Choice>
              <mc:Fallback>
                <p:oleObj name="Equation" r:id="rId11" imgW="1688760" imgH="482400"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1800" y="5715000"/>
                        <a:ext cx="1689100"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9" name="AutoShape 23"/>
          <p:cNvSpPr>
            <a:spLocks noChangeArrowheads="1"/>
          </p:cNvSpPr>
          <p:nvPr/>
        </p:nvSpPr>
        <p:spPr bwMode="auto">
          <a:xfrm>
            <a:off x="4876800" y="5943600"/>
            <a:ext cx="762000" cy="152400"/>
          </a:xfrm>
          <a:prstGeom prst="rightArrow">
            <a:avLst>
              <a:gd name="adj1" fmla="val 50000"/>
              <a:gd name="adj2" fmla="val 125000"/>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9240" name="Object 24"/>
          <p:cNvGraphicFramePr>
            <a:graphicFrameLocks noChangeAspect="1"/>
          </p:cNvGraphicFramePr>
          <p:nvPr/>
        </p:nvGraphicFramePr>
        <p:xfrm>
          <a:off x="5791200" y="5715000"/>
          <a:ext cx="2209800" cy="520700"/>
        </p:xfrm>
        <a:graphic>
          <a:graphicData uri="http://schemas.openxmlformats.org/presentationml/2006/ole">
            <mc:AlternateContent xmlns:mc="http://schemas.openxmlformats.org/markup-compatibility/2006">
              <mc:Choice xmlns:v="urn:schemas-microsoft-com:vml" Requires="v">
                <p:oleObj spid="_x0000_s11277" name="Equation" r:id="rId13" imgW="1879560" imgH="520560" progId="Equation.3">
                  <p:embed/>
                </p:oleObj>
              </mc:Choice>
              <mc:Fallback>
                <p:oleObj name="Equation" r:id="rId13" imgW="1879560" imgH="520560"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91200" y="5715000"/>
                        <a:ext cx="2209800" cy="520700"/>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left)">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9219"/>
                                        </p:tgtEl>
                                        <p:attrNameLst>
                                          <p:attrName>style.visibility</p:attrName>
                                        </p:attrNameLst>
                                      </p:cBhvr>
                                      <p:to>
                                        <p:strVal val="visible"/>
                                      </p:to>
                                    </p:set>
                                    <p:animEffect transition="in" filter="wipe(left)">
                                      <p:cBhvr>
                                        <p:cTn id="12" dur="75"/>
                                        <p:tgtEl>
                                          <p:spTgt spid="92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29"/>
                                        </p:tgtEl>
                                        <p:attrNameLst>
                                          <p:attrName>style.visibility</p:attrName>
                                        </p:attrNameLst>
                                      </p:cBhvr>
                                      <p:to>
                                        <p:strVal val="visible"/>
                                      </p:to>
                                    </p:set>
                                    <p:animEffect transition="in" filter="wipe(left)">
                                      <p:cBhvr>
                                        <p:cTn id="17" dur="500"/>
                                        <p:tgtEl>
                                          <p:spTgt spid="92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230"/>
                                        </p:tgtEl>
                                        <p:attrNameLst>
                                          <p:attrName>style.visibility</p:attrName>
                                        </p:attrNameLst>
                                      </p:cBhvr>
                                      <p:to>
                                        <p:strVal val="visible"/>
                                      </p:to>
                                    </p:set>
                                    <p:animEffect transition="in" filter="wipe(left)">
                                      <p:cBhvr>
                                        <p:cTn id="22" dur="500"/>
                                        <p:tgtEl>
                                          <p:spTgt spid="92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231"/>
                                        </p:tgtEl>
                                        <p:attrNameLst>
                                          <p:attrName>style.visibility</p:attrName>
                                        </p:attrNameLst>
                                      </p:cBhvr>
                                      <p:to>
                                        <p:strVal val="visible"/>
                                      </p:to>
                                    </p:set>
                                    <p:animEffect transition="in" filter="wipe(left)">
                                      <p:cBhvr>
                                        <p:cTn id="27" dur="500"/>
                                        <p:tgtEl>
                                          <p:spTgt spid="9231"/>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9232"/>
                                        </p:tgtEl>
                                        <p:attrNameLst>
                                          <p:attrName>style.visibility</p:attrName>
                                        </p:attrNameLst>
                                      </p:cBhvr>
                                      <p:to>
                                        <p:strVal val="visible"/>
                                      </p:to>
                                    </p:set>
                                    <p:animEffect transition="in" filter="wipe(left)">
                                      <p:cBhvr>
                                        <p:cTn id="31" dur="500"/>
                                        <p:tgtEl>
                                          <p:spTgt spid="9232"/>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9233"/>
                                        </p:tgtEl>
                                        <p:attrNameLst>
                                          <p:attrName>style.visibility</p:attrName>
                                        </p:attrNameLst>
                                      </p:cBhvr>
                                      <p:to>
                                        <p:strVal val="visible"/>
                                      </p:to>
                                    </p:set>
                                    <p:animEffect transition="in" filter="wipe(left)">
                                      <p:cBhvr>
                                        <p:cTn id="35" dur="500"/>
                                        <p:tgtEl>
                                          <p:spTgt spid="9233"/>
                                        </p:tgtEl>
                                      </p:cBhvr>
                                    </p:animEffect>
                                  </p:childTnLst>
                                </p:cTn>
                              </p:par>
                            </p:childTnLst>
                          </p:cTn>
                        </p:par>
                        <p:par>
                          <p:cTn id="36" fill="hold">
                            <p:stCondLst>
                              <p:cond delay="1500"/>
                            </p:stCondLst>
                            <p:childTnLst>
                              <p:par>
                                <p:cTn id="37" presetID="22" presetClass="entr" presetSubtype="8" fill="hold" nodeType="afterEffect">
                                  <p:stCondLst>
                                    <p:cond delay="0"/>
                                  </p:stCondLst>
                                  <p:childTnLst>
                                    <p:set>
                                      <p:cBhvr>
                                        <p:cTn id="38" dur="1" fill="hold">
                                          <p:stCondLst>
                                            <p:cond delay="0"/>
                                          </p:stCondLst>
                                        </p:cTn>
                                        <p:tgtEl>
                                          <p:spTgt spid="9235"/>
                                        </p:tgtEl>
                                        <p:attrNameLst>
                                          <p:attrName>style.visibility</p:attrName>
                                        </p:attrNameLst>
                                      </p:cBhvr>
                                      <p:to>
                                        <p:strVal val="visible"/>
                                      </p:to>
                                    </p:set>
                                    <p:animEffect transition="in" filter="wipe(left)">
                                      <p:cBhvr>
                                        <p:cTn id="39" dur="500"/>
                                        <p:tgtEl>
                                          <p:spTgt spid="9235"/>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9236"/>
                                        </p:tgtEl>
                                        <p:attrNameLst>
                                          <p:attrName>style.visibility</p:attrName>
                                        </p:attrNameLst>
                                      </p:cBhvr>
                                      <p:to>
                                        <p:strVal val="visible"/>
                                      </p:to>
                                    </p:set>
                                    <p:animEffect transition="in" filter="wipe(left)">
                                      <p:cBhvr>
                                        <p:cTn id="43" dur="500"/>
                                        <p:tgtEl>
                                          <p:spTgt spid="923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9237"/>
                                        </p:tgtEl>
                                        <p:attrNameLst>
                                          <p:attrName>style.visibility</p:attrName>
                                        </p:attrNameLst>
                                      </p:cBhvr>
                                      <p:to>
                                        <p:strVal val="visible"/>
                                      </p:to>
                                    </p:set>
                                    <p:animEffect transition="in" filter="wipe(left)">
                                      <p:cBhvr>
                                        <p:cTn id="48" dur="500"/>
                                        <p:tgtEl>
                                          <p:spTgt spid="9237"/>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9238"/>
                                        </p:tgtEl>
                                        <p:attrNameLst>
                                          <p:attrName>style.visibility</p:attrName>
                                        </p:attrNameLst>
                                      </p:cBhvr>
                                      <p:to>
                                        <p:strVal val="visible"/>
                                      </p:to>
                                    </p:set>
                                    <p:animEffect transition="in" filter="wipe(left)">
                                      <p:cBhvr>
                                        <p:cTn id="52" dur="500"/>
                                        <p:tgtEl>
                                          <p:spTgt spid="923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239"/>
                                        </p:tgtEl>
                                        <p:attrNameLst>
                                          <p:attrName>style.visibility</p:attrName>
                                        </p:attrNameLst>
                                      </p:cBhvr>
                                      <p:to>
                                        <p:strVal val="visible"/>
                                      </p:to>
                                    </p:set>
                                    <p:animEffect transition="in" filter="wipe(left)">
                                      <p:cBhvr>
                                        <p:cTn id="57" dur="500"/>
                                        <p:tgtEl>
                                          <p:spTgt spid="9239"/>
                                        </p:tgtEl>
                                      </p:cBhvr>
                                    </p:animEffec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9240"/>
                                        </p:tgtEl>
                                        <p:attrNameLst>
                                          <p:attrName>style.visibility</p:attrName>
                                        </p:attrNameLst>
                                      </p:cBhvr>
                                      <p:to>
                                        <p:strVal val="visible"/>
                                      </p:to>
                                    </p:set>
                                    <p:animEffect transition="in" filter="wipe(left)">
                                      <p:cBhvr>
                                        <p:cTn id="61" dur="500"/>
                                        <p:tgtEl>
                                          <p:spTgt spid="9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9219" grpId="0" autoUpdateAnimBg="0"/>
      <p:bldP spid="9229" grpId="0" autoUpdateAnimBg="0"/>
      <p:bldP spid="9231" grpId="0" autoUpdateAnimBg="0"/>
      <p:bldP spid="9233" grpId="0" autoUpdateAnimBg="0"/>
      <p:bldP spid="9236" grpId="0" autoUpdateAnimBg="0"/>
      <p:bldP spid="92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23850" y="333375"/>
            <a:ext cx="1371600" cy="519113"/>
          </a:xfrm>
          <a:prstGeom prst="rect">
            <a:avLst/>
          </a:prstGeom>
          <a:noFill/>
          <a:ln w="9525">
            <a:noFill/>
            <a:miter lim="800000"/>
            <a:headEnd/>
            <a:tailEnd/>
          </a:ln>
        </p:spPr>
        <p:txBody>
          <a:bodyPr>
            <a:spAutoFit/>
          </a:bodyPr>
          <a:lstStyle/>
          <a:p>
            <a:pPr eaLnBrk="0" hangingPunct="0"/>
            <a:r>
              <a:rPr kumimoji="0" lang="zh-CN" altLang="en-US">
                <a:solidFill>
                  <a:schemeClr val="accent2"/>
                </a:solidFill>
              </a:rPr>
              <a:t>定义</a:t>
            </a:r>
            <a:r>
              <a:rPr kumimoji="0" lang="en-US" altLang="zh-CN">
                <a:solidFill>
                  <a:schemeClr val="accent2"/>
                </a:solidFill>
              </a:rPr>
              <a:t>:</a:t>
            </a:r>
          </a:p>
        </p:txBody>
      </p:sp>
      <p:graphicFrame>
        <p:nvGraphicFramePr>
          <p:cNvPr id="12291" name="Object 3"/>
          <p:cNvGraphicFramePr>
            <a:graphicFrameLocks noChangeAspect="1"/>
          </p:cNvGraphicFramePr>
          <p:nvPr/>
        </p:nvGraphicFramePr>
        <p:xfrm>
          <a:off x="539750" y="260350"/>
          <a:ext cx="7097713" cy="1778000"/>
        </p:xfrm>
        <a:graphic>
          <a:graphicData uri="http://schemas.openxmlformats.org/presentationml/2006/ole">
            <mc:AlternateContent xmlns:mc="http://schemas.openxmlformats.org/markup-compatibility/2006">
              <mc:Choice xmlns:v="urn:schemas-microsoft-com:vml" Requires="v">
                <p:oleObj spid="_x0000_s12299" name="Document" r:id="rId3" imgW="7112520" imgH="1783080" progId="Word.Document.8">
                  <p:embed/>
                </p:oleObj>
              </mc:Choice>
              <mc:Fallback>
                <p:oleObj name="Document" r:id="rId3" imgW="7112520" imgH="178308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60350"/>
                        <a:ext cx="7097713" cy="177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2" name="Object 4"/>
          <p:cNvGraphicFramePr>
            <a:graphicFrameLocks noChangeAspect="1"/>
          </p:cNvGraphicFramePr>
          <p:nvPr/>
        </p:nvGraphicFramePr>
        <p:xfrm>
          <a:off x="827088" y="2276475"/>
          <a:ext cx="1993900" cy="442913"/>
        </p:xfrm>
        <a:graphic>
          <a:graphicData uri="http://schemas.openxmlformats.org/presentationml/2006/ole">
            <mc:AlternateContent xmlns:mc="http://schemas.openxmlformats.org/markup-compatibility/2006">
              <mc:Choice xmlns:v="urn:schemas-microsoft-com:vml" Requires="v">
                <p:oleObj spid="_x0000_s12300" name="Equation" r:id="rId5" imgW="1993680" imgH="444240" progId="Equation.3">
                  <p:embed/>
                </p:oleObj>
              </mc:Choice>
              <mc:Fallback>
                <p:oleObj name="Equation" r:id="rId5" imgW="1993680" imgH="4442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276475"/>
                        <a:ext cx="199390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3" name="Object 5"/>
          <p:cNvGraphicFramePr>
            <a:graphicFrameLocks noChangeAspect="1"/>
          </p:cNvGraphicFramePr>
          <p:nvPr/>
        </p:nvGraphicFramePr>
        <p:xfrm>
          <a:off x="2987675" y="2276475"/>
          <a:ext cx="2400300" cy="442913"/>
        </p:xfrm>
        <a:graphic>
          <a:graphicData uri="http://schemas.openxmlformats.org/presentationml/2006/ole">
            <mc:AlternateContent xmlns:mc="http://schemas.openxmlformats.org/markup-compatibility/2006">
              <mc:Choice xmlns:v="urn:schemas-microsoft-com:vml" Requires="v">
                <p:oleObj spid="_x0000_s12301" name="Equation" r:id="rId7" imgW="2400120" imgH="444240" progId="Equation.3">
                  <p:embed/>
                </p:oleObj>
              </mc:Choice>
              <mc:Fallback>
                <p:oleObj name="Equation" r:id="rId7" imgW="2400120" imgH="44424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675" y="2276475"/>
                        <a:ext cx="240030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4" name="Object 6"/>
          <p:cNvGraphicFramePr>
            <a:graphicFrameLocks noChangeAspect="1"/>
          </p:cNvGraphicFramePr>
          <p:nvPr/>
        </p:nvGraphicFramePr>
        <p:xfrm>
          <a:off x="5580063" y="2205038"/>
          <a:ext cx="2032000" cy="457200"/>
        </p:xfrm>
        <a:graphic>
          <a:graphicData uri="http://schemas.openxmlformats.org/presentationml/2006/ole">
            <mc:AlternateContent xmlns:mc="http://schemas.openxmlformats.org/markup-compatibility/2006">
              <mc:Choice xmlns:v="urn:schemas-microsoft-com:vml" Requires="v">
                <p:oleObj spid="_x0000_s12302" name="Equation" r:id="rId9" imgW="2031840" imgH="457200" progId="Equation.3">
                  <p:embed/>
                </p:oleObj>
              </mc:Choice>
              <mc:Fallback>
                <p:oleObj name="Equation" r:id="rId9" imgW="2031840" imgH="4572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80063" y="2205038"/>
                        <a:ext cx="2032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5" name="Text Box 7"/>
          <p:cNvSpPr txBox="1">
            <a:spLocks noChangeArrowheads="1"/>
          </p:cNvSpPr>
          <p:nvPr/>
        </p:nvSpPr>
        <p:spPr bwMode="auto">
          <a:xfrm>
            <a:off x="609600" y="3352800"/>
            <a:ext cx="1447800" cy="519113"/>
          </a:xfrm>
          <a:prstGeom prst="rect">
            <a:avLst/>
          </a:prstGeom>
          <a:noFill/>
          <a:ln w="9525">
            <a:noFill/>
            <a:miter lim="800000"/>
            <a:headEnd/>
            <a:tailEnd/>
          </a:ln>
        </p:spPr>
        <p:txBody>
          <a:bodyPr>
            <a:spAutoFit/>
          </a:bodyPr>
          <a:lstStyle/>
          <a:p>
            <a:pPr eaLnBrk="0" hangingPunct="0"/>
            <a:r>
              <a:rPr kumimoji="0" lang="zh-CN" altLang="en-US">
                <a:solidFill>
                  <a:schemeClr val="accent2"/>
                </a:solidFill>
                <a:latin typeface="黑体" pitchFamily="49" charset="-122"/>
                <a:ea typeface="黑体" pitchFamily="49" charset="-122"/>
              </a:rPr>
              <a:t>注意</a:t>
            </a:r>
            <a:r>
              <a:rPr kumimoji="0" lang="en-US" altLang="zh-CN">
                <a:latin typeface="黑体" pitchFamily="49" charset="-122"/>
                <a:ea typeface="黑体" pitchFamily="49" charset="-122"/>
              </a:rPr>
              <a:t>:</a:t>
            </a:r>
          </a:p>
        </p:txBody>
      </p:sp>
      <p:sp>
        <p:nvSpPr>
          <p:cNvPr id="12296" name="Text Box 8"/>
          <p:cNvSpPr txBox="1">
            <a:spLocks noChangeArrowheads="1"/>
          </p:cNvSpPr>
          <p:nvPr/>
        </p:nvSpPr>
        <p:spPr bwMode="auto">
          <a:xfrm>
            <a:off x="1752600" y="3352800"/>
            <a:ext cx="6553200" cy="946150"/>
          </a:xfrm>
          <a:prstGeom prst="rect">
            <a:avLst/>
          </a:prstGeom>
          <a:noFill/>
          <a:ln w="9525">
            <a:noFill/>
            <a:miter lim="800000"/>
            <a:headEnd/>
            <a:tailEnd/>
          </a:ln>
        </p:spPr>
        <p:txBody>
          <a:bodyPr>
            <a:spAutoFit/>
          </a:bodyPr>
          <a:lstStyle/>
          <a:p>
            <a:pPr eaLnBrk="0" hangingPunct="0"/>
            <a:r>
              <a:rPr kumimoji="0" lang="en-US" altLang="zh-CN">
                <a:solidFill>
                  <a:schemeClr val="accent2"/>
                </a:solidFill>
              </a:rPr>
              <a:t>1.</a:t>
            </a:r>
            <a:r>
              <a:rPr kumimoji="0" lang="zh-CN" altLang="en-US">
                <a:solidFill>
                  <a:schemeClr val="accent2"/>
                </a:solidFill>
              </a:rPr>
              <a:t>不是任何两个函数都可以复合成一个复合函数的</a:t>
            </a:r>
            <a:r>
              <a:rPr kumimoji="0" lang="en-US" altLang="zh-CN">
                <a:solidFill>
                  <a:schemeClr val="accent2"/>
                </a:solidFill>
              </a:rPr>
              <a:t>;</a:t>
            </a:r>
          </a:p>
        </p:txBody>
      </p:sp>
      <p:grpSp>
        <p:nvGrpSpPr>
          <p:cNvPr id="2" name="Group 15"/>
          <p:cNvGrpSpPr>
            <a:grpSpLocks/>
          </p:cNvGrpSpPr>
          <p:nvPr/>
        </p:nvGrpSpPr>
        <p:grpSpPr bwMode="auto">
          <a:xfrm>
            <a:off x="1752600" y="4572000"/>
            <a:ext cx="2006600" cy="469900"/>
            <a:chOff x="1008" y="2784"/>
            <a:chExt cx="1264" cy="296"/>
          </a:xfrm>
        </p:grpSpPr>
        <p:graphicFrame>
          <p:nvGraphicFramePr>
            <p:cNvPr id="12297" name="Object 9"/>
            <p:cNvGraphicFramePr>
              <a:graphicFrameLocks noChangeAspect="1"/>
            </p:cNvGraphicFramePr>
            <p:nvPr/>
          </p:nvGraphicFramePr>
          <p:xfrm>
            <a:off x="1008" y="2784"/>
            <a:ext cx="992" cy="296"/>
          </p:xfrm>
          <a:graphic>
            <a:graphicData uri="http://schemas.openxmlformats.org/presentationml/2006/ole">
              <mc:AlternateContent xmlns:mc="http://schemas.openxmlformats.org/markup-compatibility/2006">
                <mc:Choice xmlns:v="urn:schemas-microsoft-com:vml" Requires="v">
                  <p:oleObj spid="_x0000_s12303" name="Equation" r:id="rId11" imgW="1574640" imgH="469800" progId="Equation.3">
                    <p:embed/>
                  </p:oleObj>
                </mc:Choice>
                <mc:Fallback>
                  <p:oleObj name="Equation" r:id="rId11" imgW="1574640" imgH="4698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8" y="2784"/>
                          <a:ext cx="992" cy="2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8" name="Object 12"/>
            <p:cNvGraphicFramePr>
              <a:graphicFrameLocks noChangeAspect="1"/>
            </p:cNvGraphicFramePr>
            <p:nvPr/>
          </p:nvGraphicFramePr>
          <p:xfrm>
            <a:off x="2064" y="2784"/>
            <a:ext cx="208" cy="200"/>
          </p:xfrm>
          <a:graphic>
            <a:graphicData uri="http://schemas.openxmlformats.org/presentationml/2006/ole">
              <mc:AlternateContent xmlns:mc="http://schemas.openxmlformats.org/markup-compatibility/2006">
                <mc:Choice xmlns:v="urn:schemas-microsoft-com:vml" Requires="v">
                  <p:oleObj spid="_x0000_s12304" name="Equation" r:id="rId13" imgW="330120" imgH="317160" progId="Equation.3">
                    <p:embed/>
                  </p:oleObj>
                </mc:Choice>
                <mc:Fallback>
                  <p:oleObj name="Equation" r:id="rId13" imgW="330120" imgH="31716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64" y="2784"/>
                          <a:ext cx="20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2301" name="Text Box 13"/>
          <p:cNvSpPr txBox="1">
            <a:spLocks noChangeArrowheads="1"/>
          </p:cNvSpPr>
          <p:nvPr/>
        </p:nvSpPr>
        <p:spPr bwMode="auto">
          <a:xfrm>
            <a:off x="3886200" y="4495800"/>
            <a:ext cx="2330450" cy="519113"/>
          </a:xfrm>
          <a:prstGeom prst="rect">
            <a:avLst/>
          </a:prstGeom>
          <a:noFill/>
          <a:ln w="9525">
            <a:noFill/>
            <a:miter lim="800000"/>
            <a:headEnd/>
            <a:tailEnd/>
          </a:ln>
        </p:spPr>
        <p:txBody>
          <a:bodyPr wrap="none">
            <a:spAutoFit/>
          </a:bodyPr>
          <a:lstStyle/>
          <a:p>
            <a:r>
              <a:rPr lang="en-US" altLang="zh-CN">
                <a:solidFill>
                  <a:srgbClr val="0000FF"/>
                </a:solidFill>
                <a:ea typeface="黑体" pitchFamily="49" charset="-122"/>
              </a:rPr>
              <a:t>——</a:t>
            </a:r>
            <a:r>
              <a:rPr lang="zh-CN" altLang="en-US">
                <a:solidFill>
                  <a:srgbClr val="0000FF"/>
                </a:solidFill>
                <a:ea typeface="黑体" pitchFamily="49" charset="-122"/>
              </a:rPr>
              <a:t>复合条件</a:t>
            </a:r>
          </a:p>
        </p:txBody>
      </p:sp>
      <p:graphicFrame>
        <p:nvGraphicFramePr>
          <p:cNvPr id="12307" name="Object 19"/>
          <p:cNvGraphicFramePr>
            <a:graphicFrameLocks noChangeAspect="1"/>
          </p:cNvGraphicFramePr>
          <p:nvPr/>
        </p:nvGraphicFramePr>
        <p:xfrm>
          <a:off x="685800" y="5257800"/>
          <a:ext cx="2832100" cy="457200"/>
        </p:xfrm>
        <a:graphic>
          <a:graphicData uri="http://schemas.openxmlformats.org/presentationml/2006/ole">
            <mc:AlternateContent xmlns:mc="http://schemas.openxmlformats.org/markup-compatibility/2006">
              <mc:Choice xmlns:v="urn:schemas-microsoft-com:vml" Requires="v">
                <p:oleObj spid="_x0000_s12305" name="Equation" r:id="rId15" imgW="2831760" imgH="457200" progId="Equation.3">
                  <p:embed/>
                </p:oleObj>
              </mc:Choice>
              <mc:Fallback>
                <p:oleObj name="Equation" r:id="rId15" imgW="2831760" imgH="457200"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5800" y="5257800"/>
                        <a:ext cx="28321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8" name="Object 20"/>
          <p:cNvGraphicFramePr>
            <a:graphicFrameLocks noChangeAspect="1"/>
          </p:cNvGraphicFramePr>
          <p:nvPr/>
        </p:nvGraphicFramePr>
        <p:xfrm>
          <a:off x="3886200" y="5257800"/>
          <a:ext cx="1587500" cy="442913"/>
        </p:xfrm>
        <a:graphic>
          <a:graphicData uri="http://schemas.openxmlformats.org/presentationml/2006/ole">
            <mc:AlternateContent xmlns:mc="http://schemas.openxmlformats.org/markup-compatibility/2006">
              <mc:Choice xmlns:v="urn:schemas-microsoft-com:vml" Requires="v">
                <p:oleObj spid="_x0000_s12306" name="Equation" r:id="rId17" imgW="1587240" imgH="444240" progId="Equation.3">
                  <p:embed/>
                </p:oleObj>
              </mc:Choice>
              <mc:Fallback>
                <p:oleObj name="Equation" r:id="rId17" imgW="1587240" imgH="444240"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86200" y="5257800"/>
                        <a:ext cx="158750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9" name="Object 21"/>
          <p:cNvGraphicFramePr>
            <a:graphicFrameLocks noChangeAspect="1"/>
          </p:cNvGraphicFramePr>
          <p:nvPr/>
        </p:nvGraphicFramePr>
        <p:xfrm>
          <a:off x="5638800" y="5181600"/>
          <a:ext cx="2895600" cy="469900"/>
        </p:xfrm>
        <a:graphic>
          <a:graphicData uri="http://schemas.openxmlformats.org/presentationml/2006/ole">
            <mc:AlternateContent xmlns:mc="http://schemas.openxmlformats.org/markup-compatibility/2006">
              <mc:Choice xmlns:v="urn:schemas-microsoft-com:vml" Requires="v">
                <p:oleObj spid="_x0000_s12307" name="Equation" r:id="rId19" imgW="2895480" imgH="469800" progId="Equation.3">
                  <p:embed/>
                </p:oleObj>
              </mc:Choice>
              <mc:Fallback>
                <p:oleObj name="Equation" r:id="rId19" imgW="2895480" imgH="469800" progId="Equation.3">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38800" y="5181600"/>
                        <a:ext cx="28956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left)">
                                      <p:cBhvr>
                                        <p:cTn id="7" dur="500"/>
                                        <p:tgtEl>
                                          <p:spTgt spid="1229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291"/>
                                        </p:tgtEl>
                                        <p:attrNameLst>
                                          <p:attrName>style.visibility</p:attrName>
                                        </p:attrNameLst>
                                      </p:cBhvr>
                                      <p:to>
                                        <p:strVal val="visible"/>
                                      </p:to>
                                    </p:set>
                                    <p:animEffect transition="in" filter="wipe(left)">
                                      <p:cBhvr>
                                        <p:cTn id="11" dur="500"/>
                                        <p:tgtEl>
                                          <p:spTgt spid="1229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292"/>
                                        </p:tgtEl>
                                        <p:attrNameLst>
                                          <p:attrName>style.visibility</p:attrName>
                                        </p:attrNameLst>
                                      </p:cBhvr>
                                      <p:to>
                                        <p:strVal val="visible"/>
                                      </p:to>
                                    </p:set>
                                    <p:animEffect transition="in" filter="wipe(left)">
                                      <p:cBhvr>
                                        <p:cTn id="16" dur="500"/>
                                        <p:tgtEl>
                                          <p:spTgt spid="12292"/>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2293"/>
                                        </p:tgtEl>
                                        <p:attrNameLst>
                                          <p:attrName>style.visibility</p:attrName>
                                        </p:attrNameLst>
                                      </p:cBhvr>
                                      <p:to>
                                        <p:strVal val="visible"/>
                                      </p:to>
                                    </p:set>
                                    <p:animEffect transition="in" filter="wipe(left)">
                                      <p:cBhvr>
                                        <p:cTn id="20" dur="500"/>
                                        <p:tgtEl>
                                          <p:spTgt spid="12293"/>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2294"/>
                                        </p:tgtEl>
                                        <p:attrNameLst>
                                          <p:attrName>style.visibility</p:attrName>
                                        </p:attrNameLst>
                                      </p:cBhvr>
                                      <p:to>
                                        <p:strVal val="visible"/>
                                      </p:to>
                                    </p:set>
                                    <p:animEffect transition="in" filter="wipe(left)">
                                      <p:cBhvr>
                                        <p:cTn id="24" dur="500"/>
                                        <p:tgtEl>
                                          <p:spTgt spid="1229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295"/>
                                        </p:tgtEl>
                                        <p:attrNameLst>
                                          <p:attrName>style.visibility</p:attrName>
                                        </p:attrNameLst>
                                      </p:cBhvr>
                                      <p:to>
                                        <p:strVal val="visible"/>
                                      </p:to>
                                    </p:set>
                                    <p:animEffect transition="in" filter="wipe(left)">
                                      <p:cBhvr>
                                        <p:cTn id="29" dur="500"/>
                                        <p:tgtEl>
                                          <p:spTgt spid="1229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iterate type="lt">
                                    <p:tmPct val="100000"/>
                                  </p:iterate>
                                  <p:childTnLst>
                                    <p:set>
                                      <p:cBhvr>
                                        <p:cTn id="33" dur="1" fill="hold">
                                          <p:stCondLst>
                                            <p:cond delay="0"/>
                                          </p:stCondLst>
                                        </p:cTn>
                                        <p:tgtEl>
                                          <p:spTgt spid="12296"/>
                                        </p:tgtEl>
                                        <p:attrNameLst>
                                          <p:attrName>style.visibility</p:attrName>
                                        </p:attrNameLst>
                                      </p:cBhvr>
                                      <p:to>
                                        <p:strVal val="visible"/>
                                      </p:to>
                                    </p:set>
                                    <p:animEffect transition="in" filter="wipe(left)">
                                      <p:cBhvr>
                                        <p:cTn id="34" dur="75"/>
                                        <p:tgtEl>
                                          <p:spTgt spid="1229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left)">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2301"/>
                                        </p:tgtEl>
                                        <p:attrNameLst>
                                          <p:attrName>style.visibility</p:attrName>
                                        </p:attrNameLst>
                                      </p:cBhvr>
                                      <p:to>
                                        <p:strVal val="visible"/>
                                      </p:to>
                                    </p:set>
                                    <p:animEffect transition="in" filter="wipe(left)">
                                      <p:cBhvr>
                                        <p:cTn id="44" dur="500"/>
                                        <p:tgtEl>
                                          <p:spTgt spid="1230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2307"/>
                                        </p:tgtEl>
                                        <p:attrNameLst>
                                          <p:attrName>style.visibility</p:attrName>
                                        </p:attrNameLst>
                                      </p:cBhvr>
                                      <p:to>
                                        <p:strVal val="visible"/>
                                      </p:to>
                                    </p:set>
                                    <p:animEffect transition="in" filter="wipe(left)">
                                      <p:cBhvr>
                                        <p:cTn id="49" dur="500"/>
                                        <p:tgtEl>
                                          <p:spTgt spid="12307"/>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12308"/>
                                        </p:tgtEl>
                                        <p:attrNameLst>
                                          <p:attrName>style.visibility</p:attrName>
                                        </p:attrNameLst>
                                      </p:cBhvr>
                                      <p:to>
                                        <p:strVal val="visible"/>
                                      </p:to>
                                    </p:set>
                                    <p:animEffect transition="in" filter="wipe(left)">
                                      <p:cBhvr>
                                        <p:cTn id="53" dur="500"/>
                                        <p:tgtEl>
                                          <p:spTgt spid="1230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2309"/>
                                        </p:tgtEl>
                                        <p:attrNameLst>
                                          <p:attrName>style.visibility</p:attrName>
                                        </p:attrNameLst>
                                      </p:cBhvr>
                                      <p:to>
                                        <p:strVal val="visible"/>
                                      </p:to>
                                    </p:set>
                                    <p:animEffect transition="in" filter="wipe(left)">
                                      <p:cBhvr>
                                        <p:cTn id="58" dur="500"/>
                                        <p:tgtEl>
                                          <p:spTgt spid="12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5" grpId="0" autoUpdateAnimBg="0"/>
      <p:bldP spid="12296" grpId="0" autoUpdateAnimBg="0"/>
      <p:bldP spid="1230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8" name="Text Box 16"/>
          <p:cNvSpPr txBox="1">
            <a:spLocks noChangeArrowheads="1"/>
          </p:cNvSpPr>
          <p:nvPr/>
        </p:nvSpPr>
        <p:spPr bwMode="auto">
          <a:xfrm>
            <a:off x="762000" y="381000"/>
            <a:ext cx="3070225" cy="523875"/>
          </a:xfrm>
          <a:prstGeom prst="rect">
            <a:avLst/>
          </a:prstGeom>
          <a:noFill/>
          <a:ln w="9525">
            <a:noFill/>
            <a:miter lim="800000"/>
            <a:headEnd/>
            <a:tailEnd/>
          </a:ln>
        </p:spPr>
        <p:txBody>
          <a:bodyPr wrap="none">
            <a:spAutoFit/>
          </a:bodyPr>
          <a:lstStyle/>
          <a:p>
            <a:pPr eaLnBrk="0" hangingPunct="0"/>
            <a:r>
              <a:rPr kumimoji="0" lang="zh-CN" altLang="en-US">
                <a:solidFill>
                  <a:schemeClr val="accent2"/>
                </a:solidFill>
              </a:rPr>
              <a:t>复合函数的定义域</a:t>
            </a:r>
          </a:p>
        </p:txBody>
      </p:sp>
      <p:sp>
        <p:nvSpPr>
          <p:cNvPr id="13331" name="Text Box 19"/>
          <p:cNvSpPr txBox="1">
            <a:spLocks noChangeArrowheads="1"/>
          </p:cNvSpPr>
          <p:nvPr/>
        </p:nvSpPr>
        <p:spPr bwMode="auto">
          <a:xfrm>
            <a:off x="755650" y="1268413"/>
            <a:ext cx="5207000" cy="519112"/>
          </a:xfrm>
          <a:prstGeom prst="rect">
            <a:avLst/>
          </a:prstGeom>
          <a:noFill/>
          <a:ln w="9525">
            <a:noFill/>
            <a:miter lim="800000"/>
            <a:headEnd/>
            <a:tailEnd/>
          </a:ln>
        </p:spPr>
        <p:txBody>
          <a:bodyPr wrap="none">
            <a:spAutoFit/>
          </a:bodyPr>
          <a:lstStyle/>
          <a:p>
            <a:pPr eaLnBrk="0" hangingPunct="0"/>
            <a:r>
              <a:rPr kumimoji="0" lang="zh-CN" altLang="en-US">
                <a:solidFill>
                  <a:schemeClr val="accent2"/>
                </a:solidFill>
              </a:rPr>
              <a:t>复合条件在实际应用时常取形式</a:t>
            </a:r>
          </a:p>
        </p:txBody>
      </p:sp>
      <p:graphicFrame>
        <p:nvGraphicFramePr>
          <p:cNvPr id="13332" name="Object 20"/>
          <p:cNvGraphicFramePr>
            <a:graphicFrameLocks noChangeAspect="1"/>
          </p:cNvGraphicFramePr>
          <p:nvPr/>
        </p:nvGraphicFramePr>
        <p:xfrm>
          <a:off x="6156325" y="1268413"/>
          <a:ext cx="1320800" cy="469900"/>
        </p:xfrm>
        <a:graphic>
          <a:graphicData uri="http://schemas.openxmlformats.org/presentationml/2006/ole">
            <mc:AlternateContent xmlns:mc="http://schemas.openxmlformats.org/markup-compatibility/2006">
              <mc:Choice xmlns:v="urn:schemas-microsoft-com:vml" Requires="v">
                <p:oleObj spid="_x0000_s13319" name="Equation" r:id="rId3" imgW="1320480" imgH="469800" progId="Equation.3">
                  <p:embed/>
                </p:oleObj>
              </mc:Choice>
              <mc:Fallback>
                <p:oleObj name="Equation" r:id="rId3" imgW="1320480" imgH="46980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1268413"/>
                        <a:ext cx="13208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33" name="Text Box 21"/>
          <p:cNvSpPr txBox="1">
            <a:spLocks noChangeArrowheads="1"/>
          </p:cNvSpPr>
          <p:nvPr/>
        </p:nvSpPr>
        <p:spPr bwMode="auto">
          <a:xfrm>
            <a:off x="755650" y="2060575"/>
            <a:ext cx="7037388" cy="523875"/>
          </a:xfrm>
          <a:prstGeom prst="rect">
            <a:avLst/>
          </a:prstGeom>
          <a:noFill/>
          <a:ln w="9525">
            <a:noFill/>
            <a:miter lim="800000"/>
            <a:headEnd/>
            <a:tailEnd/>
          </a:ln>
        </p:spPr>
        <p:txBody>
          <a:bodyPr wrap="none">
            <a:spAutoFit/>
          </a:bodyPr>
          <a:lstStyle/>
          <a:p>
            <a:pPr eaLnBrk="0" hangingPunct="0"/>
            <a:r>
              <a:rPr kumimoji="0" lang="zh-CN" altLang="en-US">
                <a:solidFill>
                  <a:schemeClr val="accent2"/>
                </a:solidFill>
              </a:rPr>
              <a:t>内层函数的值域落在外层函数的定义域之内</a:t>
            </a:r>
          </a:p>
        </p:txBody>
      </p:sp>
      <p:sp>
        <p:nvSpPr>
          <p:cNvPr id="13334" name="Text Box 22"/>
          <p:cNvSpPr txBox="1">
            <a:spLocks noChangeArrowheads="1"/>
          </p:cNvSpPr>
          <p:nvPr/>
        </p:nvSpPr>
        <p:spPr bwMode="auto">
          <a:xfrm>
            <a:off x="323850" y="2852738"/>
            <a:ext cx="6629400" cy="946150"/>
          </a:xfrm>
          <a:prstGeom prst="rect">
            <a:avLst/>
          </a:prstGeom>
          <a:noFill/>
          <a:ln w="9525">
            <a:noFill/>
            <a:miter lim="800000"/>
            <a:headEnd/>
            <a:tailEnd/>
          </a:ln>
        </p:spPr>
        <p:txBody>
          <a:bodyPr>
            <a:spAutoFit/>
          </a:bodyPr>
          <a:lstStyle/>
          <a:p>
            <a:pPr eaLnBrk="0" hangingPunct="0"/>
            <a:r>
              <a:rPr kumimoji="0" lang="en-US" altLang="zh-CN">
                <a:solidFill>
                  <a:schemeClr val="accent2"/>
                </a:solidFill>
              </a:rPr>
              <a:t>2.</a:t>
            </a:r>
            <a:r>
              <a:rPr kumimoji="0" lang="zh-CN" altLang="en-US">
                <a:solidFill>
                  <a:schemeClr val="accent2"/>
                </a:solidFill>
              </a:rPr>
              <a:t>复合函数可以由两个以上的函数经过复合构成</a:t>
            </a:r>
            <a:r>
              <a:rPr kumimoji="0" lang="en-US" altLang="zh-CN">
                <a:solidFill>
                  <a:schemeClr val="accent2"/>
                </a:solidFill>
              </a:rPr>
              <a:t>.</a:t>
            </a:r>
          </a:p>
        </p:txBody>
      </p:sp>
      <p:graphicFrame>
        <p:nvGraphicFramePr>
          <p:cNvPr id="13335" name="Object 23"/>
          <p:cNvGraphicFramePr>
            <a:graphicFrameLocks noChangeAspect="1"/>
          </p:cNvGraphicFramePr>
          <p:nvPr/>
        </p:nvGraphicFramePr>
        <p:xfrm>
          <a:off x="468313" y="4005263"/>
          <a:ext cx="2654300" cy="927100"/>
        </p:xfrm>
        <a:graphic>
          <a:graphicData uri="http://schemas.openxmlformats.org/presentationml/2006/ole">
            <mc:AlternateContent xmlns:mc="http://schemas.openxmlformats.org/markup-compatibility/2006">
              <mc:Choice xmlns:v="urn:schemas-microsoft-com:vml" Requires="v">
                <p:oleObj spid="_x0000_s13320" name="Equation" r:id="rId5" imgW="2654280" imgH="927000" progId="Equation.3">
                  <p:embed/>
                </p:oleObj>
              </mc:Choice>
              <mc:Fallback>
                <p:oleObj name="Equation" r:id="rId5" imgW="2654280" imgH="927000"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4005263"/>
                        <a:ext cx="26543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36" name="Object 24"/>
          <p:cNvGraphicFramePr>
            <a:graphicFrameLocks noChangeAspect="1"/>
          </p:cNvGraphicFramePr>
          <p:nvPr/>
        </p:nvGraphicFramePr>
        <p:xfrm>
          <a:off x="3419475" y="4221163"/>
          <a:ext cx="1244600" cy="469900"/>
        </p:xfrm>
        <a:graphic>
          <a:graphicData uri="http://schemas.openxmlformats.org/presentationml/2006/ole">
            <mc:AlternateContent xmlns:mc="http://schemas.openxmlformats.org/markup-compatibility/2006">
              <mc:Choice xmlns:v="urn:schemas-microsoft-com:vml" Requires="v">
                <p:oleObj spid="_x0000_s13321" name="Equation" r:id="rId7" imgW="1244520" imgH="469800" progId="Equation.3">
                  <p:embed/>
                </p:oleObj>
              </mc:Choice>
              <mc:Fallback>
                <p:oleObj name="Equation" r:id="rId7" imgW="1244520" imgH="469800" progId="Equation.3">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475" y="4221163"/>
                        <a:ext cx="12446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37" name="Object 25"/>
          <p:cNvGraphicFramePr>
            <a:graphicFrameLocks noChangeAspect="1"/>
          </p:cNvGraphicFramePr>
          <p:nvPr/>
        </p:nvGraphicFramePr>
        <p:xfrm>
          <a:off x="4859338" y="4292600"/>
          <a:ext cx="1460500" cy="368300"/>
        </p:xfrm>
        <a:graphic>
          <a:graphicData uri="http://schemas.openxmlformats.org/presentationml/2006/ole">
            <mc:AlternateContent xmlns:mc="http://schemas.openxmlformats.org/markup-compatibility/2006">
              <mc:Choice xmlns:v="urn:schemas-microsoft-com:vml" Requires="v">
                <p:oleObj spid="_x0000_s13322" name="Equation" r:id="rId9" imgW="1460160" imgH="368280" progId="Equation.3">
                  <p:embed/>
                </p:oleObj>
              </mc:Choice>
              <mc:Fallback>
                <p:oleObj name="Equation" r:id="rId9" imgW="1460160" imgH="368280" progId="Equation.3">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9338" y="4292600"/>
                        <a:ext cx="14605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38" name="Object 26"/>
          <p:cNvGraphicFramePr>
            <a:graphicFrameLocks noChangeAspect="1"/>
          </p:cNvGraphicFramePr>
          <p:nvPr/>
        </p:nvGraphicFramePr>
        <p:xfrm>
          <a:off x="3419475" y="4797425"/>
          <a:ext cx="1016000" cy="889000"/>
        </p:xfrm>
        <a:graphic>
          <a:graphicData uri="http://schemas.openxmlformats.org/presentationml/2006/ole">
            <mc:AlternateContent xmlns:mc="http://schemas.openxmlformats.org/markup-compatibility/2006">
              <mc:Choice xmlns:v="urn:schemas-microsoft-com:vml" Requires="v">
                <p:oleObj spid="_x0000_s13323" name="Equation" r:id="rId11" imgW="1015920" imgH="888840" progId="Equation.3">
                  <p:embed/>
                </p:oleObj>
              </mc:Choice>
              <mc:Fallback>
                <p:oleObj name="Equation" r:id="rId11" imgW="1015920" imgH="888840" progId="Equation.3">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9475" y="4797425"/>
                        <a:ext cx="10160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28"/>
                                        </p:tgtEl>
                                        <p:attrNameLst>
                                          <p:attrName>style.visibility</p:attrName>
                                        </p:attrNameLst>
                                      </p:cBhvr>
                                      <p:to>
                                        <p:strVal val="visible"/>
                                      </p:to>
                                    </p:set>
                                    <p:animEffect transition="in" filter="wipe(left)">
                                      <p:cBhvr>
                                        <p:cTn id="7" dur="500"/>
                                        <p:tgtEl>
                                          <p:spTgt spid="133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31"/>
                                        </p:tgtEl>
                                        <p:attrNameLst>
                                          <p:attrName>style.visibility</p:attrName>
                                        </p:attrNameLst>
                                      </p:cBhvr>
                                      <p:to>
                                        <p:strVal val="visible"/>
                                      </p:to>
                                    </p:set>
                                    <p:animEffect transition="in" filter="wipe(left)">
                                      <p:cBhvr>
                                        <p:cTn id="12" dur="500"/>
                                        <p:tgtEl>
                                          <p:spTgt spid="133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332"/>
                                        </p:tgtEl>
                                        <p:attrNameLst>
                                          <p:attrName>style.visibility</p:attrName>
                                        </p:attrNameLst>
                                      </p:cBhvr>
                                      <p:to>
                                        <p:strVal val="visible"/>
                                      </p:to>
                                    </p:set>
                                    <p:animEffect transition="in" filter="wipe(left)">
                                      <p:cBhvr>
                                        <p:cTn id="17" dur="500"/>
                                        <p:tgtEl>
                                          <p:spTgt spid="133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33"/>
                                        </p:tgtEl>
                                        <p:attrNameLst>
                                          <p:attrName>style.visibility</p:attrName>
                                        </p:attrNameLst>
                                      </p:cBhvr>
                                      <p:to>
                                        <p:strVal val="visible"/>
                                      </p:to>
                                    </p:set>
                                    <p:animEffect transition="in" filter="wipe(left)">
                                      <p:cBhvr>
                                        <p:cTn id="22" dur="500"/>
                                        <p:tgtEl>
                                          <p:spTgt spid="133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3334"/>
                                        </p:tgtEl>
                                        <p:attrNameLst>
                                          <p:attrName>style.visibility</p:attrName>
                                        </p:attrNameLst>
                                      </p:cBhvr>
                                      <p:to>
                                        <p:strVal val="visible"/>
                                      </p:to>
                                    </p:set>
                                    <p:animEffect transition="in" filter="wipe(left)">
                                      <p:cBhvr>
                                        <p:cTn id="27" dur="75"/>
                                        <p:tgtEl>
                                          <p:spTgt spid="13334"/>
                                        </p:tgtEl>
                                      </p:cBhvr>
                                    </p:animEffect>
                                  </p:childTnLst>
                                </p:cTn>
                              </p:par>
                            </p:childTnLst>
                          </p:cTn>
                        </p:par>
                        <p:par>
                          <p:cTn id="28" fill="hold">
                            <p:stCondLst>
                              <p:cond delay="1725"/>
                            </p:stCondLst>
                            <p:childTnLst>
                              <p:par>
                                <p:cTn id="29" presetID="22" presetClass="entr" presetSubtype="8" fill="hold" nodeType="afterEffect">
                                  <p:stCondLst>
                                    <p:cond delay="0"/>
                                  </p:stCondLst>
                                  <p:childTnLst>
                                    <p:set>
                                      <p:cBhvr>
                                        <p:cTn id="30" dur="1" fill="hold">
                                          <p:stCondLst>
                                            <p:cond delay="0"/>
                                          </p:stCondLst>
                                        </p:cTn>
                                        <p:tgtEl>
                                          <p:spTgt spid="13335"/>
                                        </p:tgtEl>
                                        <p:attrNameLst>
                                          <p:attrName>style.visibility</p:attrName>
                                        </p:attrNameLst>
                                      </p:cBhvr>
                                      <p:to>
                                        <p:strVal val="visible"/>
                                      </p:to>
                                    </p:set>
                                    <p:animEffect transition="in" filter="wipe(left)">
                                      <p:cBhvr>
                                        <p:cTn id="31" dur="500"/>
                                        <p:tgtEl>
                                          <p:spTgt spid="1333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3336"/>
                                        </p:tgtEl>
                                        <p:attrNameLst>
                                          <p:attrName>style.visibility</p:attrName>
                                        </p:attrNameLst>
                                      </p:cBhvr>
                                      <p:to>
                                        <p:strVal val="visible"/>
                                      </p:to>
                                    </p:set>
                                    <p:animEffect transition="in" filter="wipe(left)">
                                      <p:cBhvr>
                                        <p:cTn id="36" dur="500"/>
                                        <p:tgtEl>
                                          <p:spTgt spid="13336"/>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13337"/>
                                        </p:tgtEl>
                                        <p:attrNameLst>
                                          <p:attrName>style.visibility</p:attrName>
                                        </p:attrNameLst>
                                      </p:cBhvr>
                                      <p:to>
                                        <p:strVal val="visible"/>
                                      </p:to>
                                    </p:set>
                                    <p:animEffect transition="in" filter="wipe(left)">
                                      <p:cBhvr>
                                        <p:cTn id="40" dur="500"/>
                                        <p:tgtEl>
                                          <p:spTgt spid="1333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3338"/>
                                        </p:tgtEl>
                                        <p:attrNameLst>
                                          <p:attrName>style.visibility</p:attrName>
                                        </p:attrNameLst>
                                      </p:cBhvr>
                                      <p:to>
                                        <p:strVal val="visible"/>
                                      </p:to>
                                    </p:set>
                                    <p:animEffect transition="in" filter="wipe(left)">
                                      <p:cBhvr>
                                        <p:cTn id="45" dur="500"/>
                                        <p:tgtEl>
                                          <p:spTgt spid="13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8" grpId="0" autoUpdateAnimBg="0"/>
      <p:bldP spid="13331" grpId="0" autoUpdateAnimBg="0"/>
      <p:bldP spid="13333" grpId="0" autoUpdateAnimBg="0"/>
      <p:bldP spid="1333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79388" y="115888"/>
            <a:ext cx="2438400" cy="579437"/>
          </a:xfrm>
          <a:prstGeom prst="rect">
            <a:avLst/>
          </a:prstGeom>
          <a:noFill/>
          <a:ln w="9525">
            <a:noFill/>
            <a:miter lim="800000"/>
            <a:headEnd/>
            <a:tailEnd/>
          </a:ln>
        </p:spPr>
        <p:txBody>
          <a:bodyPr>
            <a:spAutoFit/>
          </a:bodyPr>
          <a:lstStyle/>
          <a:p>
            <a:pPr>
              <a:spcBef>
                <a:spcPct val="50000"/>
              </a:spcBef>
            </a:pPr>
            <a:r>
              <a:rPr lang="en-US" altLang="zh-CN" sz="3200">
                <a:solidFill>
                  <a:schemeClr val="accent2"/>
                </a:solidFill>
              </a:rPr>
              <a:t>2.</a:t>
            </a:r>
            <a:r>
              <a:rPr lang="zh-CN" altLang="en-US" sz="3200">
                <a:solidFill>
                  <a:schemeClr val="accent2"/>
                </a:solidFill>
              </a:rPr>
              <a:t>初等函数</a:t>
            </a:r>
          </a:p>
        </p:txBody>
      </p:sp>
      <p:sp>
        <p:nvSpPr>
          <p:cNvPr id="11267" name="Text Box 3"/>
          <p:cNvSpPr txBox="1">
            <a:spLocks noChangeArrowheads="1"/>
          </p:cNvSpPr>
          <p:nvPr/>
        </p:nvSpPr>
        <p:spPr bwMode="auto">
          <a:xfrm>
            <a:off x="395288" y="692150"/>
            <a:ext cx="7696200" cy="1373188"/>
          </a:xfrm>
          <a:prstGeom prst="rect">
            <a:avLst/>
          </a:prstGeom>
          <a:noFill/>
          <a:ln w="9525">
            <a:noFill/>
            <a:miter lim="800000"/>
            <a:headEnd/>
            <a:tailEnd/>
          </a:ln>
        </p:spPr>
        <p:txBody>
          <a:bodyPr>
            <a:spAutoFit/>
          </a:bodyPr>
          <a:lstStyle/>
          <a:p>
            <a:pPr eaLnBrk="0" hangingPunct="0"/>
            <a:r>
              <a:rPr kumimoji="0" lang="en-US" altLang="zh-CN"/>
              <a:t>        </a:t>
            </a:r>
            <a:r>
              <a:rPr kumimoji="0" lang="zh-CN" altLang="en-US">
                <a:solidFill>
                  <a:srgbClr val="0000FF"/>
                </a:solidFill>
              </a:rPr>
              <a:t>由常数和基本初等函数经过有限次四则运算和有限次的函数复合步骤所构成并可用</a:t>
            </a:r>
            <a:r>
              <a:rPr kumimoji="0" lang="zh-CN" altLang="en-US" u="sng">
                <a:solidFill>
                  <a:srgbClr val="0000FF"/>
                </a:solidFill>
              </a:rPr>
              <a:t>一个式子表示</a:t>
            </a:r>
            <a:r>
              <a:rPr kumimoji="0" lang="zh-CN" altLang="en-US">
                <a:solidFill>
                  <a:srgbClr val="0000FF"/>
                </a:solidFill>
              </a:rPr>
              <a:t>的函数</a:t>
            </a:r>
            <a:r>
              <a:rPr kumimoji="0" lang="en-US" altLang="zh-CN">
                <a:solidFill>
                  <a:srgbClr val="0000FF"/>
                </a:solidFill>
              </a:rPr>
              <a:t>,</a:t>
            </a:r>
            <a:r>
              <a:rPr kumimoji="0" lang="zh-CN" altLang="en-US">
                <a:solidFill>
                  <a:srgbClr val="0000FF"/>
                </a:solidFill>
              </a:rPr>
              <a:t>称为</a:t>
            </a:r>
            <a:r>
              <a:rPr kumimoji="0" lang="zh-CN" altLang="en-US" u="sng">
                <a:solidFill>
                  <a:srgbClr val="0000FF"/>
                </a:solidFill>
              </a:rPr>
              <a:t>初等函数</a:t>
            </a:r>
            <a:r>
              <a:rPr kumimoji="0" lang="en-US" altLang="zh-CN" u="sng">
                <a:solidFill>
                  <a:srgbClr val="0000FF"/>
                </a:solidFill>
              </a:rPr>
              <a:t>.</a:t>
            </a:r>
            <a:endParaRPr kumimoji="0" lang="en-US" altLang="zh-CN">
              <a:solidFill>
                <a:srgbClr val="0000FF"/>
              </a:solidFill>
            </a:endParaRPr>
          </a:p>
        </p:txBody>
      </p:sp>
      <p:sp>
        <p:nvSpPr>
          <p:cNvPr id="11268" name="Text Box 4"/>
          <p:cNvSpPr txBox="1">
            <a:spLocks noChangeArrowheads="1"/>
          </p:cNvSpPr>
          <p:nvPr/>
        </p:nvSpPr>
        <p:spPr bwMode="auto">
          <a:xfrm>
            <a:off x="107950" y="2276475"/>
            <a:ext cx="811213" cy="519113"/>
          </a:xfrm>
          <a:prstGeom prst="rect">
            <a:avLst/>
          </a:prstGeom>
          <a:noFill/>
          <a:ln w="9525">
            <a:noFill/>
            <a:miter lim="800000"/>
            <a:headEnd/>
            <a:tailEnd/>
          </a:ln>
        </p:spPr>
        <p:txBody>
          <a:bodyPr>
            <a:spAutoFit/>
          </a:bodyPr>
          <a:lstStyle/>
          <a:p>
            <a:pPr eaLnBrk="0" hangingPunct="0"/>
            <a:r>
              <a:rPr kumimoji="0" lang="zh-CN" altLang="en-US">
                <a:solidFill>
                  <a:srgbClr val="0000FF"/>
                </a:solidFill>
                <a:latin typeface="黑体" pitchFamily="49" charset="-122"/>
                <a:ea typeface="黑体" pitchFamily="49" charset="-122"/>
              </a:rPr>
              <a:t>例</a:t>
            </a:r>
            <a:r>
              <a:rPr kumimoji="0" lang="en-US" altLang="zh-CN">
                <a:solidFill>
                  <a:srgbClr val="0000FF"/>
                </a:solidFill>
                <a:latin typeface="黑体" pitchFamily="49" charset="-122"/>
                <a:ea typeface="黑体" pitchFamily="49" charset="-122"/>
              </a:rPr>
              <a:t>1</a:t>
            </a:r>
          </a:p>
        </p:txBody>
      </p:sp>
      <p:graphicFrame>
        <p:nvGraphicFramePr>
          <p:cNvPr id="11269" name="Object 5"/>
          <p:cNvGraphicFramePr>
            <a:graphicFrameLocks noChangeAspect="1"/>
          </p:cNvGraphicFramePr>
          <p:nvPr/>
        </p:nvGraphicFramePr>
        <p:xfrm>
          <a:off x="755650" y="2205038"/>
          <a:ext cx="3887788" cy="1485900"/>
        </p:xfrm>
        <a:graphic>
          <a:graphicData uri="http://schemas.openxmlformats.org/presentationml/2006/ole">
            <mc:AlternateContent xmlns:mc="http://schemas.openxmlformats.org/markup-compatibility/2006">
              <mc:Choice xmlns:v="urn:schemas-microsoft-com:vml" Requires="v">
                <p:oleObj spid="_x0000_s14341" name="公式" r:id="rId3" imgW="1663560" imgH="634680" progId="Equation.3">
                  <p:embed/>
                </p:oleObj>
              </mc:Choice>
              <mc:Fallback>
                <p:oleObj name="公式" r:id="rId3" imgW="1663560" imgH="6346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205038"/>
                        <a:ext cx="3887788" cy="148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0" name="Text Box 6"/>
          <p:cNvSpPr txBox="1">
            <a:spLocks noChangeArrowheads="1"/>
          </p:cNvSpPr>
          <p:nvPr/>
        </p:nvSpPr>
        <p:spPr bwMode="auto">
          <a:xfrm>
            <a:off x="0" y="3573463"/>
            <a:ext cx="674688" cy="519112"/>
          </a:xfrm>
          <a:prstGeom prst="rect">
            <a:avLst/>
          </a:prstGeom>
          <a:noFill/>
          <a:ln w="9525">
            <a:noFill/>
            <a:miter lim="800000"/>
            <a:headEnd/>
            <a:tailEnd/>
          </a:ln>
        </p:spPr>
        <p:txBody>
          <a:bodyPr>
            <a:spAutoFit/>
          </a:bodyPr>
          <a:lstStyle/>
          <a:p>
            <a:pPr eaLnBrk="0" hangingPunct="0"/>
            <a:r>
              <a:rPr kumimoji="0" lang="zh-CN" altLang="en-US">
                <a:solidFill>
                  <a:srgbClr val="0000FF"/>
                </a:solidFill>
                <a:ea typeface="黑体" pitchFamily="49" charset="-122"/>
              </a:rPr>
              <a:t>解</a:t>
            </a:r>
          </a:p>
        </p:txBody>
      </p:sp>
      <p:graphicFrame>
        <p:nvGraphicFramePr>
          <p:cNvPr id="11271" name="Object 7"/>
          <p:cNvGraphicFramePr>
            <a:graphicFrameLocks noChangeAspect="1"/>
          </p:cNvGraphicFramePr>
          <p:nvPr/>
        </p:nvGraphicFramePr>
        <p:xfrm>
          <a:off x="611188" y="3716338"/>
          <a:ext cx="5545137" cy="1768475"/>
        </p:xfrm>
        <a:graphic>
          <a:graphicData uri="http://schemas.openxmlformats.org/presentationml/2006/ole">
            <mc:AlternateContent xmlns:mc="http://schemas.openxmlformats.org/markup-compatibility/2006">
              <mc:Choice xmlns:v="urn:schemas-microsoft-com:vml" Requires="v">
                <p:oleObj spid="_x0000_s14342" name="公式" r:id="rId5" imgW="2539800" imgH="888840" progId="Equation.3">
                  <p:embed/>
                </p:oleObj>
              </mc:Choice>
              <mc:Fallback>
                <p:oleObj name="公式" r:id="rId5" imgW="2539800" imgH="8888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3716338"/>
                        <a:ext cx="5545137" cy="1768475"/>
                      </a:xfrm>
                      <a:prstGeom prst="rect">
                        <a:avLst/>
                      </a:prstGeom>
                      <a:solidFill>
                        <a:srgbClr val="CC99FF"/>
                      </a:solidFill>
                    </p:spPr>
                  </p:pic>
                </p:oleObj>
              </mc:Fallback>
            </mc:AlternateContent>
          </a:graphicData>
        </a:graphic>
      </p:graphicFrame>
      <p:graphicFrame>
        <p:nvGraphicFramePr>
          <p:cNvPr id="2" name="Object 13"/>
          <p:cNvGraphicFramePr>
            <a:graphicFrameLocks noChangeAspect="1"/>
          </p:cNvGraphicFramePr>
          <p:nvPr/>
        </p:nvGraphicFramePr>
        <p:xfrm>
          <a:off x="684213" y="5589588"/>
          <a:ext cx="5815012" cy="1008062"/>
        </p:xfrm>
        <a:graphic>
          <a:graphicData uri="http://schemas.openxmlformats.org/presentationml/2006/ole">
            <mc:AlternateContent xmlns:mc="http://schemas.openxmlformats.org/markup-compatibility/2006">
              <mc:Choice xmlns:v="urn:schemas-microsoft-com:vml" Requires="v">
                <p:oleObj spid="_x0000_s14343" name="公式" r:id="rId7" imgW="2273040" imgH="393480" progId="Equation.3">
                  <p:embed/>
                </p:oleObj>
              </mc:Choice>
              <mc:Fallback>
                <p:oleObj name="公式" r:id="rId7" imgW="2273040" imgH="39348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5589588"/>
                        <a:ext cx="5815012" cy="1008062"/>
                      </a:xfrm>
                      <a:prstGeom prst="rect">
                        <a:avLst/>
                      </a:prstGeom>
                      <a:solidFill>
                        <a:srgbClr val="FF0000"/>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1266"/>
                                        </p:tgtEl>
                                        <p:attrNameLst>
                                          <p:attrName>style.visibility</p:attrName>
                                        </p:attrNameLst>
                                      </p:cBhvr>
                                      <p:to>
                                        <p:strVal val="visible"/>
                                      </p:to>
                                    </p:set>
                                    <p:animEffect transition="in" filter="wipe(left)">
                                      <p:cBhvr>
                                        <p:cTn id="7" dur="75"/>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1267"/>
                                        </p:tgtEl>
                                        <p:attrNameLst>
                                          <p:attrName>style.visibility</p:attrName>
                                        </p:attrNameLst>
                                      </p:cBhvr>
                                      <p:to>
                                        <p:strVal val="visible"/>
                                      </p:to>
                                    </p:set>
                                    <p:animEffect transition="in" filter="wipe(left)">
                                      <p:cBhvr>
                                        <p:cTn id="12" dur="75"/>
                                        <p:tgtEl>
                                          <p:spTgt spid="112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8"/>
                                        </p:tgtEl>
                                        <p:attrNameLst>
                                          <p:attrName>style.visibility</p:attrName>
                                        </p:attrNameLst>
                                      </p:cBhvr>
                                      <p:to>
                                        <p:strVal val="visible"/>
                                      </p:to>
                                    </p:set>
                                    <p:animEffect transition="in" filter="wipe(left)">
                                      <p:cBhvr>
                                        <p:cTn id="17" dur="500"/>
                                        <p:tgtEl>
                                          <p:spTgt spid="112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269"/>
                                        </p:tgtEl>
                                        <p:attrNameLst>
                                          <p:attrName>style.visibility</p:attrName>
                                        </p:attrNameLst>
                                      </p:cBhvr>
                                      <p:to>
                                        <p:strVal val="visible"/>
                                      </p:to>
                                    </p:set>
                                    <p:animEffect transition="in" filter="wipe(left)">
                                      <p:cBhvr>
                                        <p:cTn id="22" dur="500"/>
                                        <p:tgtEl>
                                          <p:spTgt spid="112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270"/>
                                        </p:tgtEl>
                                        <p:attrNameLst>
                                          <p:attrName>style.visibility</p:attrName>
                                        </p:attrNameLst>
                                      </p:cBhvr>
                                      <p:to>
                                        <p:strVal val="visible"/>
                                      </p:to>
                                    </p:set>
                                    <p:animEffect transition="in" filter="wipe(left)">
                                      <p:cBhvr>
                                        <p:cTn id="27" dur="500"/>
                                        <p:tgtEl>
                                          <p:spTgt spid="1127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271"/>
                                        </p:tgtEl>
                                        <p:attrNameLst>
                                          <p:attrName>style.visibility</p:attrName>
                                        </p:attrNameLst>
                                      </p:cBhvr>
                                      <p:to>
                                        <p:strVal val="visible"/>
                                      </p:to>
                                    </p:set>
                                    <p:animEffect transition="in" filter="wipe(left)">
                                      <p:cBhvr>
                                        <p:cTn id="32" dur="500"/>
                                        <p:tgtEl>
                                          <p:spTgt spid="1127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67" grpId="0" autoUpdateAnimBg="0"/>
      <p:bldP spid="11268" grpId="0" autoUpdateAnimBg="0"/>
      <p:bldP spid="1127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79388" y="333375"/>
            <a:ext cx="1296987" cy="584200"/>
          </a:xfrm>
          <a:prstGeom prst="rect">
            <a:avLst/>
          </a:prstGeom>
          <a:noFill/>
          <a:ln w="9525">
            <a:noFill/>
            <a:miter lim="800000"/>
            <a:headEnd/>
            <a:tailEnd/>
          </a:ln>
        </p:spPr>
        <p:txBody>
          <a:bodyPr>
            <a:spAutoFit/>
          </a:bodyPr>
          <a:lstStyle/>
          <a:p>
            <a:pPr eaLnBrk="0" hangingPunct="0"/>
            <a:r>
              <a:rPr kumimoji="0" lang="zh-CN" altLang="en-US" sz="3200">
                <a:solidFill>
                  <a:schemeClr val="accent2"/>
                </a:solidFill>
              </a:rPr>
              <a:t>练习</a:t>
            </a:r>
            <a:r>
              <a:rPr kumimoji="0" lang="en-US" altLang="zh-CN" sz="3200">
                <a:solidFill>
                  <a:schemeClr val="accent2"/>
                </a:solidFill>
              </a:rPr>
              <a:t>1</a:t>
            </a:r>
            <a:endParaRPr kumimoji="0" lang="zh-CN" altLang="en-US" sz="3200">
              <a:solidFill>
                <a:schemeClr val="accent2"/>
              </a:solidFill>
            </a:endParaRPr>
          </a:p>
        </p:txBody>
      </p:sp>
      <p:graphicFrame>
        <p:nvGraphicFramePr>
          <p:cNvPr id="61440" name="Object 1024"/>
          <p:cNvGraphicFramePr>
            <a:graphicFrameLocks noChangeAspect="1"/>
          </p:cNvGraphicFramePr>
          <p:nvPr/>
        </p:nvGraphicFramePr>
        <p:xfrm>
          <a:off x="1619250" y="115888"/>
          <a:ext cx="6565900" cy="1801812"/>
        </p:xfrm>
        <a:graphic>
          <a:graphicData uri="http://schemas.openxmlformats.org/presentationml/2006/ole">
            <mc:AlternateContent xmlns:mc="http://schemas.openxmlformats.org/markup-compatibility/2006">
              <mc:Choice xmlns:v="urn:schemas-microsoft-com:vml" Requires="v">
                <p:oleObj spid="_x0000_s15367" name="Document" r:id="rId3" imgW="6217920" imgH="1585080" progId="Word.Document.8">
                  <p:embed/>
                </p:oleObj>
              </mc:Choice>
              <mc:Fallback>
                <p:oleObj name="Document" r:id="rId3" imgW="6217920" imgH="1585080" progId="Word.Document.8">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15888"/>
                        <a:ext cx="6565900" cy="1801812"/>
                      </a:xfrm>
                      <a:prstGeom prst="rect">
                        <a:avLst/>
                      </a:prstGeom>
                      <a:solidFill>
                        <a:srgbClr val="CC99FF"/>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0964" name="Text Box 4"/>
          <p:cNvSpPr txBox="1">
            <a:spLocks noChangeArrowheads="1"/>
          </p:cNvSpPr>
          <p:nvPr/>
        </p:nvSpPr>
        <p:spPr bwMode="auto">
          <a:xfrm>
            <a:off x="250825" y="2060575"/>
            <a:ext cx="2590800" cy="579438"/>
          </a:xfrm>
          <a:prstGeom prst="rect">
            <a:avLst/>
          </a:prstGeom>
          <a:noFill/>
          <a:ln w="9525">
            <a:noFill/>
            <a:miter lim="800000"/>
            <a:headEnd/>
            <a:tailEnd/>
          </a:ln>
        </p:spPr>
        <p:txBody>
          <a:bodyPr>
            <a:spAutoFit/>
          </a:bodyPr>
          <a:lstStyle/>
          <a:p>
            <a:pPr eaLnBrk="0" hangingPunct="0"/>
            <a:r>
              <a:rPr kumimoji="0" lang="zh-CN" altLang="en-US" sz="3200"/>
              <a:t>解答</a:t>
            </a:r>
          </a:p>
        </p:txBody>
      </p:sp>
      <p:sp>
        <p:nvSpPr>
          <p:cNvPr id="40965" name="Text Box 5"/>
          <p:cNvSpPr txBox="1">
            <a:spLocks noChangeArrowheads="1"/>
          </p:cNvSpPr>
          <p:nvPr/>
        </p:nvSpPr>
        <p:spPr bwMode="auto">
          <a:xfrm>
            <a:off x="1403350" y="2133600"/>
            <a:ext cx="990600" cy="519113"/>
          </a:xfrm>
          <a:prstGeom prst="rect">
            <a:avLst/>
          </a:prstGeom>
          <a:noFill/>
          <a:ln w="9525">
            <a:noFill/>
            <a:miter lim="800000"/>
            <a:headEnd/>
            <a:tailEnd/>
          </a:ln>
        </p:spPr>
        <p:txBody>
          <a:bodyPr>
            <a:spAutoFit/>
          </a:bodyPr>
          <a:lstStyle/>
          <a:p>
            <a:pPr eaLnBrk="0" hangingPunct="0"/>
            <a:r>
              <a:rPr kumimoji="0" lang="zh-CN" altLang="en-US"/>
              <a:t>设</a:t>
            </a:r>
          </a:p>
        </p:txBody>
      </p:sp>
      <p:graphicFrame>
        <p:nvGraphicFramePr>
          <p:cNvPr id="61441" name="Object 1025"/>
          <p:cNvGraphicFramePr>
            <a:graphicFrameLocks noChangeAspect="1"/>
          </p:cNvGraphicFramePr>
          <p:nvPr/>
        </p:nvGraphicFramePr>
        <p:xfrm>
          <a:off x="2124075" y="2060575"/>
          <a:ext cx="901700" cy="889000"/>
        </p:xfrm>
        <a:graphic>
          <a:graphicData uri="http://schemas.openxmlformats.org/presentationml/2006/ole">
            <mc:AlternateContent xmlns:mc="http://schemas.openxmlformats.org/markup-compatibility/2006">
              <mc:Choice xmlns:v="urn:schemas-microsoft-com:vml" Requires="v">
                <p:oleObj spid="_x0000_s15368" name="Equation" r:id="rId5" imgW="901440" imgH="888840" progId="Equation.3">
                  <p:embed/>
                </p:oleObj>
              </mc:Choice>
              <mc:Fallback>
                <p:oleObj name="Equation" r:id="rId5" imgW="901440" imgH="88884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2060575"/>
                        <a:ext cx="901700" cy="88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0967" name="Text Box 7"/>
          <p:cNvSpPr txBox="1">
            <a:spLocks noChangeArrowheads="1"/>
          </p:cNvSpPr>
          <p:nvPr/>
        </p:nvSpPr>
        <p:spPr bwMode="auto">
          <a:xfrm>
            <a:off x="827088" y="3357563"/>
            <a:ext cx="996950" cy="519112"/>
          </a:xfrm>
          <a:prstGeom prst="rect">
            <a:avLst/>
          </a:prstGeom>
          <a:noFill/>
          <a:ln w="9525">
            <a:noFill/>
            <a:miter lim="800000"/>
            <a:headEnd/>
            <a:tailEnd/>
          </a:ln>
        </p:spPr>
        <p:txBody>
          <a:bodyPr>
            <a:spAutoFit/>
          </a:bodyPr>
          <a:lstStyle/>
          <a:p>
            <a:pPr eaLnBrk="0" hangingPunct="0"/>
            <a:r>
              <a:rPr kumimoji="0" lang="zh-CN" altLang="en-US"/>
              <a:t>则</a:t>
            </a:r>
          </a:p>
        </p:txBody>
      </p:sp>
      <p:graphicFrame>
        <p:nvGraphicFramePr>
          <p:cNvPr id="61442" name="Object 1026"/>
          <p:cNvGraphicFramePr>
            <a:graphicFrameLocks noChangeAspect="1"/>
          </p:cNvGraphicFramePr>
          <p:nvPr/>
        </p:nvGraphicFramePr>
        <p:xfrm>
          <a:off x="1619250" y="3068638"/>
          <a:ext cx="2971800" cy="927100"/>
        </p:xfrm>
        <a:graphic>
          <a:graphicData uri="http://schemas.openxmlformats.org/presentationml/2006/ole">
            <mc:AlternateContent xmlns:mc="http://schemas.openxmlformats.org/markup-compatibility/2006">
              <mc:Choice xmlns:v="urn:schemas-microsoft-com:vml" Requires="v">
                <p:oleObj spid="_x0000_s15369" name="Equation" r:id="rId7" imgW="2971800" imgH="927000" progId="Equation.3">
                  <p:embed/>
                </p:oleObj>
              </mc:Choice>
              <mc:Fallback>
                <p:oleObj name="Equation" r:id="rId7" imgW="2971800" imgH="92700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3068638"/>
                        <a:ext cx="2971800" cy="92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61443" name="Object 1027"/>
          <p:cNvGraphicFramePr>
            <a:graphicFrameLocks noChangeAspect="1"/>
          </p:cNvGraphicFramePr>
          <p:nvPr/>
        </p:nvGraphicFramePr>
        <p:xfrm>
          <a:off x="2268538" y="4149725"/>
          <a:ext cx="2044700" cy="914400"/>
        </p:xfrm>
        <a:graphic>
          <a:graphicData uri="http://schemas.openxmlformats.org/presentationml/2006/ole">
            <mc:AlternateContent xmlns:mc="http://schemas.openxmlformats.org/markup-compatibility/2006">
              <mc:Choice xmlns:v="urn:schemas-microsoft-com:vml" Requires="v">
                <p:oleObj spid="_x0000_s15370" name="Equation" r:id="rId9" imgW="2044440" imgH="914400" progId="Equation.3">
                  <p:embed/>
                </p:oleObj>
              </mc:Choice>
              <mc:Fallback>
                <p:oleObj name="Equation" r:id="rId9" imgW="2044440" imgH="914400" progId="Equation.3">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8538" y="4149725"/>
                        <a:ext cx="20447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0970" name="Text Box 10"/>
          <p:cNvSpPr txBox="1">
            <a:spLocks noChangeArrowheads="1"/>
          </p:cNvSpPr>
          <p:nvPr/>
        </p:nvSpPr>
        <p:spPr bwMode="auto">
          <a:xfrm>
            <a:off x="1066800" y="5562600"/>
            <a:ext cx="838200" cy="519113"/>
          </a:xfrm>
          <a:prstGeom prst="rect">
            <a:avLst/>
          </a:prstGeom>
          <a:noFill/>
          <a:ln w="9525">
            <a:noFill/>
            <a:miter lim="800000"/>
            <a:headEnd/>
            <a:tailEnd/>
          </a:ln>
        </p:spPr>
        <p:txBody>
          <a:bodyPr>
            <a:spAutoFit/>
          </a:bodyPr>
          <a:lstStyle/>
          <a:p>
            <a:pPr eaLnBrk="0" hangingPunct="0"/>
            <a:r>
              <a:rPr kumimoji="0" lang="zh-CN" altLang="en-US"/>
              <a:t>故</a:t>
            </a:r>
          </a:p>
        </p:txBody>
      </p:sp>
      <p:graphicFrame>
        <p:nvGraphicFramePr>
          <p:cNvPr id="61444" name="Object 1028"/>
          <p:cNvGraphicFramePr>
            <a:graphicFrameLocks noChangeAspect="1"/>
          </p:cNvGraphicFramePr>
          <p:nvPr/>
        </p:nvGraphicFramePr>
        <p:xfrm>
          <a:off x="1981200" y="5334000"/>
          <a:ext cx="4241800" cy="914400"/>
        </p:xfrm>
        <a:graphic>
          <a:graphicData uri="http://schemas.openxmlformats.org/presentationml/2006/ole">
            <mc:AlternateContent xmlns:mc="http://schemas.openxmlformats.org/markup-compatibility/2006">
              <mc:Choice xmlns:v="urn:schemas-microsoft-com:vml" Requires="v">
                <p:oleObj spid="_x0000_s15371" name="Equation" r:id="rId11" imgW="4241520" imgH="914400" progId="Equation.3">
                  <p:embed/>
                </p:oleObj>
              </mc:Choice>
              <mc:Fallback>
                <p:oleObj name="Equation" r:id="rId11" imgW="4241520" imgH="914400" progId="Equation.3">
                  <p:embed/>
                  <p:pic>
                    <p:nvPicPr>
                      <p:cNvPr id="0" name="Object 10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1200" y="5334000"/>
                        <a:ext cx="42418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wipe(left)">
                                      <p:cBhvr>
                                        <p:cTn id="7" dur="500"/>
                                        <p:tgtEl>
                                          <p:spTgt spid="409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440"/>
                                        </p:tgtEl>
                                        <p:attrNameLst>
                                          <p:attrName>style.visibility</p:attrName>
                                        </p:attrNameLst>
                                      </p:cBhvr>
                                      <p:to>
                                        <p:strVal val="visible"/>
                                      </p:to>
                                    </p:set>
                                    <p:animEffect transition="in" filter="wipe(left)">
                                      <p:cBhvr>
                                        <p:cTn id="12" dur="500"/>
                                        <p:tgtEl>
                                          <p:spTgt spid="614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4"/>
                                        </p:tgtEl>
                                        <p:attrNameLst>
                                          <p:attrName>style.visibility</p:attrName>
                                        </p:attrNameLst>
                                      </p:cBhvr>
                                      <p:to>
                                        <p:strVal val="visible"/>
                                      </p:to>
                                    </p:set>
                                    <p:animEffect transition="in" filter="wipe(left)">
                                      <p:cBhvr>
                                        <p:cTn id="17" dur="500"/>
                                        <p:tgtEl>
                                          <p:spTgt spid="409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5"/>
                                        </p:tgtEl>
                                        <p:attrNameLst>
                                          <p:attrName>style.visibility</p:attrName>
                                        </p:attrNameLst>
                                      </p:cBhvr>
                                      <p:to>
                                        <p:strVal val="visible"/>
                                      </p:to>
                                    </p:set>
                                    <p:animEffect transition="in" filter="wipe(left)">
                                      <p:cBhvr>
                                        <p:cTn id="22" dur="500"/>
                                        <p:tgtEl>
                                          <p:spTgt spid="40965"/>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61441"/>
                                        </p:tgtEl>
                                        <p:attrNameLst>
                                          <p:attrName>style.visibility</p:attrName>
                                        </p:attrNameLst>
                                      </p:cBhvr>
                                      <p:to>
                                        <p:strVal val="visible"/>
                                      </p:to>
                                    </p:set>
                                    <p:animEffect transition="in" filter="wipe(left)">
                                      <p:cBhvr>
                                        <p:cTn id="26" dur="500"/>
                                        <p:tgtEl>
                                          <p:spTgt spid="6144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0967"/>
                                        </p:tgtEl>
                                        <p:attrNameLst>
                                          <p:attrName>style.visibility</p:attrName>
                                        </p:attrNameLst>
                                      </p:cBhvr>
                                      <p:to>
                                        <p:strVal val="visible"/>
                                      </p:to>
                                    </p:set>
                                    <p:animEffect transition="in" filter="wipe(left)">
                                      <p:cBhvr>
                                        <p:cTn id="31" dur="500"/>
                                        <p:tgtEl>
                                          <p:spTgt spid="40967"/>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61442"/>
                                        </p:tgtEl>
                                        <p:attrNameLst>
                                          <p:attrName>style.visibility</p:attrName>
                                        </p:attrNameLst>
                                      </p:cBhvr>
                                      <p:to>
                                        <p:strVal val="visible"/>
                                      </p:to>
                                    </p:set>
                                    <p:animEffect transition="in" filter="wipe(left)">
                                      <p:cBhvr>
                                        <p:cTn id="35" dur="500"/>
                                        <p:tgtEl>
                                          <p:spTgt spid="6144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1443"/>
                                        </p:tgtEl>
                                        <p:attrNameLst>
                                          <p:attrName>style.visibility</p:attrName>
                                        </p:attrNameLst>
                                      </p:cBhvr>
                                      <p:to>
                                        <p:strVal val="visible"/>
                                      </p:to>
                                    </p:set>
                                    <p:animEffect transition="in" filter="wipe(left)">
                                      <p:cBhvr>
                                        <p:cTn id="40" dur="500"/>
                                        <p:tgtEl>
                                          <p:spTgt spid="6144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0970"/>
                                        </p:tgtEl>
                                        <p:attrNameLst>
                                          <p:attrName>style.visibility</p:attrName>
                                        </p:attrNameLst>
                                      </p:cBhvr>
                                      <p:to>
                                        <p:strVal val="visible"/>
                                      </p:to>
                                    </p:set>
                                    <p:animEffect transition="in" filter="wipe(left)">
                                      <p:cBhvr>
                                        <p:cTn id="45" dur="500"/>
                                        <p:tgtEl>
                                          <p:spTgt spid="40970"/>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61444"/>
                                        </p:tgtEl>
                                        <p:attrNameLst>
                                          <p:attrName>style.visibility</p:attrName>
                                        </p:attrNameLst>
                                      </p:cBhvr>
                                      <p:to>
                                        <p:strVal val="visible"/>
                                      </p:to>
                                    </p:set>
                                    <p:animEffect transition="in" filter="wipe(left)">
                                      <p:cBhvr>
                                        <p:cTn id="49"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utoUpdateAnimBg="0"/>
      <p:bldP spid="40964" grpId="0" autoUpdateAnimBg="0"/>
      <p:bldP spid="40965" grpId="0" autoUpdateAnimBg="0"/>
      <p:bldP spid="40967" grpId="0" autoUpdateAnimBg="0"/>
      <p:bldP spid="4097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901700" y="1066800"/>
            <a:ext cx="2209800" cy="519113"/>
          </a:xfrm>
          <a:prstGeom prst="rect">
            <a:avLst/>
          </a:prstGeom>
          <a:noFill/>
          <a:ln w="9525">
            <a:noFill/>
            <a:miter lim="800000"/>
            <a:headEnd/>
            <a:tailEnd/>
          </a:ln>
        </p:spPr>
        <p:txBody>
          <a:bodyPr>
            <a:spAutoFit/>
          </a:bodyPr>
          <a:lstStyle/>
          <a:p>
            <a:pPr eaLnBrk="0" hangingPunct="0"/>
            <a:r>
              <a:rPr kumimoji="0" lang="en-US" altLang="zh-CN">
                <a:solidFill>
                  <a:srgbClr val="0000FF"/>
                </a:solidFill>
              </a:rPr>
              <a:t>2.</a:t>
            </a:r>
            <a:r>
              <a:rPr kumimoji="0" lang="zh-CN" altLang="en-US">
                <a:solidFill>
                  <a:srgbClr val="0000FF"/>
                </a:solidFill>
              </a:rPr>
              <a:t>指数函数</a:t>
            </a:r>
          </a:p>
        </p:txBody>
      </p:sp>
      <p:graphicFrame>
        <p:nvGraphicFramePr>
          <p:cNvPr id="3075" name="Object 3"/>
          <p:cNvGraphicFramePr>
            <a:graphicFrameLocks noChangeAspect="1"/>
          </p:cNvGraphicFramePr>
          <p:nvPr/>
        </p:nvGraphicFramePr>
        <p:xfrm>
          <a:off x="2959100" y="1066800"/>
          <a:ext cx="3378200" cy="493713"/>
        </p:xfrm>
        <a:graphic>
          <a:graphicData uri="http://schemas.openxmlformats.org/presentationml/2006/ole">
            <mc:AlternateContent xmlns:mc="http://schemas.openxmlformats.org/markup-compatibility/2006">
              <mc:Choice xmlns:v="urn:schemas-microsoft-com:vml" Requires="v">
                <p:oleObj spid="_x0000_s2056" name="Equation" r:id="rId3" imgW="3377880" imgH="495000" progId="Equation.3">
                  <p:embed/>
                </p:oleObj>
              </mc:Choice>
              <mc:Fallback>
                <p:oleObj name="Equation" r:id="rId3" imgW="3377880" imgH="495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9100" y="1066800"/>
                        <a:ext cx="3378200"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4"/>
          <p:cNvGraphicFramePr>
            <a:graphicFrameLocks noChangeAspect="1"/>
          </p:cNvGraphicFramePr>
          <p:nvPr/>
        </p:nvGraphicFramePr>
        <p:xfrm>
          <a:off x="7226300" y="1066800"/>
          <a:ext cx="1016000" cy="493713"/>
        </p:xfrm>
        <a:graphic>
          <a:graphicData uri="http://schemas.openxmlformats.org/presentationml/2006/ole">
            <mc:AlternateContent xmlns:mc="http://schemas.openxmlformats.org/markup-compatibility/2006">
              <mc:Choice xmlns:v="urn:schemas-microsoft-com:vml" Requires="v">
                <p:oleObj spid="_x0000_s2057" name="Equation" r:id="rId5" imgW="1015920" imgH="495000" progId="Equation.3">
                  <p:embed/>
                </p:oleObj>
              </mc:Choice>
              <mc:Fallback>
                <p:oleObj name="Equation" r:id="rId5" imgW="1015920" imgH="4950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26300" y="1066800"/>
                        <a:ext cx="1016000"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2057400" y="2063750"/>
            <a:ext cx="5715000" cy="3352800"/>
            <a:chOff x="1296" y="1300"/>
            <a:chExt cx="3600" cy="2112"/>
          </a:xfrm>
        </p:grpSpPr>
        <p:pic>
          <p:nvPicPr>
            <p:cNvPr id="2058" name="Picture 6"/>
            <p:cNvPicPr>
              <a:picLocks noChangeAspect="1" noChangeArrowheads="1"/>
            </p:cNvPicPr>
            <p:nvPr/>
          </p:nvPicPr>
          <p:blipFill>
            <a:blip r:embed="rId7" cstate="print"/>
            <a:srcRect/>
            <a:stretch>
              <a:fillRect/>
            </a:stretch>
          </p:blipFill>
          <p:spPr bwMode="auto">
            <a:xfrm>
              <a:off x="1807" y="1300"/>
              <a:ext cx="2400" cy="2112"/>
            </a:xfrm>
            <a:prstGeom prst="rect">
              <a:avLst/>
            </a:prstGeom>
            <a:noFill/>
            <a:ln w="9525">
              <a:solidFill>
                <a:schemeClr val="accent1"/>
              </a:solidFill>
              <a:miter lim="800000"/>
              <a:headEnd/>
              <a:tailEnd/>
            </a:ln>
          </p:spPr>
        </p:pic>
        <p:graphicFrame>
          <p:nvGraphicFramePr>
            <p:cNvPr id="2053" name="Object 7"/>
            <p:cNvGraphicFramePr>
              <a:graphicFrameLocks noChangeAspect="1"/>
            </p:cNvGraphicFramePr>
            <p:nvPr/>
          </p:nvGraphicFramePr>
          <p:xfrm>
            <a:off x="3936" y="1632"/>
            <a:ext cx="589" cy="269"/>
          </p:xfrm>
          <a:graphic>
            <a:graphicData uri="http://schemas.openxmlformats.org/presentationml/2006/ole">
              <mc:AlternateContent xmlns:mc="http://schemas.openxmlformats.org/markup-compatibility/2006">
                <mc:Choice xmlns:v="urn:schemas-microsoft-com:vml" Requires="v">
                  <p:oleObj spid="_x0000_s2058" name="Equation" r:id="rId8" imgW="1028520" imgH="495000" progId="Equation.3">
                    <p:embed/>
                  </p:oleObj>
                </mc:Choice>
                <mc:Fallback>
                  <p:oleObj name="Equation" r:id="rId8" imgW="1028520" imgH="4950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6" y="1632"/>
                          <a:ext cx="589" cy="2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8"/>
            <p:cNvGraphicFramePr>
              <a:graphicFrameLocks noChangeAspect="1"/>
            </p:cNvGraphicFramePr>
            <p:nvPr/>
          </p:nvGraphicFramePr>
          <p:xfrm>
            <a:off x="1296" y="1440"/>
            <a:ext cx="756" cy="492"/>
          </p:xfrm>
          <a:graphic>
            <a:graphicData uri="http://schemas.openxmlformats.org/presentationml/2006/ole">
              <mc:AlternateContent xmlns:mc="http://schemas.openxmlformats.org/markup-compatibility/2006">
                <mc:Choice xmlns:v="urn:schemas-microsoft-com:vml" Requires="v">
                  <p:oleObj spid="_x0000_s2059" name="Equation" r:id="rId10" imgW="1320480" imgH="901440" progId="Equation.3">
                    <p:embed/>
                  </p:oleObj>
                </mc:Choice>
                <mc:Fallback>
                  <p:oleObj name="Equation" r:id="rId10" imgW="1320480" imgH="90144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96" y="1440"/>
                          <a:ext cx="756" cy="4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5" name="Object 9"/>
            <p:cNvGraphicFramePr>
              <a:graphicFrameLocks noChangeAspect="1"/>
            </p:cNvGraphicFramePr>
            <p:nvPr/>
          </p:nvGraphicFramePr>
          <p:xfrm>
            <a:off x="4320" y="2352"/>
            <a:ext cx="576" cy="227"/>
          </p:xfrm>
          <a:graphic>
            <a:graphicData uri="http://schemas.openxmlformats.org/presentationml/2006/ole">
              <mc:AlternateContent xmlns:mc="http://schemas.openxmlformats.org/markup-compatibility/2006">
                <mc:Choice xmlns:v="urn:schemas-microsoft-com:vml" Requires="v">
                  <p:oleObj spid="_x0000_s2060" name="Equation" r:id="rId12" imgW="1041120" imgH="406080" progId="Equation.3">
                    <p:embed/>
                  </p:oleObj>
                </mc:Choice>
                <mc:Fallback>
                  <p:oleObj name="Equation" r:id="rId12" imgW="1041120" imgH="40608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20" y="2352"/>
                          <a:ext cx="576"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082" name="Object 10"/>
          <p:cNvGraphicFramePr>
            <a:graphicFrameLocks noChangeAspect="1"/>
          </p:cNvGraphicFramePr>
          <p:nvPr/>
        </p:nvGraphicFramePr>
        <p:xfrm>
          <a:off x="5011738" y="4664075"/>
          <a:ext cx="398462" cy="206375"/>
        </p:xfrm>
        <a:graphic>
          <a:graphicData uri="http://schemas.openxmlformats.org/presentationml/2006/ole">
            <mc:AlternateContent xmlns:mc="http://schemas.openxmlformats.org/markup-compatibility/2006">
              <mc:Choice xmlns:v="urn:schemas-microsoft-com:vml" Requires="v">
                <p:oleObj spid="_x0000_s2061" name="Equation" r:id="rId14" imgW="736560" imgH="406080" progId="Equation.3">
                  <p:embed/>
                </p:oleObj>
              </mc:Choice>
              <mc:Fallback>
                <p:oleObj name="Equation" r:id="rId14" imgW="736560" imgH="406080"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11738" y="4664075"/>
                        <a:ext cx="398462" cy="206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left)">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wipe(left)">
                                      <p:cBhvr>
                                        <p:cTn id="12" dur="500"/>
                                        <p:tgtEl>
                                          <p:spTgt spid="30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76"/>
                                        </p:tgtEl>
                                        <p:attrNameLst>
                                          <p:attrName>style.visibility</p:attrName>
                                        </p:attrNameLst>
                                      </p:cBhvr>
                                      <p:to>
                                        <p:strVal val="visible"/>
                                      </p:to>
                                    </p:set>
                                    <p:animEffect transition="in" filter="wipe(left)">
                                      <p:cBhvr>
                                        <p:cTn id="17" dur="500"/>
                                        <p:tgtEl>
                                          <p:spTgt spid="307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3082"/>
                                        </p:tgtEl>
                                        <p:attrNameLst>
                                          <p:attrName>style.visibility</p:attrName>
                                        </p:attrNameLst>
                                      </p:cBhvr>
                                      <p:to>
                                        <p:strVal val="visible"/>
                                      </p:to>
                                    </p:set>
                                    <p:animEffect transition="in" filter="wipe(left)">
                                      <p:cBhvr>
                                        <p:cTn id="26" dur="500"/>
                                        <p:tgtEl>
                                          <p:spTgt spid="3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323850" y="549275"/>
            <a:ext cx="811213" cy="519113"/>
          </a:xfrm>
          <a:prstGeom prst="rect">
            <a:avLst/>
          </a:prstGeom>
          <a:noFill/>
          <a:ln w="9525">
            <a:noFill/>
            <a:miter lim="800000"/>
            <a:headEnd/>
            <a:tailEnd/>
          </a:ln>
        </p:spPr>
        <p:txBody>
          <a:bodyPr>
            <a:spAutoFit/>
          </a:bodyPr>
          <a:lstStyle/>
          <a:p>
            <a:pPr eaLnBrk="0" hangingPunct="0"/>
            <a:r>
              <a:rPr kumimoji="0" lang="zh-CN" altLang="en-US">
                <a:solidFill>
                  <a:srgbClr val="0000FF"/>
                </a:solidFill>
                <a:latin typeface="黑体" pitchFamily="49" charset="-122"/>
                <a:ea typeface="黑体" pitchFamily="49" charset="-122"/>
              </a:rPr>
              <a:t>例</a:t>
            </a:r>
            <a:r>
              <a:rPr kumimoji="0" lang="en-US" altLang="zh-CN">
                <a:solidFill>
                  <a:srgbClr val="0000FF"/>
                </a:solidFill>
                <a:latin typeface="黑体" pitchFamily="49" charset="-122"/>
                <a:ea typeface="黑体" pitchFamily="49" charset="-122"/>
              </a:rPr>
              <a:t>1</a:t>
            </a:r>
          </a:p>
        </p:txBody>
      </p:sp>
      <p:graphicFrame>
        <p:nvGraphicFramePr>
          <p:cNvPr id="11269" name="Object 5"/>
          <p:cNvGraphicFramePr>
            <a:graphicFrameLocks noChangeAspect="1"/>
          </p:cNvGraphicFramePr>
          <p:nvPr/>
        </p:nvGraphicFramePr>
        <p:xfrm>
          <a:off x="1258888" y="188913"/>
          <a:ext cx="6553200" cy="1860550"/>
        </p:xfrm>
        <a:graphic>
          <a:graphicData uri="http://schemas.openxmlformats.org/presentationml/2006/ole">
            <mc:AlternateContent xmlns:mc="http://schemas.openxmlformats.org/markup-compatibility/2006">
              <mc:Choice xmlns:v="urn:schemas-microsoft-com:vml" Requires="v">
                <p:oleObj spid="_x0000_s16394" name="公式" r:id="rId3" imgW="2501640" imgH="711000" progId="Equation.3">
                  <p:embed/>
                </p:oleObj>
              </mc:Choice>
              <mc:Fallback>
                <p:oleObj name="公式" r:id="rId3" imgW="2501640" imgH="711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88913"/>
                        <a:ext cx="6553200" cy="186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0" name="Text Box 6"/>
          <p:cNvSpPr txBox="1">
            <a:spLocks noChangeArrowheads="1"/>
          </p:cNvSpPr>
          <p:nvPr/>
        </p:nvSpPr>
        <p:spPr bwMode="auto">
          <a:xfrm>
            <a:off x="395288" y="1989138"/>
            <a:ext cx="674687" cy="519112"/>
          </a:xfrm>
          <a:prstGeom prst="rect">
            <a:avLst/>
          </a:prstGeom>
          <a:noFill/>
          <a:ln w="9525">
            <a:noFill/>
            <a:miter lim="800000"/>
            <a:headEnd/>
            <a:tailEnd/>
          </a:ln>
        </p:spPr>
        <p:txBody>
          <a:bodyPr>
            <a:spAutoFit/>
          </a:bodyPr>
          <a:lstStyle/>
          <a:p>
            <a:pPr eaLnBrk="0" hangingPunct="0"/>
            <a:r>
              <a:rPr kumimoji="0" lang="zh-CN" altLang="en-US">
                <a:solidFill>
                  <a:srgbClr val="0000FF"/>
                </a:solidFill>
                <a:ea typeface="黑体" pitchFamily="49" charset="-122"/>
              </a:rPr>
              <a:t>解</a:t>
            </a:r>
          </a:p>
        </p:txBody>
      </p:sp>
      <p:graphicFrame>
        <p:nvGraphicFramePr>
          <p:cNvPr id="11271" name="Object 7"/>
          <p:cNvGraphicFramePr>
            <a:graphicFrameLocks noChangeAspect="1"/>
          </p:cNvGraphicFramePr>
          <p:nvPr/>
        </p:nvGraphicFramePr>
        <p:xfrm>
          <a:off x="1193800" y="1916113"/>
          <a:ext cx="4310063" cy="1008062"/>
        </p:xfrm>
        <a:graphic>
          <a:graphicData uri="http://schemas.openxmlformats.org/presentationml/2006/ole">
            <mc:AlternateContent xmlns:mc="http://schemas.openxmlformats.org/markup-compatibility/2006">
              <mc:Choice xmlns:v="urn:schemas-microsoft-com:vml" Requires="v">
                <p:oleObj spid="_x0000_s16395" name="公式" r:id="rId5" imgW="1676160" imgH="393480" progId="Equation.3">
                  <p:embed/>
                </p:oleObj>
              </mc:Choice>
              <mc:Fallback>
                <p:oleObj name="公式" r:id="rId5" imgW="1676160" imgH="3934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3800" y="1916113"/>
                        <a:ext cx="4310063"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3" name="Object 9"/>
          <p:cNvGraphicFramePr>
            <a:graphicFrameLocks noChangeAspect="1"/>
          </p:cNvGraphicFramePr>
          <p:nvPr/>
        </p:nvGraphicFramePr>
        <p:xfrm>
          <a:off x="1116013" y="2924175"/>
          <a:ext cx="1747837" cy="542925"/>
        </p:xfrm>
        <a:graphic>
          <a:graphicData uri="http://schemas.openxmlformats.org/presentationml/2006/ole">
            <mc:AlternateContent xmlns:mc="http://schemas.openxmlformats.org/markup-compatibility/2006">
              <mc:Choice xmlns:v="urn:schemas-microsoft-com:vml" Requires="v">
                <p:oleObj spid="_x0000_s16396" name="公式" r:id="rId7" imgW="698400" imgH="215640" progId="Equation.3">
                  <p:embed/>
                </p:oleObj>
              </mc:Choice>
              <mc:Fallback>
                <p:oleObj name="公式" r:id="rId7" imgW="698400" imgH="21564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2924175"/>
                        <a:ext cx="1747837"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4" name="Object 10"/>
          <p:cNvGraphicFramePr>
            <a:graphicFrameLocks noChangeAspect="1"/>
          </p:cNvGraphicFramePr>
          <p:nvPr/>
        </p:nvGraphicFramePr>
        <p:xfrm>
          <a:off x="2987675" y="2852738"/>
          <a:ext cx="2538413" cy="631825"/>
        </p:xfrm>
        <a:graphic>
          <a:graphicData uri="http://schemas.openxmlformats.org/presentationml/2006/ole">
            <mc:AlternateContent xmlns:mc="http://schemas.openxmlformats.org/markup-compatibility/2006">
              <mc:Choice xmlns:v="urn:schemas-microsoft-com:vml" Requires="v">
                <p:oleObj spid="_x0000_s16397" name="公式" r:id="rId9" imgW="812520" imgH="203040" progId="Equation.3">
                  <p:embed/>
                </p:oleObj>
              </mc:Choice>
              <mc:Fallback>
                <p:oleObj name="公式" r:id="rId9" imgW="812520" imgH="20304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7675" y="2852738"/>
                        <a:ext cx="2538413"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5" name="AutoShape 11" descr="深色上对角线"/>
          <p:cNvSpPr>
            <a:spLocks noChangeArrowheads="1"/>
          </p:cNvSpPr>
          <p:nvPr/>
        </p:nvSpPr>
        <p:spPr bwMode="auto">
          <a:xfrm>
            <a:off x="1403350" y="3860800"/>
            <a:ext cx="609600" cy="152400"/>
          </a:xfrm>
          <a:prstGeom prst="rightArrow">
            <a:avLst>
              <a:gd name="adj1" fmla="val 50000"/>
              <a:gd name="adj2" fmla="val 100000"/>
            </a:avLst>
          </a:prstGeom>
          <a:pattFill prst="dkUpDiag">
            <a:fgClr>
              <a:srgbClr val="FF99FF"/>
            </a:fgClr>
            <a:bgClr>
              <a:schemeClr val="bg1"/>
            </a:bgClr>
          </a:pattFill>
          <a:ln w="9525">
            <a:solidFill>
              <a:schemeClr val="tx1"/>
            </a:solidFill>
            <a:miter lim="800000"/>
            <a:headEnd/>
            <a:tailEnd/>
          </a:ln>
        </p:spPr>
        <p:txBody>
          <a:bodyPr wrap="none" anchor="ctr"/>
          <a:lstStyle/>
          <a:p>
            <a:endParaRPr lang="zh-CN" altLang="en-US"/>
          </a:p>
        </p:txBody>
      </p:sp>
      <p:graphicFrame>
        <p:nvGraphicFramePr>
          <p:cNvPr id="11276" name="Object 12"/>
          <p:cNvGraphicFramePr>
            <a:graphicFrameLocks noChangeAspect="1"/>
          </p:cNvGraphicFramePr>
          <p:nvPr/>
        </p:nvGraphicFramePr>
        <p:xfrm>
          <a:off x="2124075" y="3429000"/>
          <a:ext cx="3687763" cy="936625"/>
        </p:xfrm>
        <a:graphic>
          <a:graphicData uri="http://schemas.openxmlformats.org/presentationml/2006/ole">
            <mc:AlternateContent xmlns:mc="http://schemas.openxmlformats.org/markup-compatibility/2006">
              <mc:Choice xmlns:v="urn:schemas-microsoft-com:vml" Requires="v">
                <p:oleObj spid="_x0000_s16398" name="公式" r:id="rId11" imgW="1549080" imgH="393480" progId="Equation.3">
                  <p:embed/>
                </p:oleObj>
              </mc:Choice>
              <mc:Fallback>
                <p:oleObj name="公式" r:id="rId11" imgW="1549080" imgH="39348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4075" y="3429000"/>
                        <a:ext cx="3687763"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8"/>
          <p:cNvGraphicFramePr>
            <a:graphicFrameLocks noChangeAspect="1"/>
          </p:cNvGraphicFramePr>
          <p:nvPr/>
        </p:nvGraphicFramePr>
        <p:xfrm>
          <a:off x="1116013" y="4581525"/>
          <a:ext cx="1747837" cy="542925"/>
        </p:xfrm>
        <a:graphic>
          <a:graphicData uri="http://schemas.openxmlformats.org/presentationml/2006/ole">
            <mc:AlternateContent xmlns:mc="http://schemas.openxmlformats.org/markup-compatibility/2006">
              <mc:Choice xmlns:v="urn:schemas-microsoft-com:vml" Requires="v">
                <p:oleObj spid="_x0000_s16399" name="公式" r:id="rId13" imgW="698400" imgH="215640" progId="Equation.3">
                  <p:embed/>
                </p:oleObj>
              </mc:Choice>
              <mc:Fallback>
                <p:oleObj name="公式" r:id="rId13" imgW="698400" imgH="21564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6013" y="4581525"/>
                        <a:ext cx="1747837"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8"/>
          <p:cNvGraphicFramePr>
            <a:graphicFrameLocks noChangeAspect="1"/>
          </p:cNvGraphicFramePr>
          <p:nvPr/>
        </p:nvGraphicFramePr>
        <p:xfrm>
          <a:off x="2797175" y="4397375"/>
          <a:ext cx="2776538" cy="711200"/>
        </p:xfrm>
        <a:graphic>
          <a:graphicData uri="http://schemas.openxmlformats.org/presentationml/2006/ole">
            <mc:AlternateContent xmlns:mc="http://schemas.openxmlformats.org/markup-compatibility/2006">
              <mc:Choice xmlns:v="urn:schemas-microsoft-com:vml" Requires="v">
                <p:oleObj spid="_x0000_s16400" name="公式" r:id="rId15" imgW="888840" imgH="228600" progId="Equation.3">
                  <p:embed/>
                </p:oleObj>
              </mc:Choice>
              <mc:Fallback>
                <p:oleObj name="公式" r:id="rId15" imgW="888840" imgH="22860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97175" y="4397375"/>
                        <a:ext cx="2776538"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AutoShape 11" descr="深色上对角线"/>
          <p:cNvSpPr>
            <a:spLocks noChangeArrowheads="1"/>
          </p:cNvSpPr>
          <p:nvPr/>
        </p:nvSpPr>
        <p:spPr bwMode="auto">
          <a:xfrm>
            <a:off x="1258888" y="5516563"/>
            <a:ext cx="609600" cy="152400"/>
          </a:xfrm>
          <a:prstGeom prst="rightArrow">
            <a:avLst>
              <a:gd name="adj1" fmla="val 50000"/>
              <a:gd name="adj2" fmla="val 100000"/>
            </a:avLst>
          </a:prstGeom>
          <a:pattFill prst="dkUpDiag">
            <a:fgClr>
              <a:srgbClr val="FF99FF"/>
            </a:fgClr>
            <a:bgClr>
              <a:schemeClr val="bg1"/>
            </a:bgClr>
          </a:pattFill>
          <a:ln w="9525">
            <a:solidFill>
              <a:schemeClr val="tx1"/>
            </a:solidFill>
            <a:miter lim="800000"/>
            <a:headEnd/>
            <a:tailEnd/>
          </a:ln>
        </p:spPr>
        <p:txBody>
          <a:bodyPr wrap="none" anchor="ctr"/>
          <a:lstStyle/>
          <a:p>
            <a:endParaRPr lang="zh-CN" altLang="en-US"/>
          </a:p>
        </p:txBody>
      </p:sp>
      <p:graphicFrame>
        <p:nvGraphicFramePr>
          <p:cNvPr id="4" name="Object 9"/>
          <p:cNvGraphicFramePr>
            <a:graphicFrameLocks noChangeAspect="1"/>
          </p:cNvGraphicFramePr>
          <p:nvPr/>
        </p:nvGraphicFramePr>
        <p:xfrm>
          <a:off x="2051050" y="5157788"/>
          <a:ext cx="4170363" cy="936625"/>
        </p:xfrm>
        <a:graphic>
          <a:graphicData uri="http://schemas.openxmlformats.org/presentationml/2006/ole">
            <mc:AlternateContent xmlns:mc="http://schemas.openxmlformats.org/markup-compatibility/2006">
              <mc:Choice xmlns:v="urn:schemas-microsoft-com:vml" Requires="v">
                <p:oleObj spid="_x0000_s16401" name="公式" r:id="rId17" imgW="1752480" imgH="393480" progId="Equation.3">
                  <p:embed/>
                </p:oleObj>
              </mc:Choice>
              <mc:Fallback>
                <p:oleObj name="公式" r:id="rId17" imgW="1752480" imgH="39348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51050" y="5157788"/>
                        <a:ext cx="4170363"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wipe(left)">
                                      <p:cBhvr>
                                        <p:cTn id="7" dur="500"/>
                                        <p:tgtEl>
                                          <p:spTgt spid="112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269"/>
                                        </p:tgtEl>
                                        <p:attrNameLst>
                                          <p:attrName>style.visibility</p:attrName>
                                        </p:attrNameLst>
                                      </p:cBhvr>
                                      <p:to>
                                        <p:strVal val="visible"/>
                                      </p:to>
                                    </p:set>
                                    <p:animEffect transition="in" filter="wipe(left)">
                                      <p:cBhvr>
                                        <p:cTn id="12" dur="500"/>
                                        <p:tgtEl>
                                          <p:spTgt spid="112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70"/>
                                        </p:tgtEl>
                                        <p:attrNameLst>
                                          <p:attrName>style.visibility</p:attrName>
                                        </p:attrNameLst>
                                      </p:cBhvr>
                                      <p:to>
                                        <p:strVal val="visible"/>
                                      </p:to>
                                    </p:set>
                                    <p:animEffect transition="in" filter="wipe(left)">
                                      <p:cBhvr>
                                        <p:cTn id="17" dur="500"/>
                                        <p:tgtEl>
                                          <p:spTgt spid="112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271"/>
                                        </p:tgtEl>
                                        <p:attrNameLst>
                                          <p:attrName>style.visibility</p:attrName>
                                        </p:attrNameLst>
                                      </p:cBhvr>
                                      <p:to>
                                        <p:strVal val="visible"/>
                                      </p:to>
                                    </p:set>
                                    <p:animEffect transition="in" filter="wipe(left)">
                                      <p:cBhvr>
                                        <p:cTn id="22" dur="500"/>
                                        <p:tgtEl>
                                          <p:spTgt spid="112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273"/>
                                        </p:tgtEl>
                                        <p:attrNameLst>
                                          <p:attrName>style.visibility</p:attrName>
                                        </p:attrNameLst>
                                      </p:cBhvr>
                                      <p:to>
                                        <p:strVal val="visible"/>
                                      </p:to>
                                    </p:set>
                                    <p:animEffect transition="in" filter="wipe(left)">
                                      <p:cBhvr>
                                        <p:cTn id="27" dur="500"/>
                                        <p:tgtEl>
                                          <p:spTgt spid="11273"/>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1274"/>
                                        </p:tgtEl>
                                        <p:attrNameLst>
                                          <p:attrName>style.visibility</p:attrName>
                                        </p:attrNameLst>
                                      </p:cBhvr>
                                      <p:to>
                                        <p:strVal val="visible"/>
                                      </p:to>
                                    </p:set>
                                    <p:animEffect transition="in" filter="wipe(left)">
                                      <p:cBhvr>
                                        <p:cTn id="31" dur="500"/>
                                        <p:tgtEl>
                                          <p:spTgt spid="1127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275"/>
                                        </p:tgtEl>
                                        <p:attrNameLst>
                                          <p:attrName>style.visibility</p:attrName>
                                        </p:attrNameLst>
                                      </p:cBhvr>
                                      <p:to>
                                        <p:strVal val="visible"/>
                                      </p:to>
                                    </p:set>
                                    <p:animEffect transition="in" filter="wipe(left)">
                                      <p:cBhvr>
                                        <p:cTn id="36" dur="500"/>
                                        <p:tgtEl>
                                          <p:spTgt spid="11275"/>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11276"/>
                                        </p:tgtEl>
                                        <p:attrNameLst>
                                          <p:attrName>style.visibility</p:attrName>
                                        </p:attrNameLst>
                                      </p:cBhvr>
                                      <p:to>
                                        <p:strVal val="visible"/>
                                      </p:to>
                                    </p:set>
                                    <p:animEffect transition="in" filter="wipe(left)">
                                      <p:cBhvr>
                                        <p:cTn id="40" dur="500"/>
                                        <p:tgtEl>
                                          <p:spTgt spid="1127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left)">
                                      <p:cBhvr>
                                        <p:cTn id="45" dur="500"/>
                                        <p:tgtEl>
                                          <p:spTgt spid="2"/>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left)">
                                      <p:cBhvr>
                                        <p:cTn id="49" dur="500"/>
                                        <p:tgtEl>
                                          <p:spTgt spid="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left)">
                                      <p:cBhvr>
                                        <p:cTn id="54" dur="500"/>
                                        <p:tgtEl>
                                          <p:spTgt spid="13"/>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wipe(left)">
                                      <p:cBhvr>
                                        <p:cTn id="5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utoUpdateAnimBg="0"/>
      <p:bldP spid="11270" grpId="0" autoUpdateAnimBg="0"/>
      <p:bldP spid="11275"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179388" y="2565400"/>
            <a:ext cx="1511300" cy="522288"/>
          </a:xfrm>
          <a:prstGeom prst="rect">
            <a:avLst/>
          </a:prstGeom>
          <a:noFill/>
          <a:ln w="9525">
            <a:noFill/>
            <a:miter lim="800000"/>
            <a:headEnd/>
            <a:tailEnd/>
          </a:ln>
        </p:spPr>
        <p:txBody>
          <a:bodyPr>
            <a:spAutoFit/>
          </a:bodyPr>
          <a:lstStyle/>
          <a:p>
            <a:pPr eaLnBrk="0" hangingPunct="0"/>
            <a:r>
              <a:rPr kumimoji="0" lang="zh-CN" altLang="en-US">
                <a:solidFill>
                  <a:srgbClr val="0000FF"/>
                </a:solidFill>
                <a:latin typeface="黑体" pitchFamily="49" charset="-122"/>
                <a:ea typeface="黑体" pitchFamily="49" charset="-122"/>
              </a:rPr>
              <a:t>练习</a:t>
            </a:r>
            <a:r>
              <a:rPr kumimoji="0" lang="en-US" altLang="zh-CN">
                <a:solidFill>
                  <a:srgbClr val="0000FF"/>
                </a:solidFill>
                <a:latin typeface="黑体" pitchFamily="49" charset="-122"/>
                <a:ea typeface="黑体" pitchFamily="49" charset="-122"/>
              </a:rPr>
              <a:t>2</a:t>
            </a:r>
          </a:p>
        </p:txBody>
      </p:sp>
      <p:graphicFrame>
        <p:nvGraphicFramePr>
          <p:cNvPr id="11269" name="Object 5"/>
          <p:cNvGraphicFramePr>
            <a:graphicFrameLocks noChangeAspect="1"/>
          </p:cNvGraphicFramePr>
          <p:nvPr/>
        </p:nvGraphicFramePr>
        <p:xfrm>
          <a:off x="1619250" y="1916113"/>
          <a:ext cx="4567238" cy="2303462"/>
        </p:xfrm>
        <a:graphic>
          <a:graphicData uri="http://schemas.openxmlformats.org/presentationml/2006/ole">
            <mc:AlternateContent xmlns:mc="http://schemas.openxmlformats.org/markup-compatibility/2006">
              <mc:Choice xmlns:v="urn:schemas-microsoft-com:vml" Requires="v">
                <p:oleObj spid="_x0000_s17413" name="公式" r:id="rId3" imgW="1409400" imgH="711000" progId="Equation.3">
                  <p:embed/>
                </p:oleObj>
              </mc:Choice>
              <mc:Fallback>
                <p:oleObj name="公式" r:id="rId3" imgW="1409400" imgH="711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916113"/>
                        <a:ext cx="4567238" cy="2303462"/>
                      </a:xfrm>
                      <a:prstGeom prst="rect">
                        <a:avLst/>
                      </a:prstGeom>
                      <a:solidFill>
                        <a:srgbClr val="CC99FF"/>
                      </a:solidFill>
                    </p:spPr>
                  </p:pic>
                </p:oleObj>
              </mc:Fallback>
            </mc:AlternateContent>
          </a:graphicData>
        </a:graphic>
      </p:graphicFrame>
      <p:sp>
        <p:nvSpPr>
          <p:cNvPr id="11270" name="Text Box 6"/>
          <p:cNvSpPr txBox="1">
            <a:spLocks noChangeArrowheads="1"/>
          </p:cNvSpPr>
          <p:nvPr/>
        </p:nvSpPr>
        <p:spPr bwMode="auto">
          <a:xfrm>
            <a:off x="323850" y="5084763"/>
            <a:ext cx="674688" cy="519112"/>
          </a:xfrm>
          <a:prstGeom prst="rect">
            <a:avLst/>
          </a:prstGeom>
          <a:noFill/>
          <a:ln w="9525">
            <a:noFill/>
            <a:miter lim="800000"/>
            <a:headEnd/>
            <a:tailEnd/>
          </a:ln>
        </p:spPr>
        <p:txBody>
          <a:bodyPr>
            <a:spAutoFit/>
          </a:bodyPr>
          <a:lstStyle/>
          <a:p>
            <a:pPr eaLnBrk="0" hangingPunct="0"/>
            <a:r>
              <a:rPr kumimoji="0" lang="zh-CN" altLang="en-US">
                <a:solidFill>
                  <a:srgbClr val="0000FF"/>
                </a:solidFill>
                <a:ea typeface="黑体" pitchFamily="49" charset="-122"/>
              </a:rPr>
              <a:t>解</a:t>
            </a:r>
          </a:p>
        </p:txBody>
      </p:sp>
      <p:graphicFrame>
        <p:nvGraphicFramePr>
          <p:cNvPr id="11271" name="Object 7"/>
          <p:cNvGraphicFramePr>
            <a:graphicFrameLocks noChangeAspect="1"/>
          </p:cNvGraphicFramePr>
          <p:nvPr/>
        </p:nvGraphicFramePr>
        <p:xfrm>
          <a:off x="2051050" y="5013325"/>
          <a:ext cx="3116263" cy="863600"/>
        </p:xfrm>
        <a:graphic>
          <a:graphicData uri="http://schemas.openxmlformats.org/presentationml/2006/ole">
            <mc:AlternateContent xmlns:mc="http://schemas.openxmlformats.org/markup-compatibility/2006">
              <mc:Choice xmlns:v="urn:schemas-microsoft-com:vml" Requires="v">
                <p:oleObj spid="_x0000_s17414" name="公式" r:id="rId5" imgW="736560" imgH="203040" progId="Equation.3">
                  <p:embed/>
                </p:oleObj>
              </mc:Choice>
              <mc:Fallback>
                <p:oleObj name="公式" r:id="rId5" imgW="736560" imgH="2030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5013325"/>
                        <a:ext cx="3116263" cy="863600"/>
                      </a:xfrm>
                      <a:prstGeom prst="rect">
                        <a:avLst/>
                      </a:prstGeom>
                      <a:solidFill>
                        <a:srgbClr val="CC99FF"/>
                      </a:solidFill>
                    </p:spPr>
                  </p:pic>
                </p:oleObj>
              </mc:Fallback>
            </mc:AlternateContent>
          </a:graphicData>
        </a:graphic>
      </p:graphicFrame>
      <p:graphicFrame>
        <p:nvGraphicFramePr>
          <p:cNvPr id="2" name="Object 4"/>
          <p:cNvGraphicFramePr>
            <a:graphicFrameLocks noChangeAspect="1"/>
          </p:cNvGraphicFramePr>
          <p:nvPr/>
        </p:nvGraphicFramePr>
        <p:xfrm>
          <a:off x="755650" y="333375"/>
          <a:ext cx="5322888" cy="1195388"/>
        </p:xfrm>
        <a:graphic>
          <a:graphicData uri="http://schemas.openxmlformats.org/presentationml/2006/ole">
            <mc:AlternateContent xmlns:mc="http://schemas.openxmlformats.org/markup-compatibility/2006">
              <mc:Choice xmlns:v="urn:schemas-microsoft-com:vml" Requires="v">
                <p:oleObj spid="_x0000_s17415" name="公式" r:id="rId7" imgW="2031840" imgH="457200" progId="Equation.3">
                  <p:embed/>
                </p:oleObj>
              </mc:Choice>
              <mc:Fallback>
                <p:oleObj name="公式" r:id="rId7" imgW="2031840" imgH="4572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333375"/>
                        <a:ext cx="5322888" cy="1195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8"/>
                                        </p:tgtEl>
                                        <p:attrNameLst>
                                          <p:attrName>style.visibility</p:attrName>
                                        </p:attrNameLst>
                                      </p:cBhvr>
                                      <p:to>
                                        <p:strVal val="visible"/>
                                      </p:to>
                                    </p:set>
                                    <p:animEffect transition="in" filter="wipe(left)">
                                      <p:cBhvr>
                                        <p:cTn id="12" dur="500"/>
                                        <p:tgtEl>
                                          <p:spTgt spid="112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269"/>
                                        </p:tgtEl>
                                        <p:attrNameLst>
                                          <p:attrName>style.visibility</p:attrName>
                                        </p:attrNameLst>
                                      </p:cBhvr>
                                      <p:to>
                                        <p:strVal val="visible"/>
                                      </p:to>
                                    </p:set>
                                    <p:animEffect transition="in" filter="wipe(left)">
                                      <p:cBhvr>
                                        <p:cTn id="17" dur="500"/>
                                        <p:tgtEl>
                                          <p:spTgt spid="112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270"/>
                                        </p:tgtEl>
                                        <p:attrNameLst>
                                          <p:attrName>style.visibility</p:attrName>
                                        </p:attrNameLst>
                                      </p:cBhvr>
                                      <p:to>
                                        <p:strVal val="visible"/>
                                      </p:to>
                                    </p:set>
                                    <p:animEffect transition="in" filter="wipe(left)">
                                      <p:cBhvr>
                                        <p:cTn id="22" dur="500"/>
                                        <p:tgtEl>
                                          <p:spTgt spid="112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271"/>
                                        </p:tgtEl>
                                        <p:attrNameLst>
                                          <p:attrName>style.visibility</p:attrName>
                                        </p:attrNameLst>
                                      </p:cBhvr>
                                      <p:to>
                                        <p:strVal val="visible"/>
                                      </p:to>
                                    </p:set>
                                    <p:animEffect transition="in" filter="wipe(left)">
                                      <p:cBhvr>
                                        <p:cTn id="27" dur="5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utoUpdateAnimBg="0"/>
      <p:bldP spid="1127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228600" y="228600"/>
            <a:ext cx="8686800" cy="1025525"/>
          </a:xfrm>
          <a:prstGeom prst="rect">
            <a:avLst/>
          </a:prstGeom>
          <a:noFill/>
          <a:ln w="9525">
            <a:noFill/>
            <a:miter lim="800000"/>
            <a:headEnd/>
            <a:tailEnd/>
          </a:ln>
        </p:spPr>
        <p:txBody>
          <a:bodyPr lIns="0" tIns="0" rIns="0" bIns="0">
            <a:spAutoFit/>
          </a:bodyPr>
          <a:lstStyle/>
          <a:p>
            <a:pPr algn="just">
              <a:lnSpc>
                <a:spcPct val="120000"/>
              </a:lnSpc>
            </a:pPr>
            <a:r>
              <a:rPr lang="en-US" altLang="zh-CN" b="0"/>
              <a:t>        </a:t>
            </a:r>
            <a:r>
              <a:rPr lang="zh-CN" altLang="en-US">
                <a:solidFill>
                  <a:srgbClr val="CC0000"/>
                </a:solidFill>
                <a:latin typeface="黑体" pitchFamily="49" charset="-122"/>
              </a:rPr>
              <a:t>例</a:t>
            </a:r>
            <a:r>
              <a:rPr lang="zh-CN" altLang="en-US"/>
              <a:t> </a:t>
            </a:r>
            <a:r>
              <a:rPr lang="zh-CN" altLang="en-US">
                <a:solidFill>
                  <a:srgbClr val="000000"/>
                </a:solidFill>
              </a:rPr>
              <a:t>设函数</a:t>
            </a:r>
            <a:r>
              <a:rPr lang="en-US" altLang="zh-CN" i="1">
                <a:solidFill>
                  <a:srgbClr val="000000"/>
                </a:solidFill>
              </a:rPr>
              <a:t>f</a:t>
            </a:r>
            <a:r>
              <a:rPr lang="en-US" altLang="zh-CN">
                <a:solidFill>
                  <a:srgbClr val="000000"/>
                </a:solidFill>
              </a:rPr>
              <a:t>(</a:t>
            </a:r>
            <a:r>
              <a:rPr lang="en-US" altLang="zh-CN" i="1">
                <a:solidFill>
                  <a:srgbClr val="000000"/>
                </a:solidFill>
              </a:rPr>
              <a:t>x</a:t>
            </a:r>
            <a:r>
              <a:rPr lang="en-US" altLang="zh-CN">
                <a:solidFill>
                  <a:srgbClr val="000000"/>
                </a:solidFill>
              </a:rPr>
              <a:t>)</a:t>
            </a:r>
            <a:r>
              <a:rPr lang="zh-CN" altLang="en-US">
                <a:solidFill>
                  <a:srgbClr val="000000"/>
                </a:solidFill>
              </a:rPr>
              <a:t>的定义域为</a:t>
            </a:r>
            <a:r>
              <a:rPr lang="en-US" altLang="zh-CN">
                <a:solidFill>
                  <a:srgbClr val="000000"/>
                </a:solidFill>
              </a:rPr>
              <a:t>(</a:t>
            </a:r>
            <a:r>
              <a:rPr lang="en-US" altLang="zh-CN">
                <a:solidFill>
                  <a:srgbClr val="000000"/>
                </a:solidFill>
                <a:sym typeface="Symbol" pitchFamily="18" charset="2"/>
              </a:rPr>
              <a:t></a:t>
            </a:r>
            <a:r>
              <a:rPr lang="en-US" altLang="zh-CN" i="1">
                <a:solidFill>
                  <a:srgbClr val="000000"/>
                </a:solidFill>
              </a:rPr>
              <a:t>l</a:t>
            </a:r>
            <a:r>
              <a:rPr lang="en-US" altLang="zh-CN">
                <a:solidFill>
                  <a:srgbClr val="000000"/>
                </a:solidFill>
              </a:rPr>
              <a:t>, </a:t>
            </a:r>
            <a:r>
              <a:rPr lang="en-US" altLang="zh-CN" i="1">
                <a:solidFill>
                  <a:srgbClr val="000000"/>
                </a:solidFill>
              </a:rPr>
              <a:t>l</a:t>
            </a:r>
            <a:r>
              <a:rPr lang="en-US" altLang="zh-CN">
                <a:solidFill>
                  <a:srgbClr val="000000"/>
                </a:solidFill>
              </a:rPr>
              <a:t>), </a:t>
            </a:r>
            <a:r>
              <a:rPr lang="zh-CN" altLang="en-US">
                <a:solidFill>
                  <a:srgbClr val="000000"/>
                </a:solidFill>
              </a:rPr>
              <a:t>证明必存在</a:t>
            </a:r>
            <a:r>
              <a:rPr lang="en-US" altLang="zh-CN">
                <a:solidFill>
                  <a:srgbClr val="000000"/>
                </a:solidFill>
              </a:rPr>
              <a:t>(</a:t>
            </a:r>
            <a:r>
              <a:rPr lang="en-US" altLang="zh-CN">
                <a:solidFill>
                  <a:srgbClr val="000000"/>
                </a:solidFill>
                <a:sym typeface="Symbol" pitchFamily="18" charset="2"/>
              </a:rPr>
              <a:t></a:t>
            </a:r>
            <a:r>
              <a:rPr lang="en-US" altLang="zh-CN" i="1">
                <a:solidFill>
                  <a:srgbClr val="000000"/>
                </a:solidFill>
              </a:rPr>
              <a:t>l</a:t>
            </a:r>
            <a:r>
              <a:rPr lang="en-US" altLang="zh-CN">
                <a:solidFill>
                  <a:srgbClr val="000000"/>
                </a:solidFill>
              </a:rPr>
              <a:t>, </a:t>
            </a:r>
            <a:r>
              <a:rPr lang="en-US" altLang="zh-CN" i="1">
                <a:solidFill>
                  <a:srgbClr val="000000"/>
                </a:solidFill>
              </a:rPr>
              <a:t>l</a:t>
            </a:r>
            <a:r>
              <a:rPr lang="en-US" altLang="zh-CN">
                <a:solidFill>
                  <a:srgbClr val="000000"/>
                </a:solidFill>
              </a:rPr>
              <a:t>)</a:t>
            </a:r>
            <a:r>
              <a:rPr lang="zh-CN" altLang="en-US">
                <a:solidFill>
                  <a:srgbClr val="000000"/>
                </a:solidFill>
              </a:rPr>
              <a:t>上的偶函数</a:t>
            </a:r>
            <a:r>
              <a:rPr lang="en-US" altLang="zh-CN" i="1">
                <a:solidFill>
                  <a:srgbClr val="000000"/>
                </a:solidFill>
              </a:rPr>
              <a:t>g</a:t>
            </a:r>
            <a:r>
              <a:rPr lang="en-US" altLang="zh-CN">
                <a:solidFill>
                  <a:srgbClr val="000000"/>
                </a:solidFill>
              </a:rPr>
              <a:t>(</a:t>
            </a:r>
            <a:r>
              <a:rPr lang="en-US" altLang="zh-CN" i="1">
                <a:solidFill>
                  <a:srgbClr val="000000"/>
                </a:solidFill>
              </a:rPr>
              <a:t>x</a:t>
            </a:r>
            <a:r>
              <a:rPr lang="en-US" altLang="zh-CN">
                <a:solidFill>
                  <a:srgbClr val="000000"/>
                </a:solidFill>
              </a:rPr>
              <a:t>)</a:t>
            </a:r>
            <a:r>
              <a:rPr lang="zh-CN" altLang="en-US">
                <a:solidFill>
                  <a:srgbClr val="000000"/>
                </a:solidFill>
              </a:rPr>
              <a:t>及奇函数</a:t>
            </a:r>
            <a:r>
              <a:rPr lang="en-US" altLang="zh-CN" i="1">
                <a:solidFill>
                  <a:srgbClr val="000000"/>
                </a:solidFill>
              </a:rPr>
              <a:t>h</a:t>
            </a:r>
            <a:r>
              <a:rPr lang="en-US" altLang="zh-CN">
                <a:solidFill>
                  <a:srgbClr val="000000"/>
                </a:solidFill>
              </a:rPr>
              <a:t>(</a:t>
            </a:r>
            <a:r>
              <a:rPr lang="en-US" altLang="zh-CN" i="1">
                <a:solidFill>
                  <a:srgbClr val="000000"/>
                </a:solidFill>
              </a:rPr>
              <a:t>x</a:t>
            </a:r>
            <a:r>
              <a:rPr lang="en-US" altLang="zh-CN">
                <a:solidFill>
                  <a:srgbClr val="000000"/>
                </a:solidFill>
              </a:rPr>
              <a:t>), </a:t>
            </a:r>
            <a:r>
              <a:rPr lang="zh-CN" altLang="en-US">
                <a:solidFill>
                  <a:srgbClr val="000000"/>
                </a:solidFill>
              </a:rPr>
              <a:t>使得</a:t>
            </a:r>
            <a:r>
              <a:rPr lang="en-US" altLang="zh-CN" i="1">
                <a:solidFill>
                  <a:srgbClr val="000000"/>
                </a:solidFill>
              </a:rPr>
              <a:t>f</a:t>
            </a:r>
            <a:r>
              <a:rPr lang="en-US" altLang="zh-CN">
                <a:solidFill>
                  <a:srgbClr val="000000"/>
                </a:solidFill>
              </a:rPr>
              <a:t>(</a:t>
            </a:r>
            <a:r>
              <a:rPr lang="en-US" altLang="zh-CN" i="1">
                <a:solidFill>
                  <a:srgbClr val="000000"/>
                </a:solidFill>
              </a:rPr>
              <a:t>x</a:t>
            </a:r>
            <a:r>
              <a:rPr lang="en-US" altLang="zh-CN">
                <a:solidFill>
                  <a:srgbClr val="000000"/>
                </a:solidFill>
              </a:rPr>
              <a:t>)</a:t>
            </a:r>
            <a:r>
              <a:rPr lang="en-US" altLang="zh-CN">
                <a:solidFill>
                  <a:srgbClr val="000000"/>
                </a:solidFill>
                <a:sym typeface="Symbol" pitchFamily="18" charset="2"/>
              </a:rPr>
              <a:t></a:t>
            </a:r>
            <a:r>
              <a:rPr lang="en-US" altLang="zh-CN" i="1">
                <a:solidFill>
                  <a:srgbClr val="000000"/>
                </a:solidFill>
              </a:rPr>
              <a:t>g</a:t>
            </a:r>
            <a:r>
              <a:rPr lang="en-US" altLang="zh-CN">
                <a:solidFill>
                  <a:srgbClr val="000000"/>
                </a:solidFill>
              </a:rPr>
              <a:t>(</a:t>
            </a:r>
            <a:r>
              <a:rPr lang="en-US" altLang="zh-CN" i="1">
                <a:solidFill>
                  <a:srgbClr val="000000"/>
                </a:solidFill>
              </a:rPr>
              <a:t>x</a:t>
            </a:r>
            <a:r>
              <a:rPr lang="en-US" altLang="zh-CN">
                <a:solidFill>
                  <a:srgbClr val="000000"/>
                </a:solidFill>
              </a:rPr>
              <a:t>)</a:t>
            </a:r>
            <a:r>
              <a:rPr lang="en-US" altLang="zh-CN">
                <a:solidFill>
                  <a:srgbClr val="000000"/>
                </a:solidFill>
                <a:sym typeface="Symbol" pitchFamily="18" charset="2"/>
              </a:rPr>
              <a:t></a:t>
            </a:r>
            <a:r>
              <a:rPr lang="en-US" altLang="zh-CN" i="1">
                <a:solidFill>
                  <a:srgbClr val="000000"/>
                </a:solidFill>
              </a:rPr>
              <a:t>h</a:t>
            </a:r>
            <a:r>
              <a:rPr lang="en-US" altLang="zh-CN">
                <a:solidFill>
                  <a:srgbClr val="000000"/>
                </a:solidFill>
              </a:rPr>
              <a:t>(</a:t>
            </a:r>
            <a:r>
              <a:rPr lang="en-US" altLang="zh-CN" i="1">
                <a:solidFill>
                  <a:srgbClr val="000000"/>
                </a:solidFill>
              </a:rPr>
              <a:t>x</a:t>
            </a:r>
            <a:r>
              <a:rPr lang="en-US" altLang="zh-CN">
                <a:solidFill>
                  <a:srgbClr val="000000"/>
                </a:solidFill>
              </a:rPr>
              <a:t>). </a:t>
            </a:r>
          </a:p>
        </p:txBody>
      </p:sp>
      <p:sp>
        <p:nvSpPr>
          <p:cNvPr id="51203" name="Rectangle 3"/>
          <p:cNvSpPr>
            <a:spLocks noChangeArrowheads="1"/>
          </p:cNvSpPr>
          <p:nvPr/>
        </p:nvSpPr>
        <p:spPr bwMode="auto">
          <a:xfrm>
            <a:off x="228600" y="4953000"/>
            <a:ext cx="8686800" cy="1547813"/>
          </a:xfrm>
          <a:prstGeom prst="rect">
            <a:avLst/>
          </a:prstGeom>
          <a:solidFill>
            <a:schemeClr val="bg1"/>
          </a:solidFill>
          <a:ln w="9525">
            <a:solidFill>
              <a:srgbClr val="CC0000"/>
            </a:solidFill>
            <a:miter lim="800000"/>
            <a:headEnd/>
            <a:tailEnd/>
          </a:ln>
        </p:spPr>
        <p:txBody>
          <a:bodyPr lIns="0" tIns="0" rIns="0" bIns="0">
            <a:spAutoFit/>
          </a:bodyPr>
          <a:lstStyle/>
          <a:p>
            <a:pPr>
              <a:lnSpc>
                <a:spcPct val="120000"/>
              </a:lnSpc>
            </a:pPr>
            <a:r>
              <a:rPr lang="zh-CN" altLang="en-US" b="0">
                <a:solidFill>
                  <a:srgbClr val="CC0000"/>
                </a:solidFill>
                <a:latin typeface="黑体" pitchFamily="49" charset="-122"/>
              </a:rPr>
              <a:t>提示</a:t>
            </a:r>
            <a:r>
              <a:rPr lang="en-US" altLang="zh-CN" b="0">
                <a:solidFill>
                  <a:srgbClr val="CC0000"/>
                </a:solidFill>
                <a:latin typeface="黑体" pitchFamily="49" charset="-122"/>
              </a:rPr>
              <a:t>:</a:t>
            </a:r>
          </a:p>
          <a:p>
            <a:pPr>
              <a:lnSpc>
                <a:spcPct val="120000"/>
              </a:lnSpc>
            </a:pPr>
            <a:endParaRPr lang="en-US" altLang="zh-CN" b="0"/>
          </a:p>
          <a:p>
            <a:pPr>
              <a:lnSpc>
                <a:spcPct val="120000"/>
              </a:lnSpc>
            </a:pPr>
            <a:endParaRPr lang="en-US" altLang="zh-CN" b="0"/>
          </a:p>
        </p:txBody>
      </p:sp>
      <p:sp>
        <p:nvSpPr>
          <p:cNvPr id="51204" name="Rectangle 4"/>
          <p:cNvSpPr>
            <a:spLocks noChangeArrowheads="1"/>
          </p:cNvSpPr>
          <p:nvPr/>
        </p:nvSpPr>
        <p:spPr bwMode="auto">
          <a:xfrm>
            <a:off x="1143000" y="4986338"/>
            <a:ext cx="6684963" cy="512762"/>
          </a:xfrm>
          <a:prstGeom prst="rect">
            <a:avLst/>
          </a:prstGeom>
          <a:noFill/>
          <a:ln w="9525">
            <a:noFill/>
            <a:miter lim="800000"/>
            <a:headEnd/>
            <a:tailEnd/>
          </a:ln>
        </p:spPr>
        <p:txBody>
          <a:bodyPr wrap="none" lIns="0" tIns="0" rIns="0" bIns="0">
            <a:spAutoFit/>
          </a:bodyPr>
          <a:lstStyle/>
          <a:p>
            <a:pPr>
              <a:lnSpc>
                <a:spcPct val="120000"/>
              </a:lnSpc>
            </a:pPr>
            <a:r>
              <a:rPr lang="en-US" altLang="zh-CN" b="0"/>
              <a:t> </a:t>
            </a:r>
            <a:r>
              <a:rPr lang="zh-CN" altLang="en-US">
                <a:solidFill>
                  <a:srgbClr val="000000"/>
                </a:solidFill>
              </a:rPr>
              <a:t>如果</a:t>
            </a:r>
            <a:r>
              <a:rPr lang="en-US" altLang="zh-CN" i="1">
                <a:solidFill>
                  <a:srgbClr val="000000"/>
                </a:solidFill>
              </a:rPr>
              <a:t>f</a:t>
            </a:r>
            <a:r>
              <a:rPr lang="en-US" altLang="zh-CN">
                <a:solidFill>
                  <a:srgbClr val="000000"/>
                </a:solidFill>
              </a:rPr>
              <a:t>(</a:t>
            </a:r>
            <a:r>
              <a:rPr lang="en-US" altLang="zh-CN" i="1">
                <a:solidFill>
                  <a:srgbClr val="000000"/>
                </a:solidFill>
              </a:rPr>
              <a:t>x</a:t>
            </a:r>
            <a:r>
              <a:rPr lang="en-US" altLang="zh-CN">
                <a:solidFill>
                  <a:srgbClr val="000000"/>
                </a:solidFill>
              </a:rPr>
              <a:t>)</a:t>
            </a:r>
            <a:r>
              <a:rPr lang="en-US" altLang="zh-CN">
                <a:solidFill>
                  <a:srgbClr val="000000"/>
                </a:solidFill>
                <a:sym typeface="Symbol" pitchFamily="18" charset="2"/>
              </a:rPr>
              <a:t></a:t>
            </a:r>
            <a:r>
              <a:rPr lang="en-US" altLang="zh-CN" i="1">
                <a:solidFill>
                  <a:srgbClr val="000000"/>
                </a:solidFill>
              </a:rPr>
              <a:t>g</a:t>
            </a:r>
            <a:r>
              <a:rPr lang="en-US" altLang="zh-CN">
                <a:solidFill>
                  <a:srgbClr val="000000"/>
                </a:solidFill>
              </a:rPr>
              <a:t>(</a:t>
            </a:r>
            <a:r>
              <a:rPr lang="en-US" altLang="zh-CN" i="1">
                <a:solidFill>
                  <a:srgbClr val="000000"/>
                </a:solidFill>
              </a:rPr>
              <a:t>x</a:t>
            </a:r>
            <a:r>
              <a:rPr lang="en-US" altLang="zh-CN">
                <a:solidFill>
                  <a:srgbClr val="000000"/>
                </a:solidFill>
              </a:rPr>
              <a:t>)</a:t>
            </a:r>
            <a:r>
              <a:rPr lang="en-US" altLang="zh-CN">
                <a:solidFill>
                  <a:srgbClr val="000000"/>
                </a:solidFill>
                <a:sym typeface="Symbol" pitchFamily="18" charset="2"/>
              </a:rPr>
              <a:t></a:t>
            </a:r>
            <a:r>
              <a:rPr lang="en-US" altLang="zh-CN" i="1">
                <a:solidFill>
                  <a:srgbClr val="000000"/>
                </a:solidFill>
              </a:rPr>
              <a:t>h</a:t>
            </a:r>
            <a:r>
              <a:rPr lang="en-US" altLang="zh-CN">
                <a:solidFill>
                  <a:srgbClr val="000000"/>
                </a:solidFill>
              </a:rPr>
              <a:t>(</a:t>
            </a:r>
            <a:r>
              <a:rPr lang="en-US" altLang="zh-CN" i="1">
                <a:solidFill>
                  <a:srgbClr val="000000"/>
                </a:solidFill>
              </a:rPr>
              <a:t>x</a:t>
            </a:r>
            <a:r>
              <a:rPr lang="en-US" altLang="zh-CN">
                <a:solidFill>
                  <a:srgbClr val="000000"/>
                </a:solidFill>
              </a:rPr>
              <a:t>), </a:t>
            </a:r>
            <a:r>
              <a:rPr lang="zh-CN" altLang="en-US">
                <a:solidFill>
                  <a:srgbClr val="000000"/>
                </a:solidFill>
              </a:rPr>
              <a:t>则</a:t>
            </a:r>
            <a:r>
              <a:rPr lang="en-US" altLang="zh-CN" i="1">
                <a:solidFill>
                  <a:srgbClr val="000000"/>
                </a:solidFill>
              </a:rPr>
              <a:t>f</a:t>
            </a:r>
            <a:r>
              <a:rPr lang="en-US" altLang="zh-CN">
                <a:solidFill>
                  <a:srgbClr val="000000"/>
                </a:solidFill>
              </a:rPr>
              <a:t>(</a:t>
            </a:r>
            <a:r>
              <a:rPr lang="en-US" altLang="zh-CN">
                <a:solidFill>
                  <a:srgbClr val="000000"/>
                </a:solidFill>
                <a:sym typeface="Symbol" pitchFamily="18" charset="2"/>
              </a:rPr>
              <a:t></a:t>
            </a:r>
            <a:r>
              <a:rPr lang="en-US" altLang="zh-CN" i="1">
                <a:solidFill>
                  <a:srgbClr val="000000"/>
                </a:solidFill>
              </a:rPr>
              <a:t>x</a:t>
            </a:r>
            <a:r>
              <a:rPr lang="en-US" altLang="zh-CN">
                <a:solidFill>
                  <a:srgbClr val="000000"/>
                </a:solidFill>
              </a:rPr>
              <a:t>)</a:t>
            </a:r>
            <a:r>
              <a:rPr lang="en-US" altLang="zh-CN">
                <a:solidFill>
                  <a:srgbClr val="000000"/>
                </a:solidFill>
                <a:sym typeface="Symbol" pitchFamily="18" charset="2"/>
              </a:rPr>
              <a:t></a:t>
            </a:r>
            <a:r>
              <a:rPr lang="en-US" altLang="zh-CN" i="1">
                <a:solidFill>
                  <a:srgbClr val="000000"/>
                </a:solidFill>
              </a:rPr>
              <a:t>g</a:t>
            </a:r>
            <a:r>
              <a:rPr lang="en-US" altLang="zh-CN">
                <a:solidFill>
                  <a:srgbClr val="000000"/>
                </a:solidFill>
              </a:rPr>
              <a:t>(</a:t>
            </a:r>
            <a:r>
              <a:rPr lang="en-US" altLang="zh-CN" i="1">
                <a:solidFill>
                  <a:srgbClr val="000000"/>
                </a:solidFill>
              </a:rPr>
              <a:t>x</a:t>
            </a:r>
            <a:r>
              <a:rPr lang="en-US" altLang="zh-CN">
                <a:solidFill>
                  <a:srgbClr val="000000"/>
                </a:solidFill>
              </a:rPr>
              <a:t>)</a:t>
            </a:r>
            <a:r>
              <a:rPr lang="en-US" altLang="zh-CN">
                <a:solidFill>
                  <a:srgbClr val="000000"/>
                </a:solidFill>
                <a:sym typeface="Symbol" pitchFamily="18" charset="2"/>
              </a:rPr>
              <a:t></a:t>
            </a:r>
            <a:r>
              <a:rPr lang="en-US" altLang="zh-CN" i="1">
                <a:solidFill>
                  <a:srgbClr val="000000"/>
                </a:solidFill>
              </a:rPr>
              <a:t>h</a:t>
            </a:r>
            <a:r>
              <a:rPr lang="en-US" altLang="zh-CN">
                <a:solidFill>
                  <a:srgbClr val="000000"/>
                </a:solidFill>
              </a:rPr>
              <a:t>(</a:t>
            </a:r>
            <a:r>
              <a:rPr lang="en-US" altLang="zh-CN" i="1">
                <a:solidFill>
                  <a:srgbClr val="000000"/>
                </a:solidFill>
              </a:rPr>
              <a:t>x</a:t>
            </a:r>
            <a:r>
              <a:rPr lang="en-US" altLang="zh-CN">
                <a:solidFill>
                  <a:srgbClr val="000000"/>
                </a:solidFill>
              </a:rPr>
              <a:t>), </a:t>
            </a:r>
            <a:r>
              <a:rPr lang="zh-CN" altLang="en-US">
                <a:solidFill>
                  <a:srgbClr val="000000"/>
                </a:solidFill>
              </a:rPr>
              <a:t>于是</a:t>
            </a:r>
          </a:p>
        </p:txBody>
      </p:sp>
      <p:grpSp>
        <p:nvGrpSpPr>
          <p:cNvPr id="2" name="Group 5"/>
          <p:cNvGrpSpPr>
            <a:grpSpLocks/>
          </p:cNvGrpSpPr>
          <p:nvPr/>
        </p:nvGrpSpPr>
        <p:grpSpPr bwMode="auto">
          <a:xfrm>
            <a:off x="930275" y="1376363"/>
            <a:ext cx="7975600" cy="936625"/>
            <a:chOff x="586" y="867"/>
            <a:chExt cx="5024" cy="590"/>
          </a:xfrm>
        </p:grpSpPr>
        <p:sp>
          <p:nvSpPr>
            <p:cNvPr id="27729" name="Rectangle 6"/>
            <p:cNvSpPr>
              <a:spLocks noChangeArrowheads="1"/>
            </p:cNvSpPr>
            <p:nvPr/>
          </p:nvSpPr>
          <p:spPr bwMode="auto">
            <a:xfrm>
              <a:off x="586" y="1001"/>
              <a:ext cx="327" cy="247"/>
            </a:xfrm>
            <a:prstGeom prst="rect">
              <a:avLst/>
            </a:prstGeom>
            <a:noFill/>
            <a:ln w="9525">
              <a:noFill/>
              <a:miter lim="800000"/>
              <a:headEnd/>
              <a:tailEnd/>
            </a:ln>
          </p:spPr>
          <p:txBody>
            <a:bodyPr wrap="none" lIns="0" tIns="0" rIns="0" bIns="0">
              <a:spAutoFit/>
            </a:bodyPr>
            <a:lstStyle/>
            <a:p>
              <a:pPr>
                <a:lnSpc>
                  <a:spcPct val="120000"/>
                </a:lnSpc>
              </a:pPr>
              <a:r>
                <a:rPr lang="zh-CN" altLang="en-US" sz="2700" b="0">
                  <a:solidFill>
                    <a:srgbClr val="000000"/>
                  </a:solidFill>
                  <a:latin typeface="宋体" pitchFamily="2" charset="-122"/>
                </a:rPr>
                <a:t>证</a:t>
              </a:r>
              <a:endParaRPr lang="zh-CN" altLang="en-US" b="0"/>
            </a:p>
          </p:txBody>
        </p:sp>
        <p:sp>
          <p:nvSpPr>
            <p:cNvPr id="27730" name="Rectangle 7"/>
            <p:cNvSpPr>
              <a:spLocks noChangeArrowheads="1"/>
            </p:cNvSpPr>
            <p:nvPr/>
          </p:nvSpPr>
          <p:spPr bwMode="auto">
            <a:xfrm>
              <a:off x="928" y="1001"/>
              <a:ext cx="327" cy="247"/>
            </a:xfrm>
            <a:prstGeom prst="rect">
              <a:avLst/>
            </a:prstGeom>
            <a:noFill/>
            <a:ln w="9525">
              <a:noFill/>
              <a:miter lim="800000"/>
              <a:headEnd/>
              <a:tailEnd/>
            </a:ln>
          </p:spPr>
          <p:txBody>
            <a:bodyPr wrap="none" lIns="0" tIns="0" rIns="0" bIns="0">
              <a:spAutoFit/>
            </a:bodyPr>
            <a:lstStyle/>
            <a:p>
              <a:pPr>
                <a:lnSpc>
                  <a:spcPct val="120000"/>
                </a:lnSpc>
              </a:pPr>
              <a:r>
                <a:rPr lang="zh-CN" altLang="en-US" sz="2700" b="0">
                  <a:solidFill>
                    <a:srgbClr val="000000"/>
                  </a:solidFill>
                  <a:latin typeface="宋体" pitchFamily="2" charset="-122"/>
                </a:rPr>
                <a:t>作</a:t>
              </a:r>
              <a:endParaRPr lang="zh-CN" altLang="en-US" b="0"/>
            </a:p>
          </p:txBody>
        </p:sp>
        <p:grpSp>
          <p:nvGrpSpPr>
            <p:cNvPr id="27731" name="Group 8"/>
            <p:cNvGrpSpPr>
              <a:grpSpLocks/>
            </p:cNvGrpSpPr>
            <p:nvPr/>
          </p:nvGrpSpPr>
          <p:grpSpPr bwMode="auto">
            <a:xfrm>
              <a:off x="1194" y="867"/>
              <a:ext cx="2054" cy="590"/>
              <a:chOff x="1194" y="867"/>
              <a:chExt cx="2054" cy="590"/>
            </a:xfrm>
          </p:grpSpPr>
          <p:sp>
            <p:nvSpPr>
              <p:cNvPr id="27754" name="Line 9"/>
              <p:cNvSpPr>
                <a:spLocks noChangeShapeType="1"/>
              </p:cNvSpPr>
              <p:nvPr/>
            </p:nvSpPr>
            <p:spPr bwMode="auto">
              <a:xfrm>
                <a:off x="1744" y="1140"/>
                <a:ext cx="136" cy="1"/>
              </a:xfrm>
              <a:prstGeom prst="line">
                <a:avLst/>
              </a:prstGeom>
              <a:noFill/>
              <a:ln w="15875">
                <a:solidFill>
                  <a:srgbClr val="000000"/>
                </a:solidFill>
                <a:round/>
                <a:headEnd/>
                <a:tailEnd/>
              </a:ln>
            </p:spPr>
            <p:txBody>
              <a:bodyPr/>
              <a:lstStyle/>
              <a:p>
                <a:endParaRPr lang="zh-CN" altLang="en-US"/>
              </a:p>
            </p:txBody>
          </p:sp>
          <p:sp>
            <p:nvSpPr>
              <p:cNvPr id="27755" name="Rectangle 10"/>
              <p:cNvSpPr>
                <a:spLocks noChangeArrowheads="1"/>
              </p:cNvSpPr>
              <p:nvPr/>
            </p:nvSpPr>
            <p:spPr bwMode="auto">
              <a:xfrm>
                <a:off x="3013" y="1002"/>
                <a:ext cx="235"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756" name="Rectangle 11"/>
              <p:cNvSpPr>
                <a:spLocks noChangeArrowheads="1"/>
              </p:cNvSpPr>
              <p:nvPr/>
            </p:nvSpPr>
            <p:spPr bwMode="auto">
              <a:xfrm>
                <a:off x="2698" y="1002"/>
                <a:ext cx="161"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757" name="Rectangle 12"/>
              <p:cNvSpPr>
                <a:spLocks noChangeArrowheads="1"/>
              </p:cNvSpPr>
              <p:nvPr/>
            </p:nvSpPr>
            <p:spPr bwMode="auto">
              <a:xfrm>
                <a:off x="2311" y="1002"/>
                <a:ext cx="161"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758" name="Rectangle 13"/>
              <p:cNvSpPr>
                <a:spLocks noChangeArrowheads="1"/>
              </p:cNvSpPr>
              <p:nvPr/>
            </p:nvSpPr>
            <p:spPr bwMode="auto">
              <a:xfrm>
                <a:off x="2122" y="1002"/>
                <a:ext cx="161"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759" name="Rectangle 14"/>
              <p:cNvSpPr>
                <a:spLocks noChangeArrowheads="1"/>
              </p:cNvSpPr>
              <p:nvPr/>
            </p:nvSpPr>
            <p:spPr bwMode="auto">
              <a:xfrm>
                <a:off x="1892" y="1002"/>
                <a:ext cx="161"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760" name="Rectangle 15"/>
              <p:cNvSpPr>
                <a:spLocks noChangeArrowheads="1"/>
              </p:cNvSpPr>
              <p:nvPr/>
            </p:nvSpPr>
            <p:spPr bwMode="auto">
              <a:xfrm>
                <a:off x="1761" y="1171"/>
                <a:ext cx="198"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2</a:t>
                </a:r>
                <a:endParaRPr lang="en-US" altLang="zh-CN" b="0"/>
              </a:p>
            </p:txBody>
          </p:sp>
          <p:sp>
            <p:nvSpPr>
              <p:cNvPr id="27761" name="Rectangle 16"/>
              <p:cNvSpPr>
                <a:spLocks noChangeArrowheads="1"/>
              </p:cNvSpPr>
              <p:nvPr/>
            </p:nvSpPr>
            <p:spPr bwMode="auto">
              <a:xfrm>
                <a:off x="1757" y="867"/>
                <a:ext cx="198"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1</a:t>
                </a:r>
                <a:endParaRPr lang="en-US" altLang="zh-CN" b="0"/>
              </a:p>
            </p:txBody>
          </p:sp>
          <p:sp>
            <p:nvSpPr>
              <p:cNvPr id="27762" name="Rectangle 17"/>
              <p:cNvSpPr>
                <a:spLocks noChangeArrowheads="1"/>
              </p:cNvSpPr>
              <p:nvPr/>
            </p:nvSpPr>
            <p:spPr bwMode="auto">
              <a:xfrm>
                <a:off x="1509" y="1002"/>
                <a:ext cx="161"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763" name="Rectangle 18"/>
              <p:cNvSpPr>
                <a:spLocks noChangeArrowheads="1"/>
              </p:cNvSpPr>
              <p:nvPr/>
            </p:nvSpPr>
            <p:spPr bwMode="auto">
              <a:xfrm>
                <a:off x="1319" y="1002"/>
                <a:ext cx="161"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764" name="Rectangle 19"/>
              <p:cNvSpPr>
                <a:spLocks noChangeArrowheads="1"/>
              </p:cNvSpPr>
              <p:nvPr/>
            </p:nvSpPr>
            <p:spPr bwMode="auto">
              <a:xfrm>
                <a:off x="2912" y="1002"/>
                <a:ext cx="185"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i="1">
                    <a:solidFill>
                      <a:srgbClr val="000000"/>
                    </a:solidFill>
                  </a:rPr>
                  <a:t>x</a:t>
                </a:r>
                <a:endParaRPr lang="en-US" altLang="zh-CN" b="0"/>
              </a:p>
            </p:txBody>
          </p:sp>
          <p:sp>
            <p:nvSpPr>
              <p:cNvPr id="27765" name="Rectangle 20"/>
              <p:cNvSpPr>
                <a:spLocks noChangeArrowheads="1"/>
              </p:cNvSpPr>
              <p:nvPr/>
            </p:nvSpPr>
            <p:spPr bwMode="auto">
              <a:xfrm>
                <a:off x="2586" y="1002"/>
                <a:ext cx="149"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i="1">
                    <a:solidFill>
                      <a:srgbClr val="000000"/>
                    </a:solidFill>
                  </a:rPr>
                  <a:t>f</a:t>
                </a:r>
                <a:endParaRPr lang="en-US" altLang="zh-CN" b="0"/>
              </a:p>
            </p:txBody>
          </p:sp>
          <p:sp>
            <p:nvSpPr>
              <p:cNvPr id="27766" name="Rectangle 21"/>
              <p:cNvSpPr>
                <a:spLocks noChangeArrowheads="1"/>
              </p:cNvSpPr>
              <p:nvPr/>
            </p:nvSpPr>
            <p:spPr bwMode="auto">
              <a:xfrm>
                <a:off x="2209" y="1002"/>
                <a:ext cx="185"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i="1">
                    <a:solidFill>
                      <a:srgbClr val="000000"/>
                    </a:solidFill>
                  </a:rPr>
                  <a:t>x</a:t>
                </a:r>
                <a:endParaRPr lang="en-US" altLang="zh-CN" b="0"/>
              </a:p>
            </p:txBody>
          </p:sp>
          <p:sp>
            <p:nvSpPr>
              <p:cNvPr id="27767" name="Rectangle 22"/>
              <p:cNvSpPr>
                <a:spLocks noChangeArrowheads="1"/>
              </p:cNvSpPr>
              <p:nvPr/>
            </p:nvSpPr>
            <p:spPr bwMode="auto">
              <a:xfrm>
                <a:off x="2009" y="1002"/>
                <a:ext cx="149"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i="1">
                    <a:solidFill>
                      <a:srgbClr val="000000"/>
                    </a:solidFill>
                  </a:rPr>
                  <a:t>f</a:t>
                </a:r>
                <a:endParaRPr lang="en-US" altLang="zh-CN" b="0"/>
              </a:p>
            </p:txBody>
          </p:sp>
          <p:sp>
            <p:nvSpPr>
              <p:cNvPr id="27768" name="Rectangle 23"/>
              <p:cNvSpPr>
                <a:spLocks noChangeArrowheads="1"/>
              </p:cNvSpPr>
              <p:nvPr/>
            </p:nvSpPr>
            <p:spPr bwMode="auto">
              <a:xfrm>
                <a:off x="1407" y="1002"/>
                <a:ext cx="185"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i="1">
                    <a:solidFill>
                      <a:srgbClr val="000000"/>
                    </a:solidFill>
                  </a:rPr>
                  <a:t>x</a:t>
                </a:r>
                <a:endParaRPr lang="en-US" altLang="zh-CN" b="0"/>
              </a:p>
            </p:txBody>
          </p:sp>
          <p:sp>
            <p:nvSpPr>
              <p:cNvPr id="27769" name="Rectangle 24"/>
              <p:cNvSpPr>
                <a:spLocks noChangeArrowheads="1"/>
              </p:cNvSpPr>
              <p:nvPr/>
            </p:nvSpPr>
            <p:spPr bwMode="auto">
              <a:xfrm>
                <a:off x="1194" y="1002"/>
                <a:ext cx="198"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i="1">
                    <a:solidFill>
                      <a:srgbClr val="000000"/>
                    </a:solidFill>
                  </a:rPr>
                  <a:t>g</a:t>
                </a:r>
                <a:endParaRPr lang="en-US" altLang="zh-CN" b="0"/>
              </a:p>
            </p:txBody>
          </p:sp>
          <p:sp>
            <p:nvSpPr>
              <p:cNvPr id="27770" name="Rectangle 25"/>
              <p:cNvSpPr>
                <a:spLocks noChangeArrowheads="1"/>
              </p:cNvSpPr>
              <p:nvPr/>
            </p:nvSpPr>
            <p:spPr bwMode="auto">
              <a:xfrm>
                <a:off x="2776" y="978"/>
                <a:ext cx="252" cy="312"/>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latin typeface="Symbol" pitchFamily="18" charset="2"/>
                  </a:rPr>
                  <a:t>-</a:t>
                </a:r>
                <a:endParaRPr lang="en-US" altLang="zh-CN" b="0"/>
              </a:p>
            </p:txBody>
          </p:sp>
          <p:sp>
            <p:nvSpPr>
              <p:cNvPr id="27771" name="Rectangle 26"/>
              <p:cNvSpPr>
                <a:spLocks noChangeArrowheads="1"/>
              </p:cNvSpPr>
              <p:nvPr/>
            </p:nvSpPr>
            <p:spPr bwMode="auto">
              <a:xfrm>
                <a:off x="2403" y="978"/>
                <a:ext cx="252" cy="312"/>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latin typeface="Symbol" pitchFamily="18" charset="2"/>
                  </a:rPr>
                  <a:t>+</a:t>
                </a:r>
                <a:endParaRPr lang="en-US" altLang="zh-CN" b="0"/>
              </a:p>
            </p:txBody>
          </p:sp>
          <p:sp>
            <p:nvSpPr>
              <p:cNvPr id="27772" name="Rectangle 27"/>
              <p:cNvSpPr>
                <a:spLocks noChangeArrowheads="1"/>
              </p:cNvSpPr>
              <p:nvPr/>
            </p:nvSpPr>
            <p:spPr bwMode="auto">
              <a:xfrm>
                <a:off x="1601" y="978"/>
                <a:ext cx="252" cy="312"/>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latin typeface="Symbol" pitchFamily="18" charset="2"/>
                  </a:rPr>
                  <a:t>=</a:t>
                </a:r>
                <a:endParaRPr lang="en-US" altLang="zh-CN" b="0"/>
              </a:p>
            </p:txBody>
          </p:sp>
        </p:grpSp>
        <p:sp>
          <p:nvSpPr>
            <p:cNvPr id="27732" name="Rectangle 28"/>
            <p:cNvSpPr>
              <a:spLocks noChangeArrowheads="1"/>
            </p:cNvSpPr>
            <p:nvPr/>
          </p:nvSpPr>
          <p:spPr bwMode="auto">
            <a:xfrm>
              <a:off x="3199" y="986"/>
              <a:ext cx="218" cy="293"/>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 </a:t>
              </a:r>
              <a:endParaRPr lang="en-US" altLang="zh-CN" b="0"/>
            </a:p>
          </p:txBody>
        </p:sp>
        <p:grpSp>
          <p:nvGrpSpPr>
            <p:cNvPr id="27733" name="Group 29"/>
            <p:cNvGrpSpPr>
              <a:grpSpLocks/>
            </p:cNvGrpSpPr>
            <p:nvPr/>
          </p:nvGrpSpPr>
          <p:grpSpPr bwMode="auto">
            <a:xfrm>
              <a:off x="3424" y="867"/>
              <a:ext cx="2033" cy="590"/>
              <a:chOff x="3424" y="867"/>
              <a:chExt cx="2033" cy="590"/>
            </a:xfrm>
          </p:grpSpPr>
          <p:sp>
            <p:nvSpPr>
              <p:cNvPr id="27735" name="Line 30"/>
              <p:cNvSpPr>
                <a:spLocks noChangeShapeType="1"/>
              </p:cNvSpPr>
              <p:nvPr/>
            </p:nvSpPr>
            <p:spPr bwMode="auto">
              <a:xfrm>
                <a:off x="3960" y="1140"/>
                <a:ext cx="136" cy="1"/>
              </a:xfrm>
              <a:prstGeom prst="line">
                <a:avLst/>
              </a:prstGeom>
              <a:noFill/>
              <a:ln w="15875">
                <a:solidFill>
                  <a:srgbClr val="000000"/>
                </a:solidFill>
                <a:round/>
                <a:headEnd/>
                <a:tailEnd/>
              </a:ln>
            </p:spPr>
            <p:txBody>
              <a:bodyPr/>
              <a:lstStyle/>
              <a:p>
                <a:endParaRPr lang="zh-CN" altLang="en-US"/>
              </a:p>
            </p:txBody>
          </p:sp>
          <p:sp>
            <p:nvSpPr>
              <p:cNvPr id="27736" name="Rectangle 31"/>
              <p:cNvSpPr>
                <a:spLocks noChangeArrowheads="1"/>
              </p:cNvSpPr>
              <p:nvPr/>
            </p:nvSpPr>
            <p:spPr bwMode="auto">
              <a:xfrm>
                <a:off x="5223" y="1002"/>
                <a:ext cx="234"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737" name="Rectangle 32"/>
              <p:cNvSpPr>
                <a:spLocks noChangeArrowheads="1"/>
              </p:cNvSpPr>
              <p:nvPr/>
            </p:nvSpPr>
            <p:spPr bwMode="auto">
              <a:xfrm>
                <a:off x="4909" y="1002"/>
                <a:ext cx="161"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738" name="Rectangle 33"/>
              <p:cNvSpPr>
                <a:spLocks noChangeArrowheads="1"/>
              </p:cNvSpPr>
              <p:nvPr/>
            </p:nvSpPr>
            <p:spPr bwMode="auto">
              <a:xfrm>
                <a:off x="4526" y="1002"/>
                <a:ext cx="161"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739" name="Rectangle 34"/>
              <p:cNvSpPr>
                <a:spLocks noChangeArrowheads="1"/>
              </p:cNvSpPr>
              <p:nvPr/>
            </p:nvSpPr>
            <p:spPr bwMode="auto">
              <a:xfrm>
                <a:off x="4337" y="1002"/>
                <a:ext cx="161"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740" name="Rectangle 35"/>
              <p:cNvSpPr>
                <a:spLocks noChangeArrowheads="1"/>
              </p:cNvSpPr>
              <p:nvPr/>
            </p:nvSpPr>
            <p:spPr bwMode="auto">
              <a:xfrm>
                <a:off x="4107" y="1002"/>
                <a:ext cx="161"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741" name="Rectangle 36"/>
              <p:cNvSpPr>
                <a:spLocks noChangeArrowheads="1"/>
              </p:cNvSpPr>
              <p:nvPr/>
            </p:nvSpPr>
            <p:spPr bwMode="auto">
              <a:xfrm>
                <a:off x="3977" y="1171"/>
                <a:ext cx="198"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2</a:t>
                </a:r>
                <a:endParaRPr lang="en-US" altLang="zh-CN" b="0"/>
              </a:p>
            </p:txBody>
          </p:sp>
          <p:sp>
            <p:nvSpPr>
              <p:cNvPr id="27742" name="Rectangle 37"/>
              <p:cNvSpPr>
                <a:spLocks noChangeArrowheads="1"/>
              </p:cNvSpPr>
              <p:nvPr/>
            </p:nvSpPr>
            <p:spPr bwMode="auto">
              <a:xfrm>
                <a:off x="3973" y="867"/>
                <a:ext cx="198"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1</a:t>
                </a:r>
                <a:endParaRPr lang="en-US" altLang="zh-CN" b="0"/>
              </a:p>
            </p:txBody>
          </p:sp>
          <p:sp>
            <p:nvSpPr>
              <p:cNvPr id="27743" name="Rectangle 38"/>
              <p:cNvSpPr>
                <a:spLocks noChangeArrowheads="1"/>
              </p:cNvSpPr>
              <p:nvPr/>
            </p:nvSpPr>
            <p:spPr bwMode="auto">
              <a:xfrm>
                <a:off x="3725" y="1002"/>
                <a:ext cx="161"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744" name="Rectangle 39"/>
              <p:cNvSpPr>
                <a:spLocks noChangeArrowheads="1"/>
              </p:cNvSpPr>
              <p:nvPr/>
            </p:nvSpPr>
            <p:spPr bwMode="auto">
              <a:xfrm>
                <a:off x="3536" y="1002"/>
                <a:ext cx="161"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745" name="Rectangle 40"/>
              <p:cNvSpPr>
                <a:spLocks noChangeArrowheads="1"/>
              </p:cNvSpPr>
              <p:nvPr/>
            </p:nvSpPr>
            <p:spPr bwMode="auto">
              <a:xfrm>
                <a:off x="5122" y="1002"/>
                <a:ext cx="185"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i="1">
                    <a:solidFill>
                      <a:srgbClr val="000000"/>
                    </a:solidFill>
                  </a:rPr>
                  <a:t>x</a:t>
                </a:r>
                <a:endParaRPr lang="en-US" altLang="zh-CN" b="0"/>
              </a:p>
            </p:txBody>
          </p:sp>
          <p:sp>
            <p:nvSpPr>
              <p:cNvPr id="27746" name="Rectangle 41"/>
              <p:cNvSpPr>
                <a:spLocks noChangeArrowheads="1"/>
              </p:cNvSpPr>
              <p:nvPr/>
            </p:nvSpPr>
            <p:spPr bwMode="auto">
              <a:xfrm>
                <a:off x="4797" y="1002"/>
                <a:ext cx="149"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i="1">
                    <a:solidFill>
                      <a:srgbClr val="000000"/>
                    </a:solidFill>
                  </a:rPr>
                  <a:t>f</a:t>
                </a:r>
                <a:endParaRPr lang="en-US" altLang="zh-CN" b="0"/>
              </a:p>
            </p:txBody>
          </p:sp>
          <p:sp>
            <p:nvSpPr>
              <p:cNvPr id="27747" name="Rectangle 42"/>
              <p:cNvSpPr>
                <a:spLocks noChangeArrowheads="1"/>
              </p:cNvSpPr>
              <p:nvPr/>
            </p:nvSpPr>
            <p:spPr bwMode="auto">
              <a:xfrm>
                <a:off x="4424" y="1002"/>
                <a:ext cx="185"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i="1">
                    <a:solidFill>
                      <a:srgbClr val="000000"/>
                    </a:solidFill>
                  </a:rPr>
                  <a:t>x</a:t>
                </a:r>
                <a:endParaRPr lang="en-US" altLang="zh-CN" b="0"/>
              </a:p>
            </p:txBody>
          </p:sp>
          <p:sp>
            <p:nvSpPr>
              <p:cNvPr id="27748" name="Rectangle 43"/>
              <p:cNvSpPr>
                <a:spLocks noChangeArrowheads="1"/>
              </p:cNvSpPr>
              <p:nvPr/>
            </p:nvSpPr>
            <p:spPr bwMode="auto">
              <a:xfrm>
                <a:off x="4225" y="1002"/>
                <a:ext cx="149"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i="1">
                    <a:solidFill>
                      <a:srgbClr val="000000"/>
                    </a:solidFill>
                  </a:rPr>
                  <a:t>f</a:t>
                </a:r>
                <a:endParaRPr lang="en-US" altLang="zh-CN" b="0"/>
              </a:p>
            </p:txBody>
          </p:sp>
          <p:sp>
            <p:nvSpPr>
              <p:cNvPr id="27749" name="Rectangle 44"/>
              <p:cNvSpPr>
                <a:spLocks noChangeArrowheads="1"/>
              </p:cNvSpPr>
              <p:nvPr/>
            </p:nvSpPr>
            <p:spPr bwMode="auto">
              <a:xfrm>
                <a:off x="3624" y="1002"/>
                <a:ext cx="185"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i="1">
                    <a:solidFill>
                      <a:srgbClr val="000000"/>
                    </a:solidFill>
                  </a:rPr>
                  <a:t>x</a:t>
                </a:r>
                <a:endParaRPr lang="en-US" altLang="zh-CN" b="0"/>
              </a:p>
            </p:txBody>
          </p:sp>
          <p:sp>
            <p:nvSpPr>
              <p:cNvPr id="27750" name="Rectangle 45"/>
              <p:cNvSpPr>
                <a:spLocks noChangeArrowheads="1"/>
              </p:cNvSpPr>
              <p:nvPr/>
            </p:nvSpPr>
            <p:spPr bwMode="auto">
              <a:xfrm>
                <a:off x="3424" y="1002"/>
                <a:ext cx="198"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i="1">
                    <a:solidFill>
                      <a:srgbClr val="000000"/>
                    </a:solidFill>
                  </a:rPr>
                  <a:t>h</a:t>
                </a:r>
                <a:endParaRPr lang="en-US" altLang="zh-CN" b="0"/>
              </a:p>
            </p:txBody>
          </p:sp>
          <p:sp>
            <p:nvSpPr>
              <p:cNvPr id="27751" name="Rectangle 46"/>
              <p:cNvSpPr>
                <a:spLocks noChangeArrowheads="1"/>
              </p:cNvSpPr>
              <p:nvPr/>
            </p:nvSpPr>
            <p:spPr bwMode="auto">
              <a:xfrm>
                <a:off x="4987" y="978"/>
                <a:ext cx="252" cy="312"/>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latin typeface="Symbol" pitchFamily="18" charset="2"/>
                  </a:rPr>
                  <a:t>-</a:t>
                </a:r>
                <a:endParaRPr lang="en-US" altLang="zh-CN" b="0"/>
              </a:p>
            </p:txBody>
          </p:sp>
          <p:sp>
            <p:nvSpPr>
              <p:cNvPr id="27752" name="Rectangle 47"/>
              <p:cNvSpPr>
                <a:spLocks noChangeArrowheads="1"/>
              </p:cNvSpPr>
              <p:nvPr/>
            </p:nvSpPr>
            <p:spPr bwMode="auto">
              <a:xfrm>
                <a:off x="4617" y="978"/>
                <a:ext cx="252" cy="312"/>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latin typeface="Symbol" pitchFamily="18" charset="2"/>
                  </a:rPr>
                  <a:t>-</a:t>
                </a:r>
                <a:endParaRPr lang="en-US" altLang="zh-CN" b="0"/>
              </a:p>
            </p:txBody>
          </p:sp>
          <p:sp>
            <p:nvSpPr>
              <p:cNvPr id="27753" name="Rectangle 48"/>
              <p:cNvSpPr>
                <a:spLocks noChangeArrowheads="1"/>
              </p:cNvSpPr>
              <p:nvPr/>
            </p:nvSpPr>
            <p:spPr bwMode="auto">
              <a:xfrm>
                <a:off x="3817" y="978"/>
                <a:ext cx="252" cy="312"/>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latin typeface="Symbol" pitchFamily="18" charset="2"/>
                  </a:rPr>
                  <a:t>=</a:t>
                </a:r>
                <a:endParaRPr lang="en-US" altLang="zh-CN" b="0"/>
              </a:p>
            </p:txBody>
          </p:sp>
        </p:grpSp>
        <p:sp>
          <p:nvSpPr>
            <p:cNvPr id="27734" name="Rectangle 49"/>
            <p:cNvSpPr>
              <a:spLocks noChangeArrowheads="1"/>
            </p:cNvSpPr>
            <p:nvPr/>
          </p:nvSpPr>
          <p:spPr bwMode="auto">
            <a:xfrm>
              <a:off x="5392" y="986"/>
              <a:ext cx="218" cy="293"/>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 </a:t>
              </a:r>
              <a:endParaRPr lang="en-US" altLang="zh-CN" b="0"/>
            </a:p>
          </p:txBody>
        </p:sp>
      </p:grpSp>
      <p:sp>
        <p:nvSpPr>
          <p:cNvPr id="51250" name="Text Box 50"/>
          <p:cNvSpPr txBox="1">
            <a:spLocks noChangeArrowheads="1"/>
          </p:cNvSpPr>
          <p:nvPr/>
        </p:nvSpPr>
        <p:spPr bwMode="auto">
          <a:xfrm>
            <a:off x="228600" y="2209800"/>
            <a:ext cx="3008313" cy="512763"/>
          </a:xfrm>
          <a:prstGeom prst="rect">
            <a:avLst/>
          </a:prstGeom>
          <a:noFill/>
          <a:ln w="9525">
            <a:noFill/>
            <a:miter lim="800000"/>
            <a:headEnd/>
            <a:tailEnd/>
          </a:ln>
        </p:spPr>
        <p:txBody>
          <a:bodyPr wrap="none" lIns="0" tIns="0" rIns="0" bIns="0">
            <a:spAutoFit/>
          </a:bodyPr>
          <a:lstStyle/>
          <a:p>
            <a:pPr>
              <a:lnSpc>
                <a:spcPct val="120000"/>
              </a:lnSpc>
            </a:pPr>
            <a:r>
              <a:rPr lang="zh-CN" altLang="en-US" b="0">
                <a:solidFill>
                  <a:srgbClr val="000000"/>
                </a:solidFill>
              </a:rPr>
              <a:t>则 </a:t>
            </a:r>
            <a:r>
              <a:rPr lang="en-US" altLang="zh-CN" b="0" i="1">
                <a:solidFill>
                  <a:srgbClr val="000000"/>
                </a:solidFill>
              </a:rPr>
              <a:t>f</a:t>
            </a:r>
            <a:r>
              <a:rPr lang="en-US" altLang="zh-CN" b="0">
                <a:solidFill>
                  <a:srgbClr val="000000"/>
                </a:solidFill>
              </a:rPr>
              <a:t>(</a:t>
            </a:r>
            <a:r>
              <a:rPr lang="en-US" altLang="zh-CN" b="0" i="1">
                <a:solidFill>
                  <a:srgbClr val="000000"/>
                </a:solidFill>
              </a:rPr>
              <a:t>x</a:t>
            </a:r>
            <a:r>
              <a:rPr lang="en-US" altLang="zh-CN" b="0">
                <a:solidFill>
                  <a:srgbClr val="000000"/>
                </a:solidFill>
              </a:rPr>
              <a:t>)</a:t>
            </a:r>
            <a:r>
              <a:rPr lang="en-US" altLang="zh-CN" b="0">
                <a:solidFill>
                  <a:srgbClr val="000000"/>
                </a:solidFill>
                <a:sym typeface="Symbol" pitchFamily="18" charset="2"/>
              </a:rPr>
              <a:t></a:t>
            </a:r>
            <a:r>
              <a:rPr lang="en-US" altLang="zh-CN" b="0" i="1">
                <a:solidFill>
                  <a:srgbClr val="000000"/>
                </a:solidFill>
              </a:rPr>
              <a:t>g</a:t>
            </a:r>
            <a:r>
              <a:rPr lang="en-US" altLang="zh-CN" b="0">
                <a:solidFill>
                  <a:srgbClr val="000000"/>
                </a:solidFill>
              </a:rPr>
              <a:t>(</a:t>
            </a:r>
            <a:r>
              <a:rPr lang="en-US" altLang="zh-CN" b="0" i="1">
                <a:solidFill>
                  <a:srgbClr val="000000"/>
                </a:solidFill>
              </a:rPr>
              <a:t>x</a:t>
            </a:r>
            <a:r>
              <a:rPr lang="en-US" altLang="zh-CN" b="0">
                <a:solidFill>
                  <a:srgbClr val="000000"/>
                </a:solidFill>
              </a:rPr>
              <a:t>)</a:t>
            </a:r>
            <a:r>
              <a:rPr lang="en-US" altLang="zh-CN" b="0">
                <a:solidFill>
                  <a:srgbClr val="000000"/>
                </a:solidFill>
                <a:sym typeface="Symbol" pitchFamily="18" charset="2"/>
              </a:rPr>
              <a:t></a:t>
            </a:r>
            <a:r>
              <a:rPr lang="en-US" altLang="zh-CN" b="0" i="1">
                <a:solidFill>
                  <a:srgbClr val="000000"/>
                </a:solidFill>
              </a:rPr>
              <a:t>h</a:t>
            </a:r>
            <a:r>
              <a:rPr lang="en-US" altLang="zh-CN" b="0">
                <a:solidFill>
                  <a:srgbClr val="000000"/>
                </a:solidFill>
              </a:rPr>
              <a:t>(</a:t>
            </a:r>
            <a:r>
              <a:rPr lang="en-US" altLang="zh-CN" b="0" i="1">
                <a:solidFill>
                  <a:srgbClr val="000000"/>
                </a:solidFill>
              </a:rPr>
              <a:t>x</a:t>
            </a:r>
            <a:r>
              <a:rPr lang="en-US" altLang="zh-CN" b="0">
                <a:solidFill>
                  <a:srgbClr val="000000"/>
                </a:solidFill>
              </a:rPr>
              <a:t>), </a:t>
            </a:r>
            <a:r>
              <a:rPr lang="zh-CN" altLang="en-US" b="0">
                <a:solidFill>
                  <a:srgbClr val="000000"/>
                </a:solidFill>
              </a:rPr>
              <a:t>且</a:t>
            </a:r>
          </a:p>
        </p:txBody>
      </p:sp>
      <p:grpSp>
        <p:nvGrpSpPr>
          <p:cNvPr id="5" name="Group 51"/>
          <p:cNvGrpSpPr>
            <a:grpSpLocks/>
          </p:cNvGrpSpPr>
          <p:nvPr/>
        </p:nvGrpSpPr>
        <p:grpSpPr bwMode="auto">
          <a:xfrm>
            <a:off x="1524000" y="2824163"/>
            <a:ext cx="4616450" cy="936625"/>
            <a:chOff x="960" y="1779"/>
            <a:chExt cx="2908" cy="590"/>
          </a:xfrm>
        </p:grpSpPr>
        <p:grpSp>
          <p:nvGrpSpPr>
            <p:cNvPr id="27702" name="Group 52"/>
            <p:cNvGrpSpPr>
              <a:grpSpLocks/>
            </p:cNvGrpSpPr>
            <p:nvPr/>
          </p:nvGrpSpPr>
          <p:grpSpPr bwMode="auto">
            <a:xfrm>
              <a:off x="960" y="1779"/>
              <a:ext cx="2725" cy="590"/>
              <a:chOff x="960" y="1779"/>
              <a:chExt cx="2725" cy="590"/>
            </a:xfrm>
          </p:grpSpPr>
          <p:sp>
            <p:nvSpPr>
              <p:cNvPr id="27704" name="Line 53"/>
              <p:cNvSpPr>
                <a:spLocks noChangeShapeType="1"/>
              </p:cNvSpPr>
              <p:nvPr/>
            </p:nvSpPr>
            <p:spPr bwMode="auto">
              <a:xfrm>
                <a:off x="1636" y="2052"/>
                <a:ext cx="137" cy="1"/>
              </a:xfrm>
              <a:prstGeom prst="line">
                <a:avLst/>
              </a:prstGeom>
              <a:noFill/>
              <a:ln w="15875">
                <a:solidFill>
                  <a:srgbClr val="000000"/>
                </a:solidFill>
                <a:round/>
                <a:headEnd/>
                <a:tailEnd/>
              </a:ln>
            </p:spPr>
            <p:txBody>
              <a:bodyPr/>
              <a:lstStyle/>
              <a:p>
                <a:endParaRPr lang="zh-CN" altLang="en-US"/>
              </a:p>
            </p:txBody>
          </p:sp>
          <p:sp>
            <p:nvSpPr>
              <p:cNvPr id="27705" name="Rectangle 54"/>
              <p:cNvSpPr>
                <a:spLocks noChangeArrowheads="1"/>
              </p:cNvSpPr>
              <p:nvPr/>
            </p:nvSpPr>
            <p:spPr bwMode="auto">
              <a:xfrm>
                <a:off x="3524" y="1914"/>
                <a:ext cx="161"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706" name="Rectangle 55"/>
              <p:cNvSpPr>
                <a:spLocks noChangeArrowheads="1"/>
              </p:cNvSpPr>
              <p:nvPr/>
            </p:nvSpPr>
            <p:spPr bwMode="auto">
              <a:xfrm>
                <a:off x="3335" y="1914"/>
                <a:ext cx="161"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707" name="Rectangle 56"/>
              <p:cNvSpPr>
                <a:spLocks noChangeArrowheads="1"/>
              </p:cNvSpPr>
              <p:nvPr/>
            </p:nvSpPr>
            <p:spPr bwMode="auto">
              <a:xfrm>
                <a:off x="2906" y="1914"/>
                <a:ext cx="235"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708" name="Rectangle 57"/>
              <p:cNvSpPr>
                <a:spLocks noChangeArrowheads="1"/>
              </p:cNvSpPr>
              <p:nvPr/>
            </p:nvSpPr>
            <p:spPr bwMode="auto">
              <a:xfrm>
                <a:off x="2717" y="1914"/>
                <a:ext cx="161"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709" name="Rectangle 58"/>
              <p:cNvSpPr>
                <a:spLocks noChangeArrowheads="1"/>
              </p:cNvSpPr>
              <p:nvPr/>
            </p:nvSpPr>
            <p:spPr bwMode="auto">
              <a:xfrm>
                <a:off x="2329" y="1914"/>
                <a:ext cx="161"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710" name="Rectangle 59"/>
              <p:cNvSpPr>
                <a:spLocks noChangeArrowheads="1"/>
              </p:cNvSpPr>
              <p:nvPr/>
            </p:nvSpPr>
            <p:spPr bwMode="auto">
              <a:xfrm>
                <a:off x="2014" y="1914"/>
                <a:ext cx="161"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711" name="Rectangle 60"/>
              <p:cNvSpPr>
                <a:spLocks noChangeArrowheads="1"/>
              </p:cNvSpPr>
              <p:nvPr/>
            </p:nvSpPr>
            <p:spPr bwMode="auto">
              <a:xfrm>
                <a:off x="1784" y="1914"/>
                <a:ext cx="161"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712" name="Rectangle 61"/>
              <p:cNvSpPr>
                <a:spLocks noChangeArrowheads="1"/>
              </p:cNvSpPr>
              <p:nvPr/>
            </p:nvSpPr>
            <p:spPr bwMode="auto">
              <a:xfrm>
                <a:off x="1654" y="2083"/>
                <a:ext cx="198"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2</a:t>
                </a:r>
                <a:endParaRPr lang="en-US" altLang="zh-CN" b="0"/>
              </a:p>
            </p:txBody>
          </p:sp>
          <p:sp>
            <p:nvSpPr>
              <p:cNvPr id="27713" name="Rectangle 62"/>
              <p:cNvSpPr>
                <a:spLocks noChangeArrowheads="1"/>
              </p:cNvSpPr>
              <p:nvPr/>
            </p:nvSpPr>
            <p:spPr bwMode="auto">
              <a:xfrm>
                <a:off x="1650" y="1779"/>
                <a:ext cx="198"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1</a:t>
                </a:r>
                <a:endParaRPr lang="en-US" altLang="zh-CN" b="0"/>
              </a:p>
            </p:txBody>
          </p:sp>
          <p:sp>
            <p:nvSpPr>
              <p:cNvPr id="27714" name="Rectangle 63"/>
              <p:cNvSpPr>
                <a:spLocks noChangeArrowheads="1"/>
              </p:cNvSpPr>
              <p:nvPr/>
            </p:nvSpPr>
            <p:spPr bwMode="auto">
              <a:xfrm>
                <a:off x="1401" y="1914"/>
                <a:ext cx="161"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715" name="Rectangle 64"/>
              <p:cNvSpPr>
                <a:spLocks noChangeArrowheads="1"/>
              </p:cNvSpPr>
              <p:nvPr/>
            </p:nvSpPr>
            <p:spPr bwMode="auto">
              <a:xfrm>
                <a:off x="1086" y="1914"/>
                <a:ext cx="161"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716" name="Rectangle 65"/>
              <p:cNvSpPr>
                <a:spLocks noChangeArrowheads="1"/>
              </p:cNvSpPr>
              <p:nvPr/>
            </p:nvSpPr>
            <p:spPr bwMode="auto">
              <a:xfrm>
                <a:off x="3422" y="1914"/>
                <a:ext cx="185"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i="1">
                    <a:solidFill>
                      <a:srgbClr val="000000"/>
                    </a:solidFill>
                  </a:rPr>
                  <a:t>x</a:t>
                </a:r>
                <a:endParaRPr lang="en-US" altLang="zh-CN" b="0"/>
              </a:p>
            </p:txBody>
          </p:sp>
          <p:sp>
            <p:nvSpPr>
              <p:cNvPr id="27717" name="Rectangle 66"/>
              <p:cNvSpPr>
                <a:spLocks noChangeArrowheads="1"/>
              </p:cNvSpPr>
              <p:nvPr/>
            </p:nvSpPr>
            <p:spPr bwMode="auto">
              <a:xfrm>
                <a:off x="3209" y="1914"/>
                <a:ext cx="198"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i="1">
                    <a:solidFill>
                      <a:srgbClr val="000000"/>
                    </a:solidFill>
                  </a:rPr>
                  <a:t>g</a:t>
                </a:r>
                <a:endParaRPr lang="en-US" altLang="zh-CN" b="0"/>
              </a:p>
            </p:txBody>
          </p:sp>
          <p:sp>
            <p:nvSpPr>
              <p:cNvPr id="27718" name="Rectangle 67"/>
              <p:cNvSpPr>
                <a:spLocks noChangeArrowheads="1"/>
              </p:cNvSpPr>
              <p:nvPr/>
            </p:nvSpPr>
            <p:spPr bwMode="auto">
              <a:xfrm>
                <a:off x="2804" y="1914"/>
                <a:ext cx="185"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i="1">
                    <a:solidFill>
                      <a:srgbClr val="000000"/>
                    </a:solidFill>
                  </a:rPr>
                  <a:t>x</a:t>
                </a:r>
                <a:endParaRPr lang="en-US" altLang="zh-CN" b="0"/>
              </a:p>
            </p:txBody>
          </p:sp>
          <p:sp>
            <p:nvSpPr>
              <p:cNvPr id="27719" name="Rectangle 68"/>
              <p:cNvSpPr>
                <a:spLocks noChangeArrowheads="1"/>
              </p:cNvSpPr>
              <p:nvPr/>
            </p:nvSpPr>
            <p:spPr bwMode="auto">
              <a:xfrm>
                <a:off x="2604" y="1914"/>
                <a:ext cx="149"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i="1">
                    <a:solidFill>
                      <a:srgbClr val="000000"/>
                    </a:solidFill>
                  </a:rPr>
                  <a:t>f</a:t>
                </a:r>
                <a:endParaRPr lang="en-US" altLang="zh-CN" b="0"/>
              </a:p>
            </p:txBody>
          </p:sp>
          <p:sp>
            <p:nvSpPr>
              <p:cNvPr id="27720" name="Rectangle 69"/>
              <p:cNvSpPr>
                <a:spLocks noChangeArrowheads="1"/>
              </p:cNvSpPr>
              <p:nvPr/>
            </p:nvSpPr>
            <p:spPr bwMode="auto">
              <a:xfrm>
                <a:off x="2227" y="1914"/>
                <a:ext cx="185"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i="1">
                    <a:solidFill>
                      <a:srgbClr val="000000"/>
                    </a:solidFill>
                  </a:rPr>
                  <a:t>x</a:t>
                </a:r>
                <a:endParaRPr lang="en-US" altLang="zh-CN" b="0"/>
              </a:p>
            </p:txBody>
          </p:sp>
          <p:sp>
            <p:nvSpPr>
              <p:cNvPr id="27721" name="Rectangle 70"/>
              <p:cNvSpPr>
                <a:spLocks noChangeArrowheads="1"/>
              </p:cNvSpPr>
              <p:nvPr/>
            </p:nvSpPr>
            <p:spPr bwMode="auto">
              <a:xfrm>
                <a:off x="1902" y="1914"/>
                <a:ext cx="149"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i="1">
                    <a:solidFill>
                      <a:srgbClr val="000000"/>
                    </a:solidFill>
                  </a:rPr>
                  <a:t>f</a:t>
                </a:r>
                <a:endParaRPr lang="en-US" altLang="zh-CN" b="0"/>
              </a:p>
            </p:txBody>
          </p:sp>
          <p:sp>
            <p:nvSpPr>
              <p:cNvPr id="27722" name="Rectangle 71"/>
              <p:cNvSpPr>
                <a:spLocks noChangeArrowheads="1"/>
              </p:cNvSpPr>
              <p:nvPr/>
            </p:nvSpPr>
            <p:spPr bwMode="auto">
              <a:xfrm>
                <a:off x="1299" y="1914"/>
                <a:ext cx="185"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i="1">
                    <a:solidFill>
                      <a:srgbClr val="000000"/>
                    </a:solidFill>
                  </a:rPr>
                  <a:t>x</a:t>
                </a:r>
                <a:endParaRPr lang="en-US" altLang="zh-CN" b="0"/>
              </a:p>
            </p:txBody>
          </p:sp>
          <p:sp>
            <p:nvSpPr>
              <p:cNvPr id="27723" name="Rectangle 72"/>
              <p:cNvSpPr>
                <a:spLocks noChangeArrowheads="1"/>
              </p:cNvSpPr>
              <p:nvPr/>
            </p:nvSpPr>
            <p:spPr bwMode="auto">
              <a:xfrm>
                <a:off x="960" y="1914"/>
                <a:ext cx="198"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i="1">
                    <a:solidFill>
                      <a:srgbClr val="000000"/>
                    </a:solidFill>
                  </a:rPr>
                  <a:t>g</a:t>
                </a:r>
                <a:endParaRPr lang="en-US" altLang="zh-CN" b="0"/>
              </a:p>
            </p:txBody>
          </p:sp>
          <p:sp>
            <p:nvSpPr>
              <p:cNvPr id="27724" name="Rectangle 73"/>
              <p:cNvSpPr>
                <a:spLocks noChangeArrowheads="1"/>
              </p:cNvSpPr>
              <p:nvPr/>
            </p:nvSpPr>
            <p:spPr bwMode="auto">
              <a:xfrm>
                <a:off x="3059" y="1890"/>
                <a:ext cx="252" cy="312"/>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latin typeface="Symbol" pitchFamily="18" charset="2"/>
                  </a:rPr>
                  <a:t>=</a:t>
                </a:r>
                <a:endParaRPr lang="en-US" altLang="zh-CN" b="0"/>
              </a:p>
            </p:txBody>
          </p:sp>
          <p:sp>
            <p:nvSpPr>
              <p:cNvPr id="27725" name="Rectangle 74"/>
              <p:cNvSpPr>
                <a:spLocks noChangeArrowheads="1"/>
              </p:cNvSpPr>
              <p:nvPr/>
            </p:nvSpPr>
            <p:spPr bwMode="auto">
              <a:xfrm>
                <a:off x="2421" y="1890"/>
                <a:ext cx="252" cy="312"/>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latin typeface="Symbol" pitchFamily="18" charset="2"/>
                  </a:rPr>
                  <a:t>+</a:t>
                </a:r>
                <a:endParaRPr lang="en-US" altLang="zh-CN" b="0"/>
              </a:p>
            </p:txBody>
          </p:sp>
          <p:sp>
            <p:nvSpPr>
              <p:cNvPr id="27726" name="Rectangle 75"/>
              <p:cNvSpPr>
                <a:spLocks noChangeArrowheads="1"/>
              </p:cNvSpPr>
              <p:nvPr/>
            </p:nvSpPr>
            <p:spPr bwMode="auto">
              <a:xfrm>
                <a:off x="2092" y="1890"/>
                <a:ext cx="252" cy="312"/>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latin typeface="Symbol" pitchFamily="18" charset="2"/>
                  </a:rPr>
                  <a:t>-</a:t>
                </a:r>
                <a:endParaRPr lang="en-US" altLang="zh-CN" b="0"/>
              </a:p>
            </p:txBody>
          </p:sp>
          <p:sp>
            <p:nvSpPr>
              <p:cNvPr id="27727" name="Rectangle 76"/>
              <p:cNvSpPr>
                <a:spLocks noChangeArrowheads="1"/>
              </p:cNvSpPr>
              <p:nvPr/>
            </p:nvSpPr>
            <p:spPr bwMode="auto">
              <a:xfrm>
                <a:off x="1493" y="1890"/>
                <a:ext cx="252" cy="312"/>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latin typeface="Symbol" pitchFamily="18" charset="2"/>
                  </a:rPr>
                  <a:t>=</a:t>
                </a:r>
                <a:endParaRPr lang="en-US" altLang="zh-CN" b="0"/>
              </a:p>
            </p:txBody>
          </p:sp>
          <p:sp>
            <p:nvSpPr>
              <p:cNvPr id="27728" name="Rectangle 77"/>
              <p:cNvSpPr>
                <a:spLocks noChangeArrowheads="1"/>
              </p:cNvSpPr>
              <p:nvPr/>
            </p:nvSpPr>
            <p:spPr bwMode="auto">
              <a:xfrm>
                <a:off x="1164" y="1890"/>
                <a:ext cx="252" cy="312"/>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latin typeface="Symbol" pitchFamily="18" charset="2"/>
                  </a:rPr>
                  <a:t>-</a:t>
                </a:r>
                <a:endParaRPr lang="en-US" altLang="zh-CN" b="0"/>
              </a:p>
            </p:txBody>
          </p:sp>
        </p:grpSp>
        <p:sp>
          <p:nvSpPr>
            <p:cNvPr id="27703" name="Rectangle 78"/>
            <p:cNvSpPr>
              <a:spLocks noChangeArrowheads="1"/>
            </p:cNvSpPr>
            <p:nvPr/>
          </p:nvSpPr>
          <p:spPr bwMode="auto">
            <a:xfrm>
              <a:off x="3650" y="1898"/>
              <a:ext cx="218" cy="293"/>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 </a:t>
              </a:r>
              <a:endParaRPr lang="en-US" altLang="zh-CN" b="0"/>
            </a:p>
          </p:txBody>
        </p:sp>
      </p:grpSp>
      <p:grpSp>
        <p:nvGrpSpPr>
          <p:cNvPr id="7" name="Group 79"/>
          <p:cNvGrpSpPr>
            <a:grpSpLocks/>
          </p:cNvGrpSpPr>
          <p:nvPr/>
        </p:nvGrpSpPr>
        <p:grpSpPr bwMode="auto">
          <a:xfrm>
            <a:off x="1508125" y="3738563"/>
            <a:ext cx="7323138" cy="936625"/>
            <a:chOff x="950" y="2355"/>
            <a:chExt cx="4613" cy="590"/>
          </a:xfrm>
        </p:grpSpPr>
        <p:grpSp>
          <p:nvGrpSpPr>
            <p:cNvPr id="27658" name="Group 80"/>
            <p:cNvGrpSpPr>
              <a:grpSpLocks/>
            </p:cNvGrpSpPr>
            <p:nvPr/>
          </p:nvGrpSpPr>
          <p:grpSpPr bwMode="auto">
            <a:xfrm>
              <a:off x="950" y="2355"/>
              <a:ext cx="4509" cy="590"/>
              <a:chOff x="950" y="2355"/>
              <a:chExt cx="4509" cy="590"/>
            </a:xfrm>
          </p:grpSpPr>
          <p:sp>
            <p:nvSpPr>
              <p:cNvPr id="27660" name="Line 81"/>
              <p:cNvSpPr>
                <a:spLocks noChangeShapeType="1"/>
              </p:cNvSpPr>
              <p:nvPr/>
            </p:nvSpPr>
            <p:spPr bwMode="auto">
              <a:xfrm>
                <a:off x="1612" y="2628"/>
                <a:ext cx="136" cy="1"/>
              </a:xfrm>
              <a:prstGeom prst="line">
                <a:avLst/>
              </a:prstGeom>
              <a:noFill/>
              <a:ln w="15875">
                <a:solidFill>
                  <a:srgbClr val="000000"/>
                </a:solidFill>
                <a:round/>
                <a:headEnd/>
                <a:tailEnd/>
              </a:ln>
            </p:spPr>
            <p:txBody>
              <a:bodyPr/>
              <a:lstStyle/>
              <a:p>
                <a:endParaRPr lang="zh-CN" altLang="en-US"/>
              </a:p>
            </p:txBody>
          </p:sp>
          <p:sp>
            <p:nvSpPr>
              <p:cNvPr id="27661" name="Line 82"/>
              <p:cNvSpPr>
                <a:spLocks noChangeShapeType="1"/>
              </p:cNvSpPr>
              <p:nvPr/>
            </p:nvSpPr>
            <p:spPr bwMode="auto">
              <a:xfrm>
                <a:off x="3313" y="2628"/>
                <a:ext cx="137" cy="1"/>
              </a:xfrm>
              <a:prstGeom prst="line">
                <a:avLst/>
              </a:prstGeom>
              <a:noFill/>
              <a:ln w="15875">
                <a:solidFill>
                  <a:srgbClr val="000000"/>
                </a:solidFill>
                <a:round/>
                <a:headEnd/>
                <a:tailEnd/>
              </a:ln>
            </p:spPr>
            <p:txBody>
              <a:bodyPr/>
              <a:lstStyle/>
              <a:p>
                <a:endParaRPr lang="zh-CN" altLang="en-US"/>
              </a:p>
            </p:txBody>
          </p:sp>
          <p:sp>
            <p:nvSpPr>
              <p:cNvPr id="27662" name="Rectangle 83"/>
              <p:cNvSpPr>
                <a:spLocks noChangeArrowheads="1"/>
              </p:cNvSpPr>
              <p:nvPr/>
            </p:nvSpPr>
            <p:spPr bwMode="auto">
              <a:xfrm>
                <a:off x="5298" y="2490"/>
                <a:ext cx="161"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663" name="Rectangle 84"/>
              <p:cNvSpPr>
                <a:spLocks noChangeArrowheads="1"/>
              </p:cNvSpPr>
              <p:nvPr/>
            </p:nvSpPr>
            <p:spPr bwMode="auto">
              <a:xfrm>
                <a:off x="5109" y="2490"/>
                <a:ext cx="161"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664" name="Rectangle 85"/>
              <p:cNvSpPr>
                <a:spLocks noChangeArrowheads="1"/>
              </p:cNvSpPr>
              <p:nvPr/>
            </p:nvSpPr>
            <p:spPr bwMode="auto">
              <a:xfrm>
                <a:off x="4578" y="2490"/>
                <a:ext cx="234"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665" name="Rectangle 86"/>
              <p:cNvSpPr>
                <a:spLocks noChangeArrowheads="1"/>
              </p:cNvSpPr>
              <p:nvPr/>
            </p:nvSpPr>
            <p:spPr bwMode="auto">
              <a:xfrm>
                <a:off x="4263" y="2490"/>
                <a:ext cx="161"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666" name="Rectangle 87"/>
              <p:cNvSpPr>
                <a:spLocks noChangeArrowheads="1"/>
              </p:cNvSpPr>
              <p:nvPr/>
            </p:nvSpPr>
            <p:spPr bwMode="auto">
              <a:xfrm>
                <a:off x="3879" y="2490"/>
                <a:ext cx="161"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667" name="Rectangle 88"/>
              <p:cNvSpPr>
                <a:spLocks noChangeArrowheads="1"/>
              </p:cNvSpPr>
              <p:nvPr/>
            </p:nvSpPr>
            <p:spPr bwMode="auto">
              <a:xfrm>
                <a:off x="3690" y="2490"/>
                <a:ext cx="161"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668" name="Rectangle 89"/>
              <p:cNvSpPr>
                <a:spLocks noChangeArrowheads="1"/>
              </p:cNvSpPr>
              <p:nvPr/>
            </p:nvSpPr>
            <p:spPr bwMode="auto">
              <a:xfrm>
                <a:off x="3461" y="2490"/>
                <a:ext cx="161"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669" name="Rectangle 90"/>
              <p:cNvSpPr>
                <a:spLocks noChangeArrowheads="1"/>
              </p:cNvSpPr>
              <p:nvPr/>
            </p:nvSpPr>
            <p:spPr bwMode="auto">
              <a:xfrm>
                <a:off x="3330" y="2659"/>
                <a:ext cx="198"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2</a:t>
                </a:r>
                <a:endParaRPr lang="en-US" altLang="zh-CN" b="0"/>
              </a:p>
            </p:txBody>
          </p:sp>
          <p:sp>
            <p:nvSpPr>
              <p:cNvPr id="27670" name="Rectangle 91"/>
              <p:cNvSpPr>
                <a:spLocks noChangeArrowheads="1"/>
              </p:cNvSpPr>
              <p:nvPr/>
            </p:nvSpPr>
            <p:spPr bwMode="auto">
              <a:xfrm>
                <a:off x="3327" y="2355"/>
                <a:ext cx="198"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1</a:t>
                </a:r>
                <a:endParaRPr lang="en-US" altLang="zh-CN" b="0"/>
              </a:p>
            </p:txBody>
          </p:sp>
          <p:sp>
            <p:nvSpPr>
              <p:cNvPr id="27671" name="Rectangle 92"/>
              <p:cNvSpPr>
                <a:spLocks noChangeArrowheads="1"/>
              </p:cNvSpPr>
              <p:nvPr/>
            </p:nvSpPr>
            <p:spPr bwMode="auto">
              <a:xfrm>
                <a:off x="2877" y="2490"/>
                <a:ext cx="234"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672" name="Rectangle 93"/>
              <p:cNvSpPr>
                <a:spLocks noChangeArrowheads="1"/>
              </p:cNvSpPr>
              <p:nvPr/>
            </p:nvSpPr>
            <p:spPr bwMode="auto">
              <a:xfrm>
                <a:off x="2688" y="2490"/>
                <a:ext cx="161"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673" name="Rectangle 94"/>
              <p:cNvSpPr>
                <a:spLocks noChangeArrowheads="1"/>
              </p:cNvSpPr>
              <p:nvPr/>
            </p:nvSpPr>
            <p:spPr bwMode="auto">
              <a:xfrm>
                <a:off x="2304" y="2490"/>
                <a:ext cx="161"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674" name="Rectangle 95"/>
              <p:cNvSpPr>
                <a:spLocks noChangeArrowheads="1"/>
              </p:cNvSpPr>
              <p:nvPr/>
            </p:nvSpPr>
            <p:spPr bwMode="auto">
              <a:xfrm>
                <a:off x="1989" y="2490"/>
                <a:ext cx="161"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675" name="Rectangle 96"/>
              <p:cNvSpPr>
                <a:spLocks noChangeArrowheads="1"/>
              </p:cNvSpPr>
              <p:nvPr/>
            </p:nvSpPr>
            <p:spPr bwMode="auto">
              <a:xfrm>
                <a:off x="1759" y="2490"/>
                <a:ext cx="161"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676" name="Rectangle 97"/>
              <p:cNvSpPr>
                <a:spLocks noChangeArrowheads="1"/>
              </p:cNvSpPr>
              <p:nvPr/>
            </p:nvSpPr>
            <p:spPr bwMode="auto">
              <a:xfrm>
                <a:off x="1629" y="2659"/>
                <a:ext cx="198"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2</a:t>
                </a:r>
                <a:endParaRPr lang="en-US" altLang="zh-CN" b="0"/>
              </a:p>
            </p:txBody>
          </p:sp>
          <p:sp>
            <p:nvSpPr>
              <p:cNvPr id="27677" name="Rectangle 98"/>
              <p:cNvSpPr>
                <a:spLocks noChangeArrowheads="1"/>
              </p:cNvSpPr>
              <p:nvPr/>
            </p:nvSpPr>
            <p:spPr bwMode="auto">
              <a:xfrm>
                <a:off x="1625" y="2355"/>
                <a:ext cx="198"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1</a:t>
                </a:r>
                <a:endParaRPr lang="en-US" altLang="zh-CN" b="0"/>
              </a:p>
            </p:txBody>
          </p:sp>
          <p:sp>
            <p:nvSpPr>
              <p:cNvPr id="27678" name="Rectangle 99"/>
              <p:cNvSpPr>
                <a:spLocks noChangeArrowheads="1"/>
              </p:cNvSpPr>
              <p:nvPr/>
            </p:nvSpPr>
            <p:spPr bwMode="auto">
              <a:xfrm>
                <a:off x="1377" y="2490"/>
                <a:ext cx="161"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679" name="Rectangle 100"/>
              <p:cNvSpPr>
                <a:spLocks noChangeArrowheads="1"/>
              </p:cNvSpPr>
              <p:nvPr/>
            </p:nvSpPr>
            <p:spPr bwMode="auto">
              <a:xfrm>
                <a:off x="1062" y="2490"/>
                <a:ext cx="161"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sp>
            <p:nvSpPr>
              <p:cNvPr id="27680" name="Rectangle 101"/>
              <p:cNvSpPr>
                <a:spLocks noChangeArrowheads="1"/>
              </p:cNvSpPr>
              <p:nvPr/>
            </p:nvSpPr>
            <p:spPr bwMode="auto">
              <a:xfrm>
                <a:off x="5196" y="2490"/>
                <a:ext cx="185"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i="1">
                    <a:solidFill>
                      <a:srgbClr val="000000"/>
                    </a:solidFill>
                  </a:rPr>
                  <a:t>x</a:t>
                </a:r>
                <a:endParaRPr lang="en-US" altLang="zh-CN" b="0"/>
              </a:p>
            </p:txBody>
          </p:sp>
          <p:sp>
            <p:nvSpPr>
              <p:cNvPr id="27681" name="Rectangle 102"/>
              <p:cNvSpPr>
                <a:spLocks noChangeArrowheads="1"/>
              </p:cNvSpPr>
              <p:nvPr/>
            </p:nvSpPr>
            <p:spPr bwMode="auto">
              <a:xfrm>
                <a:off x="4997" y="2490"/>
                <a:ext cx="198"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i="1">
                    <a:solidFill>
                      <a:srgbClr val="000000"/>
                    </a:solidFill>
                  </a:rPr>
                  <a:t>h</a:t>
                </a:r>
                <a:endParaRPr lang="en-US" altLang="zh-CN" b="0"/>
              </a:p>
            </p:txBody>
          </p:sp>
          <p:sp>
            <p:nvSpPr>
              <p:cNvPr id="27682" name="Rectangle 103"/>
              <p:cNvSpPr>
                <a:spLocks noChangeArrowheads="1"/>
              </p:cNvSpPr>
              <p:nvPr/>
            </p:nvSpPr>
            <p:spPr bwMode="auto">
              <a:xfrm>
                <a:off x="4476" y="2490"/>
                <a:ext cx="185"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i="1">
                    <a:solidFill>
                      <a:srgbClr val="000000"/>
                    </a:solidFill>
                  </a:rPr>
                  <a:t>x</a:t>
                </a:r>
                <a:endParaRPr lang="en-US" altLang="zh-CN" b="0"/>
              </a:p>
            </p:txBody>
          </p:sp>
          <p:sp>
            <p:nvSpPr>
              <p:cNvPr id="27683" name="Rectangle 104"/>
              <p:cNvSpPr>
                <a:spLocks noChangeArrowheads="1"/>
              </p:cNvSpPr>
              <p:nvPr/>
            </p:nvSpPr>
            <p:spPr bwMode="auto">
              <a:xfrm>
                <a:off x="4151" y="2490"/>
                <a:ext cx="149"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i="1">
                    <a:solidFill>
                      <a:srgbClr val="000000"/>
                    </a:solidFill>
                  </a:rPr>
                  <a:t>f</a:t>
                </a:r>
                <a:endParaRPr lang="en-US" altLang="zh-CN" b="0"/>
              </a:p>
            </p:txBody>
          </p:sp>
          <p:sp>
            <p:nvSpPr>
              <p:cNvPr id="27684" name="Rectangle 105"/>
              <p:cNvSpPr>
                <a:spLocks noChangeArrowheads="1"/>
              </p:cNvSpPr>
              <p:nvPr/>
            </p:nvSpPr>
            <p:spPr bwMode="auto">
              <a:xfrm>
                <a:off x="3778" y="2490"/>
                <a:ext cx="185"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i="1">
                    <a:solidFill>
                      <a:srgbClr val="000000"/>
                    </a:solidFill>
                  </a:rPr>
                  <a:t>x</a:t>
                </a:r>
                <a:endParaRPr lang="en-US" altLang="zh-CN" b="0"/>
              </a:p>
            </p:txBody>
          </p:sp>
          <p:sp>
            <p:nvSpPr>
              <p:cNvPr id="27685" name="Rectangle 106"/>
              <p:cNvSpPr>
                <a:spLocks noChangeArrowheads="1"/>
              </p:cNvSpPr>
              <p:nvPr/>
            </p:nvSpPr>
            <p:spPr bwMode="auto">
              <a:xfrm>
                <a:off x="3578" y="2490"/>
                <a:ext cx="149"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i="1">
                    <a:solidFill>
                      <a:srgbClr val="000000"/>
                    </a:solidFill>
                  </a:rPr>
                  <a:t>f</a:t>
                </a:r>
                <a:endParaRPr lang="en-US" altLang="zh-CN" b="0"/>
              </a:p>
            </p:txBody>
          </p:sp>
          <p:sp>
            <p:nvSpPr>
              <p:cNvPr id="27686" name="Rectangle 107"/>
              <p:cNvSpPr>
                <a:spLocks noChangeArrowheads="1"/>
              </p:cNvSpPr>
              <p:nvPr/>
            </p:nvSpPr>
            <p:spPr bwMode="auto">
              <a:xfrm>
                <a:off x="2775" y="2490"/>
                <a:ext cx="185"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i="1">
                    <a:solidFill>
                      <a:srgbClr val="000000"/>
                    </a:solidFill>
                  </a:rPr>
                  <a:t>x</a:t>
                </a:r>
                <a:endParaRPr lang="en-US" altLang="zh-CN" b="0"/>
              </a:p>
            </p:txBody>
          </p:sp>
          <p:sp>
            <p:nvSpPr>
              <p:cNvPr id="27687" name="Rectangle 108"/>
              <p:cNvSpPr>
                <a:spLocks noChangeArrowheads="1"/>
              </p:cNvSpPr>
              <p:nvPr/>
            </p:nvSpPr>
            <p:spPr bwMode="auto">
              <a:xfrm>
                <a:off x="2576" y="2490"/>
                <a:ext cx="149"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i="1">
                    <a:solidFill>
                      <a:srgbClr val="000000"/>
                    </a:solidFill>
                  </a:rPr>
                  <a:t>f</a:t>
                </a:r>
                <a:endParaRPr lang="en-US" altLang="zh-CN" b="0"/>
              </a:p>
            </p:txBody>
          </p:sp>
          <p:sp>
            <p:nvSpPr>
              <p:cNvPr id="27688" name="Rectangle 109"/>
              <p:cNvSpPr>
                <a:spLocks noChangeArrowheads="1"/>
              </p:cNvSpPr>
              <p:nvPr/>
            </p:nvSpPr>
            <p:spPr bwMode="auto">
              <a:xfrm>
                <a:off x="2202" y="2490"/>
                <a:ext cx="185"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i="1">
                    <a:solidFill>
                      <a:srgbClr val="000000"/>
                    </a:solidFill>
                  </a:rPr>
                  <a:t>x</a:t>
                </a:r>
                <a:endParaRPr lang="en-US" altLang="zh-CN" b="0"/>
              </a:p>
            </p:txBody>
          </p:sp>
          <p:sp>
            <p:nvSpPr>
              <p:cNvPr id="27689" name="Rectangle 110"/>
              <p:cNvSpPr>
                <a:spLocks noChangeArrowheads="1"/>
              </p:cNvSpPr>
              <p:nvPr/>
            </p:nvSpPr>
            <p:spPr bwMode="auto">
              <a:xfrm>
                <a:off x="1877" y="2490"/>
                <a:ext cx="149"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i="1">
                    <a:solidFill>
                      <a:srgbClr val="000000"/>
                    </a:solidFill>
                  </a:rPr>
                  <a:t>f</a:t>
                </a:r>
                <a:endParaRPr lang="en-US" altLang="zh-CN" b="0"/>
              </a:p>
            </p:txBody>
          </p:sp>
          <p:sp>
            <p:nvSpPr>
              <p:cNvPr id="27690" name="Rectangle 111"/>
              <p:cNvSpPr>
                <a:spLocks noChangeArrowheads="1"/>
              </p:cNvSpPr>
              <p:nvPr/>
            </p:nvSpPr>
            <p:spPr bwMode="auto">
              <a:xfrm>
                <a:off x="1275" y="2490"/>
                <a:ext cx="185"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i="1">
                    <a:solidFill>
                      <a:srgbClr val="000000"/>
                    </a:solidFill>
                  </a:rPr>
                  <a:t>x</a:t>
                </a:r>
                <a:endParaRPr lang="en-US" altLang="zh-CN" b="0"/>
              </a:p>
            </p:txBody>
          </p:sp>
          <p:sp>
            <p:nvSpPr>
              <p:cNvPr id="27691" name="Rectangle 112"/>
              <p:cNvSpPr>
                <a:spLocks noChangeArrowheads="1"/>
              </p:cNvSpPr>
              <p:nvPr/>
            </p:nvSpPr>
            <p:spPr bwMode="auto">
              <a:xfrm>
                <a:off x="950" y="2490"/>
                <a:ext cx="198" cy="286"/>
              </a:xfrm>
              <a:prstGeom prst="rect">
                <a:avLst/>
              </a:prstGeom>
              <a:noFill/>
              <a:ln w="9525">
                <a:noFill/>
                <a:miter lim="800000"/>
                <a:headEnd/>
                <a:tailEnd/>
              </a:ln>
            </p:spPr>
            <p:txBody>
              <a:bodyPr wrap="none" lIns="0" tIns="0" rIns="0" bIns="0">
                <a:spAutoFit/>
              </a:bodyPr>
              <a:lstStyle/>
              <a:p>
                <a:pPr>
                  <a:lnSpc>
                    <a:spcPct val="120000"/>
                  </a:lnSpc>
                </a:pPr>
                <a:r>
                  <a:rPr lang="en-US" altLang="zh-CN" sz="2700" b="0" i="1">
                    <a:solidFill>
                      <a:srgbClr val="000000"/>
                    </a:solidFill>
                  </a:rPr>
                  <a:t>h</a:t>
                </a:r>
                <a:endParaRPr lang="en-US" altLang="zh-CN" b="0"/>
              </a:p>
            </p:txBody>
          </p:sp>
          <p:sp>
            <p:nvSpPr>
              <p:cNvPr id="27692" name="Rectangle 113"/>
              <p:cNvSpPr>
                <a:spLocks noChangeArrowheads="1"/>
              </p:cNvSpPr>
              <p:nvPr/>
            </p:nvSpPr>
            <p:spPr bwMode="auto">
              <a:xfrm>
                <a:off x="4871" y="2466"/>
                <a:ext cx="252" cy="312"/>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latin typeface="Symbol" pitchFamily="18" charset="2"/>
                  </a:rPr>
                  <a:t>-</a:t>
                </a:r>
                <a:endParaRPr lang="en-US" altLang="zh-CN" b="0"/>
              </a:p>
            </p:txBody>
          </p:sp>
          <p:sp>
            <p:nvSpPr>
              <p:cNvPr id="27693" name="Rectangle 114"/>
              <p:cNvSpPr>
                <a:spLocks noChangeArrowheads="1"/>
              </p:cNvSpPr>
              <p:nvPr/>
            </p:nvSpPr>
            <p:spPr bwMode="auto">
              <a:xfrm>
                <a:off x="4731" y="2466"/>
                <a:ext cx="252" cy="312"/>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latin typeface="Symbol" pitchFamily="18" charset="2"/>
                  </a:rPr>
                  <a:t>=</a:t>
                </a:r>
                <a:endParaRPr lang="en-US" altLang="zh-CN" b="0"/>
              </a:p>
            </p:txBody>
          </p:sp>
          <p:sp>
            <p:nvSpPr>
              <p:cNvPr id="27694" name="Rectangle 115"/>
              <p:cNvSpPr>
                <a:spLocks noChangeArrowheads="1"/>
              </p:cNvSpPr>
              <p:nvPr/>
            </p:nvSpPr>
            <p:spPr bwMode="auto">
              <a:xfrm>
                <a:off x="4341" y="2466"/>
                <a:ext cx="252" cy="312"/>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latin typeface="Symbol" pitchFamily="18" charset="2"/>
                  </a:rPr>
                  <a:t>-</a:t>
                </a:r>
                <a:endParaRPr lang="en-US" altLang="zh-CN" b="0"/>
              </a:p>
            </p:txBody>
          </p:sp>
          <p:sp>
            <p:nvSpPr>
              <p:cNvPr id="27695" name="Rectangle 116"/>
              <p:cNvSpPr>
                <a:spLocks noChangeArrowheads="1"/>
              </p:cNvSpPr>
              <p:nvPr/>
            </p:nvSpPr>
            <p:spPr bwMode="auto">
              <a:xfrm>
                <a:off x="3971" y="2466"/>
                <a:ext cx="252" cy="312"/>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latin typeface="Symbol" pitchFamily="18" charset="2"/>
                  </a:rPr>
                  <a:t>-</a:t>
                </a:r>
                <a:endParaRPr lang="en-US" altLang="zh-CN" b="0"/>
              </a:p>
            </p:txBody>
          </p:sp>
          <p:sp>
            <p:nvSpPr>
              <p:cNvPr id="27696" name="Rectangle 117"/>
              <p:cNvSpPr>
                <a:spLocks noChangeArrowheads="1"/>
              </p:cNvSpPr>
              <p:nvPr/>
            </p:nvSpPr>
            <p:spPr bwMode="auto">
              <a:xfrm>
                <a:off x="3170" y="2466"/>
                <a:ext cx="252" cy="312"/>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latin typeface="Symbol" pitchFamily="18" charset="2"/>
                  </a:rPr>
                  <a:t>-</a:t>
                </a:r>
                <a:endParaRPr lang="en-US" altLang="zh-CN" b="0"/>
              </a:p>
            </p:txBody>
          </p:sp>
          <p:sp>
            <p:nvSpPr>
              <p:cNvPr id="27697" name="Rectangle 118"/>
              <p:cNvSpPr>
                <a:spLocks noChangeArrowheads="1"/>
              </p:cNvSpPr>
              <p:nvPr/>
            </p:nvSpPr>
            <p:spPr bwMode="auto">
              <a:xfrm>
                <a:off x="3030" y="2466"/>
                <a:ext cx="252" cy="312"/>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latin typeface="Symbol" pitchFamily="18" charset="2"/>
                  </a:rPr>
                  <a:t>=</a:t>
                </a:r>
                <a:endParaRPr lang="en-US" altLang="zh-CN" b="0"/>
              </a:p>
            </p:txBody>
          </p:sp>
          <p:sp>
            <p:nvSpPr>
              <p:cNvPr id="27698" name="Rectangle 119"/>
              <p:cNvSpPr>
                <a:spLocks noChangeArrowheads="1"/>
              </p:cNvSpPr>
              <p:nvPr/>
            </p:nvSpPr>
            <p:spPr bwMode="auto">
              <a:xfrm>
                <a:off x="2396" y="2466"/>
                <a:ext cx="252" cy="312"/>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latin typeface="Symbol" pitchFamily="18" charset="2"/>
                  </a:rPr>
                  <a:t>-</a:t>
                </a:r>
                <a:endParaRPr lang="en-US" altLang="zh-CN" b="0"/>
              </a:p>
            </p:txBody>
          </p:sp>
          <p:sp>
            <p:nvSpPr>
              <p:cNvPr id="27699" name="Rectangle 120"/>
              <p:cNvSpPr>
                <a:spLocks noChangeArrowheads="1"/>
              </p:cNvSpPr>
              <p:nvPr/>
            </p:nvSpPr>
            <p:spPr bwMode="auto">
              <a:xfrm>
                <a:off x="2067" y="2466"/>
                <a:ext cx="252" cy="312"/>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latin typeface="Symbol" pitchFamily="18" charset="2"/>
                  </a:rPr>
                  <a:t>-</a:t>
                </a:r>
                <a:endParaRPr lang="en-US" altLang="zh-CN" b="0"/>
              </a:p>
            </p:txBody>
          </p:sp>
          <p:sp>
            <p:nvSpPr>
              <p:cNvPr id="27700" name="Rectangle 121"/>
              <p:cNvSpPr>
                <a:spLocks noChangeArrowheads="1"/>
              </p:cNvSpPr>
              <p:nvPr/>
            </p:nvSpPr>
            <p:spPr bwMode="auto">
              <a:xfrm>
                <a:off x="1469" y="2466"/>
                <a:ext cx="252" cy="312"/>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latin typeface="Symbol" pitchFamily="18" charset="2"/>
                  </a:rPr>
                  <a:t>=</a:t>
                </a:r>
                <a:endParaRPr lang="en-US" altLang="zh-CN" b="0"/>
              </a:p>
            </p:txBody>
          </p:sp>
          <p:sp>
            <p:nvSpPr>
              <p:cNvPr id="27701" name="Rectangle 122"/>
              <p:cNvSpPr>
                <a:spLocks noChangeArrowheads="1"/>
              </p:cNvSpPr>
              <p:nvPr/>
            </p:nvSpPr>
            <p:spPr bwMode="auto">
              <a:xfrm>
                <a:off x="1140" y="2466"/>
                <a:ext cx="252" cy="312"/>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latin typeface="Symbol" pitchFamily="18" charset="2"/>
                  </a:rPr>
                  <a:t>-</a:t>
                </a:r>
                <a:endParaRPr lang="en-US" altLang="zh-CN" b="0"/>
              </a:p>
            </p:txBody>
          </p:sp>
        </p:grpSp>
        <p:sp>
          <p:nvSpPr>
            <p:cNvPr id="27659" name="Rectangle 123"/>
            <p:cNvSpPr>
              <a:spLocks noChangeArrowheads="1"/>
            </p:cNvSpPr>
            <p:nvPr/>
          </p:nvSpPr>
          <p:spPr bwMode="auto">
            <a:xfrm>
              <a:off x="5407" y="2474"/>
              <a:ext cx="156" cy="293"/>
            </a:xfrm>
            <a:prstGeom prst="rect">
              <a:avLst/>
            </a:prstGeom>
            <a:noFill/>
            <a:ln w="9525">
              <a:noFill/>
              <a:miter lim="800000"/>
              <a:headEnd/>
              <a:tailEnd/>
            </a:ln>
          </p:spPr>
          <p:txBody>
            <a:bodyPr wrap="none" lIns="0" tIns="0" rIns="0" bIns="0">
              <a:spAutoFit/>
            </a:bodyPr>
            <a:lstStyle/>
            <a:p>
              <a:pPr>
                <a:lnSpc>
                  <a:spcPct val="120000"/>
                </a:lnSpc>
              </a:pPr>
              <a:r>
                <a:rPr lang="en-US" altLang="zh-CN" sz="2700" b="0">
                  <a:solidFill>
                    <a:srgbClr val="000000"/>
                  </a:solidFill>
                </a:rPr>
                <a:t>.</a:t>
              </a:r>
              <a:endParaRPr lang="en-US" altLang="zh-CN" b="0"/>
            </a:p>
          </p:txBody>
        </p:sp>
      </p:grpSp>
      <p:pic>
        <p:nvPicPr>
          <p:cNvPr id="51324" name="Picture 124"/>
          <p:cNvPicPr>
            <a:picLocks noChangeAspect="1" noChangeArrowheads="1"/>
          </p:cNvPicPr>
          <p:nvPr/>
        </p:nvPicPr>
        <p:blipFill>
          <a:blip r:embed="rId2" cstate="print"/>
          <a:srcRect t="12195" r="48535" b="12195"/>
          <a:stretch>
            <a:fillRect/>
          </a:stretch>
        </p:blipFill>
        <p:spPr bwMode="auto">
          <a:xfrm>
            <a:off x="555625" y="5689600"/>
            <a:ext cx="7007225" cy="7874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wipe(left)">
                                      <p:cBhvr>
                                        <p:cTn id="7" dur="500"/>
                                        <p:tgtEl>
                                          <p:spTgt spid="512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04"/>
                                        </p:tgtEl>
                                        <p:attrNameLst>
                                          <p:attrName>style.visibility</p:attrName>
                                        </p:attrNameLst>
                                      </p:cBhvr>
                                      <p:to>
                                        <p:strVal val="visible"/>
                                      </p:to>
                                    </p:set>
                                    <p:animEffect transition="in" filter="wipe(left)">
                                      <p:cBhvr>
                                        <p:cTn id="12" dur="500"/>
                                        <p:tgtEl>
                                          <p:spTgt spid="5120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1324"/>
                                        </p:tgtEl>
                                        <p:attrNameLst>
                                          <p:attrName>style.visibility</p:attrName>
                                        </p:attrNameLst>
                                      </p:cBhvr>
                                      <p:to>
                                        <p:strVal val="visible"/>
                                      </p:to>
                                    </p:set>
                                    <p:animEffect transition="in" filter="wipe(left)">
                                      <p:cBhvr>
                                        <p:cTn id="16" dur="500"/>
                                        <p:tgtEl>
                                          <p:spTgt spid="513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51250"/>
                                        </p:tgtEl>
                                        <p:attrNameLst>
                                          <p:attrName>style.visibility</p:attrName>
                                        </p:attrNameLst>
                                      </p:cBhvr>
                                      <p:to>
                                        <p:strVal val="visible"/>
                                      </p:to>
                                    </p:set>
                                    <p:animEffect transition="in" filter="wipe(left)">
                                      <p:cBhvr>
                                        <p:cTn id="25" dur="500"/>
                                        <p:tgtEl>
                                          <p:spTgt spid="5125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nimBg="1" autoUpdateAnimBg="0"/>
      <p:bldP spid="51204" grpId="0" autoUpdateAnimBg="0"/>
      <p:bldP spid="5125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901700" y="1123950"/>
            <a:ext cx="2057400" cy="519113"/>
          </a:xfrm>
          <a:prstGeom prst="rect">
            <a:avLst/>
          </a:prstGeom>
          <a:noFill/>
          <a:ln w="9525">
            <a:noFill/>
            <a:miter lim="800000"/>
            <a:headEnd/>
            <a:tailEnd/>
          </a:ln>
        </p:spPr>
        <p:txBody>
          <a:bodyPr>
            <a:spAutoFit/>
          </a:bodyPr>
          <a:lstStyle/>
          <a:p>
            <a:pPr eaLnBrk="0" hangingPunct="0"/>
            <a:r>
              <a:rPr kumimoji="0" lang="en-US" altLang="zh-CN">
                <a:solidFill>
                  <a:srgbClr val="0000FF"/>
                </a:solidFill>
              </a:rPr>
              <a:t>3.</a:t>
            </a:r>
            <a:r>
              <a:rPr kumimoji="0" lang="zh-CN" altLang="en-US">
                <a:solidFill>
                  <a:srgbClr val="0000FF"/>
                </a:solidFill>
              </a:rPr>
              <a:t>对数函数</a:t>
            </a:r>
          </a:p>
        </p:txBody>
      </p:sp>
      <p:graphicFrame>
        <p:nvGraphicFramePr>
          <p:cNvPr id="4099" name="Object 3"/>
          <p:cNvGraphicFramePr>
            <a:graphicFrameLocks noChangeAspect="1"/>
          </p:cNvGraphicFramePr>
          <p:nvPr/>
        </p:nvGraphicFramePr>
        <p:xfrm>
          <a:off x="2959100" y="1166813"/>
          <a:ext cx="3937000" cy="457200"/>
        </p:xfrm>
        <a:graphic>
          <a:graphicData uri="http://schemas.openxmlformats.org/presentationml/2006/ole">
            <mc:AlternateContent xmlns:mc="http://schemas.openxmlformats.org/markup-compatibility/2006">
              <mc:Choice xmlns:v="urn:schemas-microsoft-com:vml" Requires="v">
                <p:oleObj spid="_x0000_s3080" name="Equation" r:id="rId3" imgW="3936960" imgH="457200" progId="Equation.3">
                  <p:embed/>
                </p:oleObj>
              </mc:Choice>
              <mc:Fallback>
                <p:oleObj name="Equation" r:id="rId3" imgW="3936960" imgH="457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9100" y="1166813"/>
                        <a:ext cx="3937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4"/>
          <p:cNvGraphicFramePr>
            <a:graphicFrameLocks noChangeAspect="1"/>
          </p:cNvGraphicFramePr>
          <p:nvPr/>
        </p:nvGraphicFramePr>
        <p:xfrm>
          <a:off x="7251700" y="1204913"/>
          <a:ext cx="1270000" cy="404812"/>
        </p:xfrm>
        <a:graphic>
          <a:graphicData uri="http://schemas.openxmlformats.org/presentationml/2006/ole">
            <mc:AlternateContent xmlns:mc="http://schemas.openxmlformats.org/markup-compatibility/2006">
              <mc:Choice xmlns:v="urn:schemas-microsoft-com:vml" Requires="v">
                <p:oleObj spid="_x0000_s3081" name="Equation" r:id="rId5" imgW="1269720" imgH="406080" progId="Equation.3">
                  <p:embed/>
                </p:oleObj>
              </mc:Choice>
              <mc:Fallback>
                <p:oleObj name="Equation" r:id="rId5" imgW="1269720" imgH="4060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1700" y="1204913"/>
                        <a:ext cx="1270000"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2209800" y="2286000"/>
            <a:ext cx="5175250" cy="3267075"/>
            <a:chOff x="1392" y="1440"/>
            <a:chExt cx="3260" cy="2058"/>
          </a:xfrm>
        </p:grpSpPr>
        <p:pic>
          <p:nvPicPr>
            <p:cNvPr id="3082" name="Picture 6"/>
            <p:cNvPicPr>
              <a:picLocks noChangeAspect="1" noChangeArrowheads="1"/>
            </p:cNvPicPr>
            <p:nvPr/>
          </p:nvPicPr>
          <p:blipFill>
            <a:blip r:embed="rId7" cstate="print"/>
            <a:srcRect/>
            <a:stretch>
              <a:fillRect/>
            </a:stretch>
          </p:blipFill>
          <p:spPr bwMode="auto">
            <a:xfrm>
              <a:off x="1392" y="1440"/>
              <a:ext cx="2400" cy="2058"/>
            </a:xfrm>
            <a:prstGeom prst="rect">
              <a:avLst/>
            </a:prstGeom>
            <a:noFill/>
            <a:ln w="9525">
              <a:solidFill>
                <a:schemeClr val="accent1"/>
              </a:solidFill>
              <a:miter lim="800000"/>
              <a:headEnd/>
              <a:tailEnd/>
            </a:ln>
          </p:spPr>
        </p:pic>
        <p:graphicFrame>
          <p:nvGraphicFramePr>
            <p:cNvPr id="3077" name="Object 7"/>
            <p:cNvGraphicFramePr>
              <a:graphicFrameLocks noChangeAspect="1"/>
            </p:cNvGraphicFramePr>
            <p:nvPr/>
          </p:nvGraphicFramePr>
          <p:xfrm>
            <a:off x="3648" y="1872"/>
            <a:ext cx="995" cy="268"/>
          </p:xfrm>
          <a:graphic>
            <a:graphicData uri="http://schemas.openxmlformats.org/presentationml/2006/ole">
              <mc:AlternateContent xmlns:mc="http://schemas.openxmlformats.org/markup-compatibility/2006">
                <mc:Choice xmlns:v="urn:schemas-microsoft-com:vml" Requires="v">
                  <p:oleObj spid="_x0000_s3082" name="Equation" r:id="rId8" imgW="1625400" imgH="457200" progId="Equation.3">
                    <p:embed/>
                  </p:oleObj>
                </mc:Choice>
                <mc:Fallback>
                  <p:oleObj name="Equation" r:id="rId8" imgW="1625400" imgH="4572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48" y="1872"/>
                          <a:ext cx="995"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8" name="Object 8"/>
            <p:cNvGraphicFramePr>
              <a:graphicFrameLocks noChangeAspect="1"/>
            </p:cNvGraphicFramePr>
            <p:nvPr/>
          </p:nvGraphicFramePr>
          <p:xfrm>
            <a:off x="3648" y="3024"/>
            <a:ext cx="1004" cy="453"/>
          </p:xfrm>
          <a:graphic>
            <a:graphicData uri="http://schemas.openxmlformats.org/presentationml/2006/ole">
              <mc:AlternateContent xmlns:mc="http://schemas.openxmlformats.org/markup-compatibility/2006">
                <mc:Choice xmlns:v="urn:schemas-microsoft-com:vml" Requires="v">
                  <p:oleObj spid="_x0000_s3083" name="Equation" r:id="rId10" imgW="1638000" imgH="774360" progId="Equation.3">
                    <p:embed/>
                  </p:oleObj>
                </mc:Choice>
                <mc:Fallback>
                  <p:oleObj name="Equation" r:id="rId10" imgW="1638000" imgH="77436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48" y="3024"/>
                          <a:ext cx="1004" cy="4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9" name="Object 9"/>
            <p:cNvGraphicFramePr>
              <a:graphicFrameLocks noChangeAspect="1"/>
            </p:cNvGraphicFramePr>
            <p:nvPr/>
          </p:nvGraphicFramePr>
          <p:xfrm>
            <a:off x="4080" y="2496"/>
            <a:ext cx="560" cy="222"/>
          </p:xfrm>
          <a:graphic>
            <a:graphicData uri="http://schemas.openxmlformats.org/presentationml/2006/ole">
              <mc:AlternateContent xmlns:mc="http://schemas.openxmlformats.org/markup-compatibility/2006">
                <mc:Choice xmlns:v="urn:schemas-microsoft-com:vml" Requires="v">
                  <p:oleObj spid="_x0000_s3084" name="Equation" r:id="rId12" imgW="1041120" imgH="406080" progId="Equation.3">
                    <p:embed/>
                  </p:oleObj>
                </mc:Choice>
                <mc:Fallback>
                  <p:oleObj name="Equation" r:id="rId12" imgW="1041120" imgH="40608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80" y="2496"/>
                          <a:ext cx="560" cy="2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106" name="Object 10"/>
          <p:cNvGraphicFramePr>
            <a:graphicFrameLocks noChangeAspect="1"/>
          </p:cNvGraphicFramePr>
          <p:nvPr/>
        </p:nvGraphicFramePr>
        <p:xfrm>
          <a:off x="2743200" y="3810000"/>
          <a:ext cx="381000" cy="196850"/>
        </p:xfrm>
        <a:graphic>
          <a:graphicData uri="http://schemas.openxmlformats.org/presentationml/2006/ole">
            <mc:AlternateContent xmlns:mc="http://schemas.openxmlformats.org/markup-compatibility/2006">
              <mc:Choice xmlns:v="urn:schemas-microsoft-com:vml" Requires="v">
                <p:oleObj spid="_x0000_s3085" name="Equation" r:id="rId14" imgW="736560" imgH="406080" progId="Equation.3">
                  <p:embed/>
                </p:oleObj>
              </mc:Choice>
              <mc:Fallback>
                <p:oleObj name="Equation" r:id="rId14" imgW="736560" imgH="406080"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43200" y="3810000"/>
                        <a:ext cx="381000" cy="196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098"/>
                                        </p:tgtEl>
                                        <p:attrNameLst>
                                          <p:attrName>style.visibility</p:attrName>
                                        </p:attrNameLst>
                                      </p:cBhvr>
                                      <p:to>
                                        <p:strVal val="visible"/>
                                      </p:to>
                                    </p:set>
                                    <p:animEffect transition="in" filter="wipe(left)">
                                      <p:cBhvr>
                                        <p:cTn id="7" dur="75"/>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wipe(left)">
                                      <p:cBhvr>
                                        <p:cTn id="12" dur="500"/>
                                        <p:tgtEl>
                                          <p:spTgt spid="40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animEffect transition="in" filter="wipe(left)">
                                      <p:cBhvr>
                                        <p:cTn id="17" dur="500"/>
                                        <p:tgtEl>
                                          <p:spTgt spid="41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4106"/>
                                        </p:tgtEl>
                                        <p:attrNameLst>
                                          <p:attrName>style.visibility</p:attrName>
                                        </p:attrNameLst>
                                      </p:cBhvr>
                                      <p:to>
                                        <p:strVal val="visible"/>
                                      </p:to>
                                    </p:set>
                                    <p:animEffect transition="in" filter="wipe(left)">
                                      <p:cBhvr>
                                        <p:cTn id="26" dur="500"/>
                                        <p:tgtEl>
                                          <p:spTgt spid="4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977900" y="457200"/>
            <a:ext cx="2743200" cy="519113"/>
          </a:xfrm>
          <a:prstGeom prst="rect">
            <a:avLst/>
          </a:prstGeom>
          <a:noFill/>
          <a:ln w="9525">
            <a:noFill/>
            <a:miter lim="800000"/>
            <a:headEnd/>
            <a:tailEnd/>
          </a:ln>
        </p:spPr>
        <p:txBody>
          <a:bodyPr>
            <a:spAutoFit/>
          </a:bodyPr>
          <a:lstStyle/>
          <a:p>
            <a:pPr eaLnBrk="0" hangingPunct="0"/>
            <a:r>
              <a:rPr kumimoji="0" lang="en-US" altLang="zh-CN">
                <a:solidFill>
                  <a:srgbClr val="0000FF"/>
                </a:solidFill>
              </a:rPr>
              <a:t>4.</a:t>
            </a:r>
            <a:r>
              <a:rPr kumimoji="0" lang="zh-CN" altLang="en-US">
                <a:solidFill>
                  <a:srgbClr val="0000FF"/>
                </a:solidFill>
              </a:rPr>
              <a:t>三角函数</a:t>
            </a:r>
          </a:p>
        </p:txBody>
      </p:sp>
      <p:sp>
        <p:nvSpPr>
          <p:cNvPr id="5123" name="Text Box 3"/>
          <p:cNvSpPr txBox="1">
            <a:spLocks noChangeArrowheads="1"/>
          </p:cNvSpPr>
          <p:nvPr/>
        </p:nvSpPr>
        <p:spPr bwMode="auto">
          <a:xfrm>
            <a:off x="1054100" y="914400"/>
            <a:ext cx="2743200" cy="519113"/>
          </a:xfrm>
          <a:prstGeom prst="rect">
            <a:avLst/>
          </a:prstGeom>
          <a:noFill/>
          <a:ln w="9525">
            <a:noFill/>
            <a:miter lim="800000"/>
            <a:headEnd/>
            <a:tailEnd/>
          </a:ln>
        </p:spPr>
        <p:txBody>
          <a:bodyPr>
            <a:spAutoFit/>
          </a:bodyPr>
          <a:lstStyle/>
          <a:p>
            <a:pPr eaLnBrk="0" hangingPunct="0"/>
            <a:r>
              <a:rPr kumimoji="0" lang="zh-CN" altLang="en-US">
                <a:solidFill>
                  <a:srgbClr val="0000FF"/>
                </a:solidFill>
              </a:rPr>
              <a:t>正弦函数</a:t>
            </a:r>
          </a:p>
        </p:txBody>
      </p:sp>
      <p:graphicFrame>
        <p:nvGraphicFramePr>
          <p:cNvPr id="5124" name="Object 4"/>
          <p:cNvGraphicFramePr>
            <a:graphicFrameLocks noChangeAspect="1"/>
          </p:cNvGraphicFramePr>
          <p:nvPr/>
        </p:nvGraphicFramePr>
        <p:xfrm>
          <a:off x="2667000" y="990600"/>
          <a:ext cx="1397000" cy="404813"/>
        </p:xfrm>
        <a:graphic>
          <a:graphicData uri="http://schemas.openxmlformats.org/presentationml/2006/ole">
            <mc:AlternateContent xmlns:mc="http://schemas.openxmlformats.org/markup-compatibility/2006">
              <mc:Choice xmlns:v="urn:schemas-microsoft-com:vml" Requires="v">
                <p:oleObj spid="_x0000_s4102" name="Equation" r:id="rId3" imgW="1396800" imgH="406080" progId="Equation.3">
                  <p:embed/>
                </p:oleObj>
              </mc:Choice>
              <mc:Fallback>
                <p:oleObj name="Equation" r:id="rId3" imgW="1396800" imgH="4060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990600"/>
                        <a:ext cx="1397000"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125" name="Picture 5"/>
          <p:cNvPicPr>
            <a:picLocks noChangeAspect="1" noChangeArrowheads="1"/>
          </p:cNvPicPr>
          <p:nvPr/>
        </p:nvPicPr>
        <p:blipFill>
          <a:blip r:embed="rId5" cstate="print"/>
          <a:srcRect/>
          <a:stretch>
            <a:fillRect/>
          </a:stretch>
        </p:blipFill>
        <p:spPr bwMode="auto">
          <a:xfrm>
            <a:off x="1143000" y="1524000"/>
            <a:ext cx="6019800" cy="1600200"/>
          </a:xfrm>
          <a:prstGeom prst="rect">
            <a:avLst/>
          </a:prstGeom>
          <a:noFill/>
          <a:ln w="9525">
            <a:solidFill>
              <a:schemeClr val="accent1"/>
            </a:solidFill>
            <a:miter lim="800000"/>
            <a:headEnd/>
            <a:tailEnd/>
          </a:ln>
        </p:spPr>
      </p:pic>
      <p:graphicFrame>
        <p:nvGraphicFramePr>
          <p:cNvPr id="5126" name="Object 6"/>
          <p:cNvGraphicFramePr>
            <a:graphicFrameLocks noChangeAspect="1"/>
          </p:cNvGraphicFramePr>
          <p:nvPr/>
        </p:nvGraphicFramePr>
        <p:xfrm>
          <a:off x="5486400" y="1828800"/>
          <a:ext cx="1028700" cy="295275"/>
        </p:xfrm>
        <a:graphic>
          <a:graphicData uri="http://schemas.openxmlformats.org/presentationml/2006/ole">
            <mc:AlternateContent xmlns:mc="http://schemas.openxmlformats.org/markup-compatibility/2006">
              <mc:Choice xmlns:v="urn:schemas-microsoft-com:vml" Requires="v">
                <p:oleObj spid="_x0000_s4103" name="Equation" r:id="rId6" imgW="1409400" imgH="406080" progId="Equation.3">
                  <p:embed/>
                </p:oleObj>
              </mc:Choice>
              <mc:Fallback>
                <p:oleObj name="Equation" r:id="rId6" imgW="1409400" imgH="40608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1828800"/>
                        <a:ext cx="1028700"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7" name="Text Box 7"/>
          <p:cNvSpPr txBox="1">
            <a:spLocks noChangeArrowheads="1"/>
          </p:cNvSpPr>
          <p:nvPr/>
        </p:nvSpPr>
        <p:spPr bwMode="auto">
          <a:xfrm>
            <a:off x="1143000" y="3581400"/>
            <a:ext cx="2743200" cy="519113"/>
          </a:xfrm>
          <a:prstGeom prst="rect">
            <a:avLst/>
          </a:prstGeom>
          <a:noFill/>
          <a:ln w="9525">
            <a:noFill/>
            <a:miter lim="800000"/>
            <a:headEnd/>
            <a:tailEnd/>
          </a:ln>
        </p:spPr>
        <p:txBody>
          <a:bodyPr>
            <a:spAutoFit/>
          </a:bodyPr>
          <a:lstStyle/>
          <a:p>
            <a:pPr eaLnBrk="0" hangingPunct="0"/>
            <a:r>
              <a:rPr kumimoji="0" lang="zh-CN" altLang="en-US">
                <a:solidFill>
                  <a:srgbClr val="0000FF"/>
                </a:solidFill>
              </a:rPr>
              <a:t>余弦函数</a:t>
            </a:r>
          </a:p>
        </p:txBody>
      </p:sp>
      <p:graphicFrame>
        <p:nvGraphicFramePr>
          <p:cNvPr id="5132" name="Object 12"/>
          <p:cNvGraphicFramePr>
            <a:graphicFrameLocks noChangeAspect="1"/>
          </p:cNvGraphicFramePr>
          <p:nvPr/>
        </p:nvGraphicFramePr>
        <p:xfrm>
          <a:off x="1600200" y="4419600"/>
          <a:ext cx="1435100" cy="330200"/>
        </p:xfrm>
        <a:graphic>
          <a:graphicData uri="http://schemas.openxmlformats.org/presentationml/2006/ole">
            <mc:AlternateContent xmlns:mc="http://schemas.openxmlformats.org/markup-compatibility/2006">
              <mc:Choice xmlns:v="urn:schemas-microsoft-com:vml" Requires="v">
                <p:oleObj spid="_x0000_s4104" name="Equation" r:id="rId8" imgW="1434960" imgH="330120" progId="Equation.3">
                  <p:embed/>
                </p:oleObj>
              </mc:Choice>
              <mc:Fallback>
                <p:oleObj name="Equation" r:id="rId8" imgW="1434960" imgH="33012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0200" y="4419600"/>
                        <a:ext cx="14351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133" name="Picture 13"/>
          <p:cNvPicPr>
            <a:picLocks noChangeAspect="1" noChangeArrowheads="1"/>
          </p:cNvPicPr>
          <p:nvPr/>
        </p:nvPicPr>
        <p:blipFill>
          <a:blip r:embed="rId10" cstate="print"/>
          <a:srcRect/>
          <a:stretch>
            <a:fillRect/>
          </a:stretch>
        </p:blipFill>
        <p:spPr bwMode="auto">
          <a:xfrm>
            <a:off x="1143000" y="4724400"/>
            <a:ext cx="6019800" cy="1752600"/>
          </a:xfrm>
          <a:prstGeom prst="rect">
            <a:avLst/>
          </a:prstGeom>
          <a:noFill/>
          <a:ln w="9525">
            <a:solidFill>
              <a:schemeClr val="accent1"/>
            </a:solidFill>
            <a:miter lim="800000"/>
            <a:headEnd/>
            <a:tailEnd/>
          </a:ln>
        </p:spPr>
      </p:pic>
      <p:graphicFrame>
        <p:nvGraphicFramePr>
          <p:cNvPr id="5134" name="Object 14"/>
          <p:cNvGraphicFramePr>
            <a:graphicFrameLocks noChangeAspect="1"/>
          </p:cNvGraphicFramePr>
          <p:nvPr/>
        </p:nvGraphicFramePr>
        <p:xfrm>
          <a:off x="4876800" y="4953000"/>
          <a:ext cx="1143000" cy="260350"/>
        </p:xfrm>
        <a:graphic>
          <a:graphicData uri="http://schemas.openxmlformats.org/presentationml/2006/ole">
            <mc:AlternateContent xmlns:mc="http://schemas.openxmlformats.org/markup-compatibility/2006">
              <mc:Choice xmlns:v="urn:schemas-microsoft-com:vml" Requires="v">
                <p:oleObj spid="_x0000_s4105" name="Equation" r:id="rId11" imgW="1447560" imgH="330120" progId="Equation.3">
                  <p:embed/>
                </p:oleObj>
              </mc:Choice>
              <mc:Fallback>
                <p:oleObj name="Equation" r:id="rId11" imgW="1447560" imgH="33012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76800" y="4953000"/>
                        <a:ext cx="1143000" cy="260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5123"/>
                                        </p:tgtEl>
                                        <p:attrNameLst>
                                          <p:attrName>style.visibility</p:attrName>
                                        </p:attrNameLst>
                                      </p:cBhvr>
                                      <p:to>
                                        <p:strVal val="visible"/>
                                      </p:to>
                                    </p:set>
                                    <p:animEffect transition="in" filter="wipe(left)">
                                      <p:cBhvr>
                                        <p:cTn id="12" dur="75"/>
                                        <p:tgtEl>
                                          <p:spTgt spid="5123"/>
                                        </p:tgtEl>
                                      </p:cBhvr>
                                    </p:animEffect>
                                  </p:childTnLst>
                                </p:cTn>
                              </p:par>
                            </p:childTnLst>
                          </p:cTn>
                        </p:par>
                        <p:par>
                          <p:cTn id="13" fill="hold">
                            <p:stCondLst>
                              <p:cond delay="300"/>
                            </p:stCondLst>
                            <p:childTnLst>
                              <p:par>
                                <p:cTn id="14" presetID="22" presetClass="entr" presetSubtype="8" fill="hold" nodeType="afterEffect">
                                  <p:stCondLst>
                                    <p:cond delay="0"/>
                                  </p:stCondLst>
                                  <p:childTnLst>
                                    <p:set>
                                      <p:cBhvr>
                                        <p:cTn id="15" dur="1" fill="hold">
                                          <p:stCondLst>
                                            <p:cond delay="0"/>
                                          </p:stCondLst>
                                        </p:cTn>
                                        <p:tgtEl>
                                          <p:spTgt spid="5124"/>
                                        </p:tgtEl>
                                        <p:attrNameLst>
                                          <p:attrName>style.visibility</p:attrName>
                                        </p:attrNameLst>
                                      </p:cBhvr>
                                      <p:to>
                                        <p:strVal val="visible"/>
                                      </p:to>
                                    </p:set>
                                    <p:animEffect transition="in" filter="wipe(left)">
                                      <p:cBhvr>
                                        <p:cTn id="16" dur="500"/>
                                        <p:tgtEl>
                                          <p:spTgt spid="51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125"/>
                                        </p:tgtEl>
                                        <p:attrNameLst>
                                          <p:attrName>style.visibility</p:attrName>
                                        </p:attrNameLst>
                                      </p:cBhvr>
                                      <p:to>
                                        <p:strVal val="visible"/>
                                      </p:to>
                                    </p:set>
                                    <p:animEffect transition="in" filter="wipe(left)">
                                      <p:cBhvr>
                                        <p:cTn id="21" dur="500"/>
                                        <p:tgtEl>
                                          <p:spTgt spid="5125"/>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5126"/>
                                        </p:tgtEl>
                                        <p:attrNameLst>
                                          <p:attrName>style.visibility</p:attrName>
                                        </p:attrNameLst>
                                      </p:cBhvr>
                                      <p:to>
                                        <p:strVal val="visible"/>
                                      </p:to>
                                    </p:set>
                                    <p:animEffect transition="in" filter="wipe(left)">
                                      <p:cBhvr>
                                        <p:cTn id="25" dur="500"/>
                                        <p:tgtEl>
                                          <p:spTgt spid="512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127"/>
                                        </p:tgtEl>
                                        <p:attrNameLst>
                                          <p:attrName>style.visibility</p:attrName>
                                        </p:attrNameLst>
                                      </p:cBhvr>
                                      <p:to>
                                        <p:strVal val="visible"/>
                                      </p:to>
                                    </p:set>
                                    <p:animEffect transition="in" filter="wipe(left)">
                                      <p:cBhvr>
                                        <p:cTn id="30" dur="500"/>
                                        <p:tgtEl>
                                          <p:spTgt spid="51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132"/>
                                        </p:tgtEl>
                                        <p:attrNameLst>
                                          <p:attrName>style.visibility</p:attrName>
                                        </p:attrNameLst>
                                      </p:cBhvr>
                                      <p:to>
                                        <p:strVal val="visible"/>
                                      </p:to>
                                    </p:set>
                                    <p:animEffect transition="in" filter="wipe(left)">
                                      <p:cBhvr>
                                        <p:cTn id="35" dur="500"/>
                                        <p:tgtEl>
                                          <p:spTgt spid="513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133"/>
                                        </p:tgtEl>
                                        <p:attrNameLst>
                                          <p:attrName>style.visibility</p:attrName>
                                        </p:attrNameLst>
                                      </p:cBhvr>
                                      <p:to>
                                        <p:strVal val="visible"/>
                                      </p:to>
                                    </p:set>
                                    <p:animEffect transition="in" filter="wipe(left)">
                                      <p:cBhvr>
                                        <p:cTn id="40" dur="500"/>
                                        <p:tgtEl>
                                          <p:spTgt spid="5133"/>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5134"/>
                                        </p:tgtEl>
                                        <p:attrNameLst>
                                          <p:attrName>style.visibility</p:attrName>
                                        </p:attrNameLst>
                                      </p:cBhvr>
                                      <p:to>
                                        <p:strVal val="visible"/>
                                      </p:to>
                                    </p:set>
                                    <p:animEffect transition="in" filter="wipe(left)">
                                      <p:cBhvr>
                                        <p:cTn id="44" dur="500"/>
                                        <p:tgtEl>
                                          <p:spTgt spid="5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P spid="5123" grpId="0" autoUpdateAnimBg="0"/>
      <p:bldP spid="512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533400" y="304800"/>
            <a:ext cx="2743200" cy="519113"/>
          </a:xfrm>
          <a:prstGeom prst="rect">
            <a:avLst/>
          </a:prstGeom>
          <a:noFill/>
          <a:ln w="9525">
            <a:noFill/>
            <a:miter lim="800000"/>
            <a:headEnd/>
            <a:tailEnd/>
          </a:ln>
        </p:spPr>
        <p:txBody>
          <a:bodyPr>
            <a:spAutoFit/>
          </a:bodyPr>
          <a:lstStyle/>
          <a:p>
            <a:pPr eaLnBrk="0" hangingPunct="0"/>
            <a:r>
              <a:rPr kumimoji="0" lang="zh-CN" altLang="en-US">
                <a:solidFill>
                  <a:srgbClr val="0000FF"/>
                </a:solidFill>
              </a:rPr>
              <a:t>正切函数</a:t>
            </a:r>
          </a:p>
        </p:txBody>
      </p:sp>
      <p:graphicFrame>
        <p:nvGraphicFramePr>
          <p:cNvPr id="6147" name="Object 3"/>
          <p:cNvGraphicFramePr>
            <a:graphicFrameLocks noChangeAspect="1"/>
          </p:cNvGraphicFramePr>
          <p:nvPr/>
        </p:nvGraphicFramePr>
        <p:xfrm>
          <a:off x="2438400" y="381000"/>
          <a:ext cx="1460500" cy="381000"/>
        </p:xfrm>
        <a:graphic>
          <a:graphicData uri="http://schemas.openxmlformats.org/presentationml/2006/ole">
            <mc:AlternateContent xmlns:mc="http://schemas.openxmlformats.org/markup-compatibility/2006">
              <mc:Choice xmlns:v="urn:schemas-microsoft-com:vml" Requires="v">
                <p:oleObj spid="_x0000_s5126" name="Equation" r:id="rId3" imgW="1460160" imgH="380880" progId="Equation.3">
                  <p:embed/>
                </p:oleObj>
              </mc:Choice>
              <mc:Fallback>
                <p:oleObj name="Equation" r:id="rId3" imgW="1460160" imgH="3808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81000"/>
                        <a:ext cx="14605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148" name="Picture 4"/>
          <p:cNvPicPr>
            <a:picLocks noChangeAspect="1" noChangeArrowheads="1"/>
          </p:cNvPicPr>
          <p:nvPr/>
        </p:nvPicPr>
        <p:blipFill>
          <a:blip r:embed="rId5" cstate="print"/>
          <a:srcRect/>
          <a:stretch>
            <a:fillRect/>
          </a:stretch>
        </p:blipFill>
        <p:spPr bwMode="auto">
          <a:xfrm>
            <a:off x="1066800" y="1295400"/>
            <a:ext cx="5410200" cy="1674813"/>
          </a:xfrm>
          <a:prstGeom prst="rect">
            <a:avLst/>
          </a:prstGeom>
          <a:noFill/>
          <a:ln w="9525">
            <a:solidFill>
              <a:schemeClr val="accent1"/>
            </a:solidFill>
            <a:miter lim="800000"/>
            <a:headEnd/>
            <a:tailEnd/>
          </a:ln>
        </p:spPr>
      </p:pic>
      <p:graphicFrame>
        <p:nvGraphicFramePr>
          <p:cNvPr id="6149" name="Object 5"/>
          <p:cNvGraphicFramePr>
            <a:graphicFrameLocks noChangeAspect="1"/>
          </p:cNvGraphicFramePr>
          <p:nvPr/>
        </p:nvGraphicFramePr>
        <p:xfrm>
          <a:off x="4876800" y="1524000"/>
          <a:ext cx="1168400" cy="301625"/>
        </p:xfrm>
        <a:graphic>
          <a:graphicData uri="http://schemas.openxmlformats.org/presentationml/2006/ole">
            <mc:AlternateContent xmlns:mc="http://schemas.openxmlformats.org/markup-compatibility/2006">
              <mc:Choice xmlns:v="urn:schemas-microsoft-com:vml" Requires="v">
                <p:oleObj spid="_x0000_s5127" name="Equation" r:id="rId6" imgW="1473120" imgH="380880" progId="Equation.3">
                  <p:embed/>
                </p:oleObj>
              </mc:Choice>
              <mc:Fallback>
                <p:oleObj name="Equation" r:id="rId6" imgW="1473120" imgH="38088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1524000"/>
                        <a:ext cx="1168400"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0" name="Text Box 6"/>
          <p:cNvSpPr txBox="1">
            <a:spLocks noChangeArrowheads="1"/>
          </p:cNvSpPr>
          <p:nvPr/>
        </p:nvSpPr>
        <p:spPr bwMode="auto">
          <a:xfrm>
            <a:off x="685800" y="3581400"/>
            <a:ext cx="2743200" cy="519113"/>
          </a:xfrm>
          <a:prstGeom prst="rect">
            <a:avLst/>
          </a:prstGeom>
          <a:noFill/>
          <a:ln w="9525">
            <a:noFill/>
            <a:miter lim="800000"/>
            <a:headEnd/>
            <a:tailEnd/>
          </a:ln>
        </p:spPr>
        <p:txBody>
          <a:bodyPr>
            <a:spAutoFit/>
          </a:bodyPr>
          <a:lstStyle/>
          <a:p>
            <a:pPr eaLnBrk="0" hangingPunct="0"/>
            <a:r>
              <a:rPr kumimoji="0" lang="zh-CN" altLang="en-US">
                <a:solidFill>
                  <a:srgbClr val="0000FF"/>
                </a:solidFill>
              </a:rPr>
              <a:t>余切函数</a:t>
            </a:r>
          </a:p>
        </p:txBody>
      </p:sp>
      <p:graphicFrame>
        <p:nvGraphicFramePr>
          <p:cNvPr id="6151" name="Object 7"/>
          <p:cNvGraphicFramePr>
            <a:graphicFrameLocks noChangeAspect="1"/>
          </p:cNvGraphicFramePr>
          <p:nvPr/>
        </p:nvGraphicFramePr>
        <p:xfrm>
          <a:off x="2590800" y="3657600"/>
          <a:ext cx="1422400" cy="381000"/>
        </p:xfrm>
        <a:graphic>
          <a:graphicData uri="http://schemas.openxmlformats.org/presentationml/2006/ole">
            <mc:AlternateContent xmlns:mc="http://schemas.openxmlformats.org/markup-compatibility/2006">
              <mc:Choice xmlns:v="urn:schemas-microsoft-com:vml" Requires="v">
                <p:oleObj spid="_x0000_s5128" name="Equation" r:id="rId8" imgW="1422360" imgH="380880" progId="Equation.3">
                  <p:embed/>
                </p:oleObj>
              </mc:Choice>
              <mc:Fallback>
                <p:oleObj name="Equation" r:id="rId8" imgW="1422360" imgH="38088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3657600"/>
                        <a:ext cx="14224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152" name="Picture 8"/>
          <p:cNvPicPr>
            <a:picLocks noChangeAspect="1" noChangeArrowheads="1"/>
          </p:cNvPicPr>
          <p:nvPr/>
        </p:nvPicPr>
        <p:blipFill>
          <a:blip r:embed="rId10" cstate="print"/>
          <a:srcRect/>
          <a:stretch>
            <a:fillRect/>
          </a:stretch>
        </p:blipFill>
        <p:spPr bwMode="auto">
          <a:xfrm>
            <a:off x="1219200" y="4572000"/>
            <a:ext cx="5334000" cy="1792288"/>
          </a:xfrm>
          <a:prstGeom prst="rect">
            <a:avLst/>
          </a:prstGeom>
          <a:noFill/>
          <a:ln w="9525">
            <a:solidFill>
              <a:schemeClr val="accent1"/>
            </a:solidFill>
            <a:miter lim="800000"/>
            <a:headEnd/>
            <a:tailEnd/>
          </a:ln>
        </p:spPr>
      </p:pic>
      <p:graphicFrame>
        <p:nvGraphicFramePr>
          <p:cNvPr id="6153" name="Object 9"/>
          <p:cNvGraphicFramePr>
            <a:graphicFrameLocks noChangeAspect="1"/>
          </p:cNvGraphicFramePr>
          <p:nvPr/>
        </p:nvGraphicFramePr>
        <p:xfrm>
          <a:off x="5181600" y="5257800"/>
          <a:ext cx="1138238" cy="301625"/>
        </p:xfrm>
        <a:graphic>
          <a:graphicData uri="http://schemas.openxmlformats.org/presentationml/2006/ole">
            <mc:AlternateContent xmlns:mc="http://schemas.openxmlformats.org/markup-compatibility/2006">
              <mc:Choice xmlns:v="urn:schemas-microsoft-com:vml" Requires="v">
                <p:oleObj spid="_x0000_s5129" name="Equation" r:id="rId11" imgW="1434960" imgH="380880" progId="Equation.3">
                  <p:embed/>
                </p:oleObj>
              </mc:Choice>
              <mc:Fallback>
                <p:oleObj name="Equation" r:id="rId11" imgW="1434960" imgH="38088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81600" y="5257800"/>
                        <a:ext cx="1138238"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wipe(left)">
                                      <p:cBhvr>
                                        <p:cTn id="12" dur="500"/>
                                        <p:tgtEl>
                                          <p:spTgt spid="61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48"/>
                                        </p:tgtEl>
                                        <p:attrNameLst>
                                          <p:attrName>style.visibility</p:attrName>
                                        </p:attrNameLst>
                                      </p:cBhvr>
                                      <p:to>
                                        <p:strVal val="visible"/>
                                      </p:to>
                                    </p:set>
                                    <p:animEffect transition="in" filter="wipe(left)">
                                      <p:cBhvr>
                                        <p:cTn id="17" dur="500"/>
                                        <p:tgtEl>
                                          <p:spTgt spid="6148"/>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6149"/>
                                        </p:tgtEl>
                                        <p:attrNameLst>
                                          <p:attrName>style.visibility</p:attrName>
                                        </p:attrNameLst>
                                      </p:cBhvr>
                                      <p:to>
                                        <p:strVal val="visible"/>
                                      </p:to>
                                    </p:set>
                                    <p:animEffect transition="in" filter="wipe(left)">
                                      <p:cBhvr>
                                        <p:cTn id="21" dur="500"/>
                                        <p:tgtEl>
                                          <p:spTgt spid="614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150"/>
                                        </p:tgtEl>
                                        <p:attrNameLst>
                                          <p:attrName>style.visibility</p:attrName>
                                        </p:attrNameLst>
                                      </p:cBhvr>
                                      <p:to>
                                        <p:strVal val="visible"/>
                                      </p:to>
                                    </p:set>
                                    <p:animEffect transition="in" filter="wipe(left)">
                                      <p:cBhvr>
                                        <p:cTn id="26" dur="500"/>
                                        <p:tgtEl>
                                          <p:spTgt spid="615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151"/>
                                        </p:tgtEl>
                                        <p:attrNameLst>
                                          <p:attrName>style.visibility</p:attrName>
                                        </p:attrNameLst>
                                      </p:cBhvr>
                                      <p:to>
                                        <p:strVal val="visible"/>
                                      </p:to>
                                    </p:set>
                                    <p:animEffect transition="in" filter="wipe(left)">
                                      <p:cBhvr>
                                        <p:cTn id="31" dur="500"/>
                                        <p:tgtEl>
                                          <p:spTgt spid="615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152"/>
                                        </p:tgtEl>
                                        <p:attrNameLst>
                                          <p:attrName>style.visibility</p:attrName>
                                        </p:attrNameLst>
                                      </p:cBhvr>
                                      <p:to>
                                        <p:strVal val="visible"/>
                                      </p:to>
                                    </p:set>
                                    <p:animEffect transition="in" filter="wipe(left)">
                                      <p:cBhvr>
                                        <p:cTn id="36" dur="500"/>
                                        <p:tgtEl>
                                          <p:spTgt spid="6152"/>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6153"/>
                                        </p:tgtEl>
                                        <p:attrNameLst>
                                          <p:attrName>style.visibility</p:attrName>
                                        </p:attrNameLst>
                                      </p:cBhvr>
                                      <p:to>
                                        <p:strVal val="visible"/>
                                      </p:to>
                                    </p:set>
                                    <p:animEffect transition="in" filter="wipe(left)">
                                      <p:cBhvr>
                                        <p:cTn id="40" dur="500"/>
                                        <p:tgtEl>
                                          <p:spTgt spid="6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5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28600" y="227013"/>
            <a:ext cx="8686800" cy="584200"/>
          </a:xfrm>
          <a:prstGeom prst="rect">
            <a:avLst/>
          </a:prstGeom>
          <a:noFill/>
          <a:ln w="9525">
            <a:noFill/>
            <a:miter lim="800000"/>
            <a:headEnd/>
            <a:tailEnd/>
          </a:ln>
        </p:spPr>
        <p:txBody>
          <a:bodyPr lIns="0" tIns="0" rIns="0" bIns="0">
            <a:spAutoFit/>
          </a:bodyPr>
          <a:lstStyle/>
          <a:p>
            <a:pPr algn="ctr">
              <a:lnSpc>
                <a:spcPct val="120000"/>
              </a:lnSpc>
              <a:buFont typeface="Wingdings" pitchFamily="2" charset="2"/>
              <a:buNone/>
            </a:pPr>
            <a:r>
              <a:rPr lang="zh-CN" altLang="en-US" sz="3200" b="0">
                <a:solidFill>
                  <a:srgbClr val="CC0000"/>
                </a:solidFill>
                <a:ea typeface="黑体" pitchFamily="49" charset="-122"/>
              </a:rPr>
              <a:t>反三角函数</a:t>
            </a:r>
          </a:p>
        </p:txBody>
      </p:sp>
      <p:sp>
        <p:nvSpPr>
          <p:cNvPr id="29699" name="Rectangle 3"/>
          <p:cNvSpPr>
            <a:spLocks noChangeArrowheads="1"/>
          </p:cNvSpPr>
          <p:nvPr/>
        </p:nvSpPr>
        <p:spPr bwMode="auto">
          <a:xfrm>
            <a:off x="228600" y="762000"/>
            <a:ext cx="8685213" cy="1538288"/>
          </a:xfrm>
          <a:prstGeom prst="rect">
            <a:avLst/>
          </a:prstGeom>
          <a:noFill/>
          <a:ln w="9525">
            <a:noFill/>
            <a:miter lim="800000"/>
            <a:headEnd/>
            <a:tailEnd/>
          </a:ln>
        </p:spPr>
        <p:txBody>
          <a:bodyPr lIns="0" tIns="0" rIns="0" bIns="0">
            <a:spAutoFit/>
          </a:bodyPr>
          <a:lstStyle/>
          <a:p>
            <a:pPr>
              <a:lnSpc>
                <a:spcPct val="120000"/>
              </a:lnSpc>
              <a:buFontTx/>
              <a:buChar char="•"/>
            </a:pPr>
            <a:r>
              <a:rPr lang="en-US" altLang="zh-CN" b="0">
                <a:solidFill>
                  <a:srgbClr val="CC0000"/>
                </a:solidFill>
                <a:ea typeface="黑体" pitchFamily="49" charset="-122"/>
              </a:rPr>
              <a:t> </a:t>
            </a:r>
            <a:r>
              <a:rPr lang="zh-CN" altLang="en-US" b="0">
                <a:solidFill>
                  <a:srgbClr val="CC0000"/>
                </a:solidFill>
                <a:ea typeface="黑体" pitchFamily="49" charset="-122"/>
              </a:rPr>
              <a:t>反正弦函数</a:t>
            </a:r>
          </a:p>
          <a:p>
            <a:pPr>
              <a:lnSpc>
                <a:spcPct val="120000"/>
              </a:lnSpc>
            </a:pPr>
            <a:r>
              <a:rPr lang="zh-CN" altLang="en-US" b="0">
                <a:solidFill>
                  <a:schemeClr val="tx2"/>
                </a:solidFill>
              </a:rPr>
              <a:t>        </a:t>
            </a:r>
            <a:r>
              <a:rPr lang="zh-CN" altLang="en-US">
                <a:solidFill>
                  <a:schemeClr val="accent2"/>
                </a:solidFill>
              </a:rPr>
              <a:t>正弦函数</a:t>
            </a:r>
            <a:r>
              <a:rPr lang="en-US" altLang="zh-CN" i="1">
                <a:solidFill>
                  <a:schemeClr val="accent2"/>
                </a:solidFill>
              </a:rPr>
              <a:t>y</a:t>
            </a:r>
            <a:r>
              <a:rPr lang="en-US" altLang="zh-CN">
                <a:solidFill>
                  <a:schemeClr val="accent2"/>
                </a:solidFill>
                <a:sym typeface="Symbol" pitchFamily="18" charset="2"/>
              </a:rPr>
              <a:t></a:t>
            </a:r>
            <a:r>
              <a:rPr lang="en-US" altLang="zh-CN">
                <a:solidFill>
                  <a:schemeClr val="accent2"/>
                </a:solidFill>
              </a:rPr>
              <a:t>sin </a:t>
            </a:r>
            <a:r>
              <a:rPr lang="en-US" altLang="zh-CN" i="1">
                <a:solidFill>
                  <a:schemeClr val="accent2"/>
                </a:solidFill>
              </a:rPr>
              <a:t>x</a:t>
            </a:r>
            <a:r>
              <a:rPr lang="zh-CN" altLang="en-US">
                <a:solidFill>
                  <a:schemeClr val="accent2"/>
                </a:solidFill>
              </a:rPr>
              <a:t>的反函数称为反正弦函数</a:t>
            </a:r>
            <a:r>
              <a:rPr lang="en-US" altLang="zh-CN">
                <a:solidFill>
                  <a:schemeClr val="accent2"/>
                </a:solidFill>
                <a:latin typeface="Symbol" pitchFamily="18" charset="2"/>
              </a:rPr>
              <a:t>, </a:t>
            </a:r>
            <a:r>
              <a:rPr lang="zh-CN" altLang="en-US">
                <a:solidFill>
                  <a:schemeClr val="accent2"/>
                </a:solidFill>
              </a:rPr>
              <a:t>记为</a:t>
            </a:r>
            <a:r>
              <a:rPr lang="en-US" altLang="zh-CN" i="1">
                <a:solidFill>
                  <a:schemeClr val="accent2"/>
                </a:solidFill>
              </a:rPr>
              <a:t>y</a:t>
            </a:r>
            <a:r>
              <a:rPr lang="en-US" altLang="zh-CN">
                <a:solidFill>
                  <a:schemeClr val="accent2"/>
                </a:solidFill>
                <a:latin typeface="Symbol" pitchFamily="18" charset="2"/>
              </a:rPr>
              <a:t>=</a:t>
            </a:r>
            <a:r>
              <a:rPr lang="en-US" altLang="zh-CN">
                <a:solidFill>
                  <a:schemeClr val="accent2"/>
                </a:solidFill>
              </a:rPr>
              <a:t>Arcsin </a:t>
            </a:r>
            <a:r>
              <a:rPr lang="en-US" altLang="zh-CN" i="1">
                <a:solidFill>
                  <a:schemeClr val="accent2"/>
                </a:solidFill>
              </a:rPr>
              <a:t>x</a:t>
            </a:r>
            <a:r>
              <a:rPr lang="en-US" altLang="zh-CN">
                <a:solidFill>
                  <a:schemeClr val="accent2"/>
                </a:solidFill>
                <a:latin typeface="Symbol" pitchFamily="18" charset="2"/>
              </a:rPr>
              <a:t>. </a:t>
            </a:r>
            <a:r>
              <a:rPr lang="zh-CN" altLang="en-US">
                <a:solidFill>
                  <a:schemeClr val="accent2"/>
                </a:solidFill>
              </a:rPr>
              <a:t>它是多值函数</a:t>
            </a:r>
            <a:r>
              <a:rPr lang="en-US" altLang="zh-CN">
                <a:solidFill>
                  <a:schemeClr val="accent2"/>
                </a:solidFill>
                <a:latin typeface="Symbol" pitchFamily="18" charset="2"/>
              </a:rPr>
              <a:t>, </a:t>
            </a:r>
            <a:r>
              <a:rPr lang="zh-CN" altLang="en-US">
                <a:solidFill>
                  <a:schemeClr val="accent2"/>
                </a:solidFill>
              </a:rPr>
              <a:t>定义域为</a:t>
            </a:r>
            <a:r>
              <a:rPr lang="en-US" altLang="zh-CN">
                <a:solidFill>
                  <a:schemeClr val="accent2"/>
                </a:solidFill>
              </a:rPr>
              <a:t>[</a:t>
            </a:r>
            <a:r>
              <a:rPr lang="en-US" altLang="zh-CN">
                <a:solidFill>
                  <a:schemeClr val="accent2"/>
                </a:solidFill>
                <a:latin typeface="Symbol" pitchFamily="18" charset="2"/>
              </a:rPr>
              <a:t>-</a:t>
            </a:r>
            <a:r>
              <a:rPr lang="en-US" altLang="zh-CN">
                <a:solidFill>
                  <a:schemeClr val="accent2"/>
                </a:solidFill>
              </a:rPr>
              <a:t>1</a:t>
            </a:r>
            <a:r>
              <a:rPr lang="en-US" altLang="zh-CN">
                <a:solidFill>
                  <a:schemeClr val="accent2"/>
                </a:solidFill>
                <a:latin typeface="Symbol" pitchFamily="18" charset="2"/>
              </a:rPr>
              <a:t>, </a:t>
            </a:r>
            <a:r>
              <a:rPr lang="en-US" altLang="zh-CN">
                <a:solidFill>
                  <a:schemeClr val="accent2"/>
                </a:solidFill>
              </a:rPr>
              <a:t>1]</a:t>
            </a:r>
            <a:r>
              <a:rPr lang="en-US" altLang="zh-CN">
                <a:solidFill>
                  <a:schemeClr val="accent2"/>
                </a:solidFill>
                <a:latin typeface="Symbol" pitchFamily="18" charset="2"/>
              </a:rPr>
              <a:t>.</a:t>
            </a:r>
          </a:p>
        </p:txBody>
      </p:sp>
      <p:grpSp>
        <p:nvGrpSpPr>
          <p:cNvPr id="2" name="Group 4"/>
          <p:cNvGrpSpPr>
            <a:grpSpLocks/>
          </p:cNvGrpSpPr>
          <p:nvPr/>
        </p:nvGrpSpPr>
        <p:grpSpPr bwMode="auto">
          <a:xfrm>
            <a:off x="5992813" y="2566988"/>
            <a:ext cx="2255837" cy="3836987"/>
            <a:chOff x="3775" y="1617"/>
            <a:chExt cx="1421" cy="2417"/>
          </a:xfrm>
        </p:grpSpPr>
        <p:pic>
          <p:nvPicPr>
            <p:cNvPr id="23567" name="Picture 5"/>
            <p:cNvPicPr>
              <a:picLocks noChangeAspect="1" noChangeArrowheads="1"/>
            </p:cNvPicPr>
            <p:nvPr/>
          </p:nvPicPr>
          <p:blipFill>
            <a:blip r:embed="rId3" cstate="print">
              <a:lum bright="6000"/>
            </a:blip>
            <a:srcRect/>
            <a:stretch>
              <a:fillRect/>
            </a:stretch>
          </p:blipFill>
          <p:spPr bwMode="auto">
            <a:xfrm>
              <a:off x="3775" y="1617"/>
              <a:ext cx="1421" cy="2417"/>
            </a:xfrm>
            <a:prstGeom prst="rect">
              <a:avLst/>
            </a:prstGeom>
            <a:noFill/>
            <a:ln w="9525">
              <a:solidFill>
                <a:schemeClr val="bg2"/>
              </a:solidFill>
              <a:miter lim="800000"/>
              <a:headEnd/>
              <a:tailEnd/>
            </a:ln>
          </p:spPr>
        </p:pic>
        <p:sp>
          <p:nvSpPr>
            <p:cNvPr id="23568" name="Text Box 6"/>
            <p:cNvSpPr txBox="1">
              <a:spLocks noChangeArrowheads="1"/>
            </p:cNvSpPr>
            <p:nvPr/>
          </p:nvSpPr>
          <p:spPr bwMode="auto">
            <a:xfrm>
              <a:off x="4083" y="2921"/>
              <a:ext cx="133" cy="230"/>
            </a:xfrm>
            <a:prstGeom prst="rect">
              <a:avLst/>
            </a:prstGeom>
            <a:noFill/>
            <a:ln w="9525">
              <a:noFill/>
              <a:miter lim="800000"/>
              <a:headEnd/>
              <a:tailEnd/>
            </a:ln>
          </p:spPr>
          <p:txBody>
            <a:bodyPr wrap="none" lIns="0" tIns="0" rIns="0" bIns="0">
              <a:spAutoFit/>
            </a:bodyPr>
            <a:lstStyle/>
            <a:p>
              <a:pPr>
                <a:lnSpc>
                  <a:spcPct val="120000"/>
                </a:lnSpc>
              </a:pPr>
              <a:r>
                <a:rPr lang="en-US" altLang="zh-CN" sz="2000" b="0"/>
                <a:t>-1</a:t>
              </a:r>
            </a:p>
          </p:txBody>
        </p:sp>
        <p:sp>
          <p:nvSpPr>
            <p:cNvPr id="23569" name="Text Box 7"/>
            <p:cNvSpPr txBox="1">
              <a:spLocks noChangeArrowheads="1"/>
            </p:cNvSpPr>
            <p:nvPr/>
          </p:nvSpPr>
          <p:spPr bwMode="auto">
            <a:xfrm>
              <a:off x="4739" y="2921"/>
              <a:ext cx="80" cy="230"/>
            </a:xfrm>
            <a:prstGeom prst="rect">
              <a:avLst/>
            </a:prstGeom>
            <a:noFill/>
            <a:ln w="9525">
              <a:noFill/>
              <a:miter lim="800000"/>
              <a:headEnd/>
              <a:tailEnd/>
            </a:ln>
          </p:spPr>
          <p:txBody>
            <a:bodyPr wrap="none" lIns="0" tIns="0" rIns="0" bIns="0">
              <a:spAutoFit/>
            </a:bodyPr>
            <a:lstStyle/>
            <a:p>
              <a:pPr>
                <a:lnSpc>
                  <a:spcPct val="120000"/>
                </a:lnSpc>
              </a:pPr>
              <a:r>
                <a:rPr lang="en-US" altLang="zh-CN" sz="2000" b="0"/>
                <a:t>1</a:t>
              </a:r>
            </a:p>
          </p:txBody>
        </p:sp>
      </p:grpSp>
      <p:sp>
        <p:nvSpPr>
          <p:cNvPr id="29704" name="Rectangle 8"/>
          <p:cNvSpPr>
            <a:spLocks noChangeArrowheads="1"/>
          </p:cNvSpPr>
          <p:nvPr/>
        </p:nvSpPr>
        <p:spPr bwMode="auto">
          <a:xfrm>
            <a:off x="7512050" y="4025900"/>
            <a:ext cx="1316038" cy="438150"/>
          </a:xfrm>
          <a:prstGeom prst="rect">
            <a:avLst/>
          </a:prstGeom>
          <a:noFill/>
          <a:ln w="9525">
            <a:noFill/>
            <a:miter lim="800000"/>
            <a:headEnd/>
            <a:tailEnd/>
          </a:ln>
        </p:spPr>
        <p:txBody>
          <a:bodyPr wrap="none" lIns="0" tIns="0" rIns="0" bIns="0">
            <a:spAutoFit/>
          </a:bodyPr>
          <a:lstStyle/>
          <a:p>
            <a:pPr>
              <a:lnSpc>
                <a:spcPct val="120000"/>
              </a:lnSpc>
            </a:pPr>
            <a:r>
              <a:rPr lang="en-US" altLang="zh-CN" sz="2400" b="0" i="1">
                <a:solidFill>
                  <a:srgbClr val="FF3300"/>
                </a:solidFill>
              </a:rPr>
              <a:t> y</a:t>
            </a:r>
            <a:r>
              <a:rPr lang="en-US" altLang="zh-CN" sz="2400" b="0">
                <a:solidFill>
                  <a:srgbClr val="FF3300"/>
                </a:solidFill>
                <a:latin typeface="Symbol" pitchFamily="18" charset="2"/>
              </a:rPr>
              <a:t>=</a:t>
            </a:r>
            <a:r>
              <a:rPr lang="en-US" altLang="zh-CN" sz="2400" b="0">
                <a:solidFill>
                  <a:srgbClr val="FF3300"/>
                </a:solidFill>
              </a:rPr>
              <a:t>arcsin </a:t>
            </a:r>
            <a:r>
              <a:rPr lang="en-US" altLang="zh-CN" sz="2400" b="0" i="1">
                <a:solidFill>
                  <a:srgbClr val="FF3300"/>
                </a:solidFill>
              </a:rPr>
              <a:t>x</a:t>
            </a:r>
          </a:p>
        </p:txBody>
      </p:sp>
      <p:sp>
        <p:nvSpPr>
          <p:cNvPr id="29705" name="Rectangle 9"/>
          <p:cNvSpPr>
            <a:spLocks noChangeArrowheads="1"/>
          </p:cNvSpPr>
          <p:nvPr/>
        </p:nvSpPr>
        <p:spPr bwMode="auto">
          <a:xfrm>
            <a:off x="7512050" y="3200400"/>
            <a:ext cx="1401763" cy="438150"/>
          </a:xfrm>
          <a:prstGeom prst="rect">
            <a:avLst/>
          </a:prstGeom>
          <a:noFill/>
          <a:ln w="9525">
            <a:noFill/>
            <a:miter lim="800000"/>
            <a:headEnd/>
            <a:tailEnd/>
          </a:ln>
        </p:spPr>
        <p:txBody>
          <a:bodyPr wrap="none" lIns="0" tIns="0" rIns="0" bIns="0">
            <a:spAutoFit/>
          </a:bodyPr>
          <a:lstStyle/>
          <a:p>
            <a:pPr>
              <a:lnSpc>
                <a:spcPct val="120000"/>
              </a:lnSpc>
            </a:pPr>
            <a:r>
              <a:rPr lang="en-US" altLang="zh-CN" sz="2400" b="0" i="1"/>
              <a:t> y</a:t>
            </a:r>
            <a:r>
              <a:rPr lang="en-US" altLang="zh-CN" sz="2400" b="0">
                <a:latin typeface="Symbol" pitchFamily="18" charset="2"/>
              </a:rPr>
              <a:t>=</a:t>
            </a:r>
            <a:r>
              <a:rPr lang="en-US" altLang="zh-CN" sz="2400" b="0"/>
              <a:t>Arcsin </a:t>
            </a:r>
            <a:r>
              <a:rPr lang="en-US" altLang="zh-CN" sz="2400" b="0" i="1"/>
              <a:t>x</a:t>
            </a:r>
          </a:p>
        </p:txBody>
      </p:sp>
      <p:grpSp>
        <p:nvGrpSpPr>
          <p:cNvPr id="3" name="Group 10"/>
          <p:cNvGrpSpPr>
            <a:grpSpLocks/>
          </p:cNvGrpSpPr>
          <p:nvPr/>
        </p:nvGrpSpPr>
        <p:grpSpPr bwMode="auto">
          <a:xfrm>
            <a:off x="228600" y="2362200"/>
            <a:ext cx="5743575" cy="2686050"/>
            <a:chOff x="144" y="1530"/>
            <a:chExt cx="3618" cy="1692"/>
          </a:xfrm>
        </p:grpSpPr>
        <p:sp>
          <p:nvSpPr>
            <p:cNvPr id="23561" name="Rectangle 11"/>
            <p:cNvSpPr>
              <a:spLocks noChangeArrowheads="1"/>
            </p:cNvSpPr>
            <p:nvPr/>
          </p:nvSpPr>
          <p:spPr bwMode="auto">
            <a:xfrm>
              <a:off x="144" y="1984"/>
              <a:ext cx="3552" cy="295"/>
            </a:xfrm>
            <a:prstGeom prst="rect">
              <a:avLst/>
            </a:prstGeom>
            <a:noFill/>
            <a:ln w="9525">
              <a:noFill/>
              <a:miter lim="800000"/>
              <a:headEnd/>
              <a:tailEnd/>
            </a:ln>
          </p:spPr>
          <p:txBody>
            <a:bodyPr lIns="0" tIns="0" rIns="0" bIns="0">
              <a:spAutoFit/>
            </a:bodyPr>
            <a:lstStyle/>
            <a:p>
              <a:pPr algn="dist">
                <a:lnSpc>
                  <a:spcPct val="120000"/>
                </a:lnSpc>
              </a:pPr>
              <a:r>
                <a:rPr lang="zh-CN" altLang="en-US">
                  <a:solidFill>
                    <a:schemeClr val="accent2"/>
                  </a:solidFill>
                </a:rPr>
                <a:t>反函数称为反正弦函数的主值</a:t>
              </a:r>
              <a:r>
                <a:rPr lang="en-US" altLang="zh-CN">
                  <a:solidFill>
                    <a:schemeClr val="accent2"/>
                  </a:solidFill>
                  <a:latin typeface="Symbol" pitchFamily="18" charset="2"/>
                </a:rPr>
                <a:t>, </a:t>
              </a:r>
              <a:r>
                <a:rPr lang="zh-CN" altLang="en-US">
                  <a:solidFill>
                    <a:schemeClr val="accent2"/>
                  </a:solidFill>
                </a:rPr>
                <a:t>记为 </a:t>
              </a:r>
            </a:p>
          </p:txBody>
        </p:sp>
        <p:sp>
          <p:nvSpPr>
            <p:cNvPr id="23562" name="Rectangle 12"/>
            <p:cNvSpPr>
              <a:spLocks noChangeArrowheads="1"/>
            </p:cNvSpPr>
            <p:nvPr/>
          </p:nvSpPr>
          <p:spPr bwMode="auto">
            <a:xfrm>
              <a:off x="144" y="1584"/>
              <a:ext cx="3618" cy="295"/>
            </a:xfrm>
            <a:prstGeom prst="rect">
              <a:avLst/>
            </a:prstGeom>
            <a:noFill/>
            <a:ln w="9525">
              <a:noFill/>
              <a:miter lim="800000"/>
              <a:headEnd/>
              <a:tailEnd/>
            </a:ln>
          </p:spPr>
          <p:txBody>
            <a:bodyPr wrap="none" lIns="0" tIns="0" rIns="0" bIns="0">
              <a:spAutoFit/>
            </a:bodyPr>
            <a:lstStyle/>
            <a:p>
              <a:pPr>
                <a:lnSpc>
                  <a:spcPct val="120000"/>
                </a:lnSpc>
              </a:pPr>
              <a:r>
                <a:rPr lang="en-US" altLang="zh-CN" b="0">
                  <a:solidFill>
                    <a:schemeClr val="tx2"/>
                  </a:solidFill>
                </a:rPr>
                <a:t>        </a:t>
              </a:r>
              <a:r>
                <a:rPr lang="zh-CN" altLang="en-US">
                  <a:solidFill>
                    <a:schemeClr val="accent2"/>
                  </a:solidFill>
                </a:rPr>
                <a:t>正弦函数 </a:t>
              </a:r>
              <a:r>
                <a:rPr lang="en-US" altLang="zh-CN" i="1">
                  <a:solidFill>
                    <a:schemeClr val="accent2"/>
                  </a:solidFill>
                </a:rPr>
                <a:t>y</a:t>
              </a:r>
              <a:r>
                <a:rPr lang="en-US" altLang="zh-CN">
                  <a:solidFill>
                    <a:schemeClr val="accent2"/>
                  </a:solidFill>
                  <a:sym typeface="Symbol" pitchFamily="18" charset="2"/>
                </a:rPr>
                <a:t></a:t>
              </a:r>
              <a:r>
                <a:rPr lang="en-US" altLang="zh-CN">
                  <a:solidFill>
                    <a:schemeClr val="accent2"/>
                  </a:solidFill>
                </a:rPr>
                <a:t>sin </a:t>
              </a:r>
              <a:r>
                <a:rPr lang="en-US" altLang="zh-CN" i="1">
                  <a:solidFill>
                    <a:schemeClr val="accent2"/>
                  </a:solidFill>
                </a:rPr>
                <a:t>x </a:t>
              </a:r>
              <a:r>
                <a:rPr lang="zh-CN" altLang="en-US">
                  <a:solidFill>
                    <a:schemeClr val="accent2"/>
                  </a:solidFill>
                </a:rPr>
                <a:t>在              上的</a:t>
              </a:r>
            </a:p>
          </p:txBody>
        </p:sp>
        <p:pic>
          <p:nvPicPr>
            <p:cNvPr id="23563" name="Picture 13"/>
            <p:cNvPicPr>
              <a:picLocks noChangeAspect="1" noChangeArrowheads="1"/>
            </p:cNvPicPr>
            <p:nvPr/>
          </p:nvPicPr>
          <p:blipFill>
            <a:blip r:embed="rId4" cstate="print"/>
            <a:srcRect/>
            <a:stretch>
              <a:fillRect/>
            </a:stretch>
          </p:blipFill>
          <p:spPr bwMode="auto">
            <a:xfrm>
              <a:off x="2448" y="1530"/>
              <a:ext cx="793" cy="486"/>
            </a:xfrm>
            <a:prstGeom prst="rect">
              <a:avLst/>
            </a:prstGeom>
            <a:noFill/>
            <a:ln w="9525">
              <a:noFill/>
              <a:miter lim="800000"/>
              <a:headEnd/>
              <a:tailEnd/>
            </a:ln>
          </p:spPr>
        </p:pic>
        <p:pic>
          <p:nvPicPr>
            <p:cNvPr id="23564" name="Picture 14"/>
            <p:cNvPicPr>
              <a:picLocks noChangeAspect="1" noChangeArrowheads="1"/>
            </p:cNvPicPr>
            <p:nvPr/>
          </p:nvPicPr>
          <p:blipFill>
            <a:blip r:embed="rId5" cstate="print"/>
            <a:srcRect/>
            <a:stretch>
              <a:fillRect/>
            </a:stretch>
          </p:blipFill>
          <p:spPr bwMode="auto">
            <a:xfrm>
              <a:off x="336" y="2736"/>
              <a:ext cx="793" cy="486"/>
            </a:xfrm>
            <a:prstGeom prst="rect">
              <a:avLst/>
            </a:prstGeom>
            <a:noFill/>
            <a:ln w="9525">
              <a:noFill/>
              <a:miter lim="800000"/>
              <a:headEnd/>
              <a:tailEnd/>
            </a:ln>
          </p:spPr>
        </p:pic>
        <p:sp>
          <p:nvSpPr>
            <p:cNvPr id="23565" name="Rectangle 15"/>
            <p:cNvSpPr>
              <a:spLocks noChangeArrowheads="1"/>
            </p:cNvSpPr>
            <p:nvPr/>
          </p:nvSpPr>
          <p:spPr bwMode="auto">
            <a:xfrm>
              <a:off x="144" y="2784"/>
              <a:ext cx="1132" cy="326"/>
            </a:xfrm>
            <a:prstGeom prst="rect">
              <a:avLst/>
            </a:prstGeom>
            <a:noFill/>
            <a:ln w="9525">
              <a:noFill/>
              <a:miter lim="800000"/>
              <a:headEnd/>
              <a:tailEnd/>
            </a:ln>
          </p:spPr>
          <p:txBody>
            <a:bodyPr wrap="none" lIns="0" tIns="0" rIns="0" bIns="0">
              <a:spAutoFit/>
            </a:bodyPr>
            <a:lstStyle/>
            <a:p>
              <a:pPr>
                <a:lnSpc>
                  <a:spcPct val="120000"/>
                </a:lnSpc>
              </a:pPr>
              <a:r>
                <a:rPr lang="zh-CN" altLang="en-US">
                  <a:solidFill>
                    <a:schemeClr val="accent2"/>
                  </a:solidFill>
                </a:rPr>
                <a:t>为</a:t>
              </a:r>
              <a:r>
                <a:rPr lang="zh-CN" altLang="en-US">
                  <a:solidFill>
                    <a:schemeClr val="tx2"/>
                  </a:solidFill>
                </a:rPr>
                <a:t>               </a:t>
              </a:r>
              <a:r>
                <a:rPr lang="en-US" altLang="zh-CN" b="0">
                  <a:solidFill>
                    <a:schemeClr val="tx2"/>
                  </a:solidFill>
                  <a:latin typeface="Symbol" pitchFamily="18" charset="2"/>
                </a:rPr>
                <a:t>.</a:t>
              </a:r>
            </a:p>
          </p:txBody>
        </p:sp>
        <p:sp>
          <p:nvSpPr>
            <p:cNvPr id="23566" name="Rectangle 16"/>
            <p:cNvSpPr>
              <a:spLocks noChangeArrowheads="1"/>
            </p:cNvSpPr>
            <p:nvPr/>
          </p:nvSpPr>
          <p:spPr bwMode="auto">
            <a:xfrm>
              <a:off x="144" y="2384"/>
              <a:ext cx="3504" cy="295"/>
            </a:xfrm>
            <a:prstGeom prst="rect">
              <a:avLst/>
            </a:prstGeom>
            <a:noFill/>
            <a:ln w="9525">
              <a:noFill/>
              <a:miter lim="800000"/>
              <a:headEnd/>
              <a:tailEnd/>
            </a:ln>
          </p:spPr>
          <p:txBody>
            <a:bodyPr lIns="0" tIns="0" rIns="0" bIns="0">
              <a:spAutoFit/>
            </a:bodyPr>
            <a:lstStyle/>
            <a:p>
              <a:pPr algn="dist">
                <a:lnSpc>
                  <a:spcPct val="120000"/>
                </a:lnSpc>
              </a:pPr>
              <a:r>
                <a:rPr lang="en-US" altLang="zh-CN" b="0">
                  <a:solidFill>
                    <a:schemeClr val="tx2"/>
                  </a:solidFill>
                </a:rPr>
                <a:t> </a:t>
              </a:r>
              <a:r>
                <a:rPr lang="en-US" altLang="zh-CN" i="1">
                  <a:solidFill>
                    <a:schemeClr val="tx2"/>
                  </a:solidFill>
                </a:rPr>
                <a:t>y</a:t>
              </a:r>
              <a:r>
                <a:rPr lang="en-US" altLang="zh-CN">
                  <a:solidFill>
                    <a:schemeClr val="tx2"/>
                  </a:solidFill>
                  <a:latin typeface="Symbol" pitchFamily="18" charset="2"/>
                </a:rPr>
                <a:t>=</a:t>
              </a:r>
              <a:r>
                <a:rPr lang="en-US" altLang="zh-CN">
                  <a:solidFill>
                    <a:schemeClr val="tx2"/>
                  </a:solidFill>
                </a:rPr>
                <a:t>arcsin </a:t>
              </a:r>
              <a:r>
                <a:rPr lang="en-US" altLang="zh-CN" i="1">
                  <a:solidFill>
                    <a:schemeClr val="tx2"/>
                  </a:solidFill>
                </a:rPr>
                <a:t>x</a:t>
              </a:r>
              <a:r>
                <a:rPr lang="en-US" altLang="zh-CN">
                  <a:solidFill>
                    <a:schemeClr val="tx2"/>
                  </a:solidFill>
                  <a:latin typeface="Symbol" pitchFamily="18" charset="2"/>
                </a:rPr>
                <a:t>, </a:t>
              </a:r>
              <a:r>
                <a:rPr lang="zh-CN" altLang="en-US">
                  <a:solidFill>
                    <a:schemeClr val="accent2"/>
                  </a:solidFill>
                </a:rPr>
                <a:t>其定义域为</a:t>
              </a:r>
              <a:r>
                <a:rPr lang="en-US" altLang="zh-CN">
                  <a:solidFill>
                    <a:schemeClr val="accent2"/>
                  </a:solidFill>
                </a:rPr>
                <a:t>[</a:t>
              </a:r>
              <a:r>
                <a:rPr lang="en-US" altLang="zh-CN">
                  <a:solidFill>
                    <a:schemeClr val="accent2"/>
                  </a:solidFill>
                  <a:sym typeface="Symbol" pitchFamily="18" charset="2"/>
                </a:rPr>
                <a:t></a:t>
              </a:r>
              <a:r>
                <a:rPr lang="en-US" altLang="zh-CN">
                  <a:solidFill>
                    <a:schemeClr val="accent2"/>
                  </a:solidFill>
                </a:rPr>
                <a:t>1</a:t>
              </a:r>
              <a:r>
                <a:rPr lang="en-US" altLang="zh-CN">
                  <a:solidFill>
                    <a:schemeClr val="accent2"/>
                  </a:solidFill>
                  <a:latin typeface="Symbol" pitchFamily="18" charset="2"/>
                </a:rPr>
                <a:t>, </a:t>
              </a:r>
              <a:r>
                <a:rPr lang="en-US" altLang="zh-CN">
                  <a:solidFill>
                    <a:schemeClr val="accent2"/>
                  </a:solidFill>
                </a:rPr>
                <a:t>1]</a:t>
              </a:r>
              <a:r>
                <a:rPr lang="en-US" altLang="zh-CN">
                  <a:solidFill>
                    <a:schemeClr val="accent2"/>
                  </a:solidFill>
                  <a:latin typeface="Symbol" pitchFamily="18" charset="2"/>
                </a:rPr>
                <a:t>, </a:t>
              </a:r>
              <a:r>
                <a:rPr lang="zh-CN" altLang="en-US">
                  <a:solidFill>
                    <a:schemeClr val="accent2"/>
                  </a:solidFill>
                </a:rPr>
                <a:t>值域</a:t>
              </a:r>
            </a:p>
          </p:txBody>
        </p:sp>
      </p:grpSp>
      <p:sp>
        <p:nvSpPr>
          <p:cNvPr id="29713" name="AutoShape 17">
            <a:hlinkClick r:id="" action="ppaction://hlinkshowjump?jump=nextslide" highlightClick="1"/>
            <a:hlinkHover r:id="" action="ppaction://noaction" highlightClick="1"/>
          </p:cNvPr>
          <p:cNvSpPr>
            <a:spLocks noChangeArrowheads="1"/>
          </p:cNvSpPr>
          <p:nvPr/>
        </p:nvSpPr>
        <p:spPr bwMode="auto">
          <a:xfrm>
            <a:off x="7837488" y="6561138"/>
            <a:ext cx="1306512" cy="287337"/>
          </a:xfrm>
          <a:prstGeom prst="roundRect">
            <a:avLst>
              <a:gd name="adj" fmla="val 16667"/>
            </a:avLst>
          </a:prstGeom>
          <a:gradFill rotWithShape="0">
            <a:gsLst>
              <a:gs pos="0">
                <a:schemeClr val="bg2">
                  <a:gamma/>
                  <a:shade val="46275"/>
                  <a:invGamma/>
                </a:schemeClr>
              </a:gs>
              <a:gs pos="50000">
                <a:schemeClr val="bg2"/>
              </a:gs>
              <a:gs pos="100000">
                <a:schemeClr val="bg2">
                  <a:gamma/>
                  <a:shade val="46275"/>
                  <a:invGamma/>
                </a:schemeClr>
              </a:gs>
            </a:gsLst>
            <a:lin ang="5400000" scaled="1"/>
          </a:gradFill>
          <a:ln w="9525">
            <a:solidFill>
              <a:schemeClr val="hlink"/>
            </a:solidFill>
            <a:round/>
            <a:headEnd/>
            <a:tailEnd/>
          </a:ln>
          <a:effectLst/>
        </p:spPr>
        <p:txBody>
          <a:bodyPr lIns="0" tIns="0" rIns="0" bIns="0" anchor="ctr"/>
          <a:lstStyle/>
          <a:p>
            <a:pPr algn="ctr" eaLnBrk="0" hangingPunct="0">
              <a:defRPr/>
            </a:pPr>
            <a:r>
              <a:rPr kumimoji="0" lang="zh-CN" altLang="en-US" sz="1800" b="0">
                <a:solidFill>
                  <a:schemeClr val="tx2"/>
                </a:solidFill>
              </a:rPr>
              <a:t>下页</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wipe(left)">
                                      <p:cBhvr>
                                        <p:cTn id="7" dur="500"/>
                                        <p:tgtEl>
                                          <p:spTgt spid="29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wipe(left)">
                                      <p:cBhvr>
                                        <p:cTn id="12" dur="500"/>
                                        <p:tgtEl>
                                          <p:spTgt spid="296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288" fill="hold" grpId="0" nodeType="clickEffect">
                                  <p:stCondLst>
                                    <p:cond delay="0"/>
                                  </p:stCondLst>
                                  <p:childTnLst>
                                    <p:set>
                                      <p:cBhvr>
                                        <p:cTn id="21" dur="1" fill="hold">
                                          <p:stCondLst>
                                            <p:cond delay="0"/>
                                          </p:stCondLst>
                                        </p:cTn>
                                        <p:tgtEl>
                                          <p:spTgt spid="29705"/>
                                        </p:tgtEl>
                                        <p:attrNameLst>
                                          <p:attrName>style.visibility</p:attrName>
                                        </p:attrNameLst>
                                      </p:cBhvr>
                                      <p:to>
                                        <p:strVal val="visible"/>
                                      </p:to>
                                    </p:set>
                                    <p:anim calcmode="lin" valueType="num">
                                      <p:cBhvr>
                                        <p:cTn id="22" dur="500" fill="hold"/>
                                        <p:tgtEl>
                                          <p:spTgt spid="29705"/>
                                        </p:tgtEl>
                                        <p:attrNameLst>
                                          <p:attrName>ppt_w</p:attrName>
                                        </p:attrNameLst>
                                      </p:cBhvr>
                                      <p:tavLst>
                                        <p:tav tm="0">
                                          <p:val>
                                            <p:strVal val="4/3*#ppt_w"/>
                                          </p:val>
                                        </p:tav>
                                        <p:tav tm="100000">
                                          <p:val>
                                            <p:strVal val="#ppt_w"/>
                                          </p:val>
                                        </p:tav>
                                      </p:tavLst>
                                    </p:anim>
                                    <p:anim calcmode="lin" valueType="num">
                                      <p:cBhvr>
                                        <p:cTn id="23" dur="500" fill="hold"/>
                                        <p:tgtEl>
                                          <p:spTgt spid="29705"/>
                                        </p:tgtEl>
                                        <p:attrNameLst>
                                          <p:attrName>ppt_h</p:attrName>
                                        </p:attrNameLst>
                                      </p:cBhvr>
                                      <p:tavLst>
                                        <p:tav tm="0">
                                          <p:val>
                                            <p:strVal val="4/3*#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288" fill="hold" grpId="0" nodeType="clickEffect">
                                  <p:stCondLst>
                                    <p:cond delay="0"/>
                                  </p:stCondLst>
                                  <p:childTnLst>
                                    <p:set>
                                      <p:cBhvr>
                                        <p:cTn id="32" dur="1" fill="hold">
                                          <p:stCondLst>
                                            <p:cond delay="0"/>
                                          </p:stCondLst>
                                        </p:cTn>
                                        <p:tgtEl>
                                          <p:spTgt spid="29704"/>
                                        </p:tgtEl>
                                        <p:attrNameLst>
                                          <p:attrName>style.visibility</p:attrName>
                                        </p:attrNameLst>
                                      </p:cBhvr>
                                      <p:to>
                                        <p:strVal val="visible"/>
                                      </p:to>
                                    </p:set>
                                    <p:anim calcmode="lin" valueType="num">
                                      <p:cBhvr>
                                        <p:cTn id="33" dur="500" fill="hold"/>
                                        <p:tgtEl>
                                          <p:spTgt spid="29704"/>
                                        </p:tgtEl>
                                        <p:attrNameLst>
                                          <p:attrName>ppt_w</p:attrName>
                                        </p:attrNameLst>
                                      </p:cBhvr>
                                      <p:tavLst>
                                        <p:tav tm="0">
                                          <p:val>
                                            <p:strVal val="4/3*#ppt_w"/>
                                          </p:val>
                                        </p:tav>
                                        <p:tav tm="100000">
                                          <p:val>
                                            <p:strVal val="#ppt_w"/>
                                          </p:val>
                                        </p:tav>
                                      </p:tavLst>
                                    </p:anim>
                                    <p:anim calcmode="lin" valueType="num">
                                      <p:cBhvr>
                                        <p:cTn id="34" dur="500" fill="hold"/>
                                        <p:tgtEl>
                                          <p:spTgt spid="29704"/>
                                        </p:tgtEl>
                                        <p:attrNameLst>
                                          <p:attrName>ppt_h</p:attrName>
                                        </p:attrNameLst>
                                      </p:cBhvr>
                                      <p:tavLst>
                                        <p:tav tm="0">
                                          <p:val>
                                            <p:strVal val="4/3*#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9713"/>
                                        </p:tgtEl>
                                        <p:attrNameLst>
                                          <p:attrName>style.visibility</p:attrName>
                                        </p:attrNameLst>
                                      </p:cBhvr>
                                      <p:to>
                                        <p:strVal val="visible"/>
                                      </p:to>
                                    </p:set>
                                    <p:animEffect transition="in" filter="dissolve">
                                      <p:cBhvr>
                                        <p:cTn id="39" dur="500"/>
                                        <p:tgtEl>
                                          <p:spTgt spid="29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P spid="29704" grpId="0" autoUpdateAnimBg="0"/>
      <p:bldP spid="29705" grpId="0" autoUpdateAnimBg="0"/>
      <p:bldP spid="29713"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988050" y="2546350"/>
            <a:ext cx="2379663" cy="3825875"/>
            <a:chOff x="3772" y="1604"/>
            <a:chExt cx="1499" cy="2410"/>
          </a:xfrm>
        </p:grpSpPr>
        <p:pic>
          <p:nvPicPr>
            <p:cNvPr id="24589" name="Picture 3"/>
            <p:cNvPicPr>
              <a:picLocks noChangeAspect="1" noChangeArrowheads="1"/>
            </p:cNvPicPr>
            <p:nvPr/>
          </p:nvPicPr>
          <p:blipFill>
            <a:blip r:embed="rId2" cstate="print">
              <a:lum bright="6000"/>
            </a:blip>
            <a:srcRect/>
            <a:stretch>
              <a:fillRect/>
            </a:stretch>
          </p:blipFill>
          <p:spPr bwMode="auto">
            <a:xfrm>
              <a:off x="3772" y="1604"/>
              <a:ext cx="1499" cy="2410"/>
            </a:xfrm>
            <a:prstGeom prst="rect">
              <a:avLst/>
            </a:prstGeom>
            <a:noFill/>
            <a:ln w="9525">
              <a:solidFill>
                <a:schemeClr val="bg2"/>
              </a:solidFill>
              <a:miter lim="800000"/>
              <a:headEnd/>
              <a:tailEnd/>
            </a:ln>
          </p:spPr>
        </p:pic>
        <p:sp>
          <p:nvSpPr>
            <p:cNvPr id="24590" name="Rectangle 4"/>
            <p:cNvSpPr>
              <a:spLocks noChangeArrowheads="1"/>
            </p:cNvSpPr>
            <p:nvPr/>
          </p:nvSpPr>
          <p:spPr bwMode="auto">
            <a:xfrm>
              <a:off x="4727" y="3228"/>
              <a:ext cx="80" cy="230"/>
            </a:xfrm>
            <a:prstGeom prst="rect">
              <a:avLst/>
            </a:prstGeom>
            <a:noFill/>
            <a:ln w="9525">
              <a:noFill/>
              <a:miter lim="800000"/>
              <a:headEnd/>
              <a:tailEnd/>
            </a:ln>
          </p:spPr>
          <p:txBody>
            <a:bodyPr wrap="none" lIns="0" tIns="0" rIns="0" bIns="0">
              <a:spAutoFit/>
            </a:bodyPr>
            <a:lstStyle/>
            <a:p>
              <a:pPr>
                <a:lnSpc>
                  <a:spcPct val="120000"/>
                </a:lnSpc>
              </a:pPr>
              <a:r>
                <a:rPr lang="en-US" altLang="zh-CN" sz="2000" b="0"/>
                <a:t>1</a:t>
              </a:r>
            </a:p>
          </p:txBody>
        </p:sp>
        <p:sp>
          <p:nvSpPr>
            <p:cNvPr id="24591" name="Rectangle 5"/>
            <p:cNvSpPr>
              <a:spLocks noChangeArrowheads="1"/>
            </p:cNvSpPr>
            <p:nvPr/>
          </p:nvSpPr>
          <p:spPr bwMode="auto">
            <a:xfrm>
              <a:off x="4071" y="3228"/>
              <a:ext cx="133" cy="230"/>
            </a:xfrm>
            <a:prstGeom prst="rect">
              <a:avLst/>
            </a:prstGeom>
            <a:noFill/>
            <a:ln w="9525">
              <a:noFill/>
              <a:miter lim="800000"/>
              <a:headEnd/>
              <a:tailEnd/>
            </a:ln>
          </p:spPr>
          <p:txBody>
            <a:bodyPr wrap="none" lIns="0" tIns="0" rIns="0" bIns="0">
              <a:spAutoFit/>
            </a:bodyPr>
            <a:lstStyle/>
            <a:p>
              <a:pPr>
                <a:lnSpc>
                  <a:spcPct val="120000"/>
                </a:lnSpc>
              </a:pPr>
              <a:r>
                <a:rPr lang="en-US" altLang="zh-CN" sz="2000" b="0"/>
                <a:t>-1</a:t>
              </a:r>
            </a:p>
          </p:txBody>
        </p:sp>
      </p:grpSp>
      <p:sp>
        <p:nvSpPr>
          <p:cNvPr id="32774" name="Rectangle 6"/>
          <p:cNvSpPr>
            <a:spLocks noChangeArrowheads="1"/>
          </p:cNvSpPr>
          <p:nvPr/>
        </p:nvSpPr>
        <p:spPr bwMode="auto">
          <a:xfrm>
            <a:off x="7219950" y="3330575"/>
            <a:ext cx="1452563" cy="438150"/>
          </a:xfrm>
          <a:prstGeom prst="rect">
            <a:avLst/>
          </a:prstGeom>
          <a:noFill/>
          <a:ln w="9525">
            <a:noFill/>
            <a:miter lim="800000"/>
            <a:headEnd/>
            <a:tailEnd/>
          </a:ln>
        </p:spPr>
        <p:txBody>
          <a:bodyPr wrap="none" lIns="0" tIns="0" rIns="0" bIns="0">
            <a:spAutoFit/>
          </a:bodyPr>
          <a:lstStyle/>
          <a:p>
            <a:pPr>
              <a:lnSpc>
                <a:spcPct val="120000"/>
              </a:lnSpc>
            </a:pPr>
            <a:r>
              <a:rPr lang="en-US" altLang="zh-CN" sz="2400" b="0" i="1"/>
              <a:t> y</a:t>
            </a:r>
            <a:r>
              <a:rPr lang="en-US" altLang="zh-CN" sz="2400" b="0">
                <a:latin typeface="Symbol" pitchFamily="18" charset="2"/>
              </a:rPr>
              <a:t>=</a:t>
            </a:r>
            <a:r>
              <a:rPr lang="en-US" altLang="zh-CN" sz="2400" b="0"/>
              <a:t>Arccos </a:t>
            </a:r>
            <a:r>
              <a:rPr lang="en-US" altLang="zh-CN" sz="2400" b="0" i="1"/>
              <a:t>x</a:t>
            </a:r>
          </a:p>
        </p:txBody>
      </p:sp>
      <p:sp>
        <p:nvSpPr>
          <p:cNvPr id="32775" name="Rectangle 7"/>
          <p:cNvSpPr>
            <a:spLocks noChangeArrowheads="1"/>
          </p:cNvSpPr>
          <p:nvPr/>
        </p:nvSpPr>
        <p:spPr bwMode="auto">
          <a:xfrm>
            <a:off x="7219950" y="4181475"/>
            <a:ext cx="1366838" cy="438150"/>
          </a:xfrm>
          <a:prstGeom prst="rect">
            <a:avLst/>
          </a:prstGeom>
          <a:noFill/>
          <a:ln w="9525">
            <a:noFill/>
            <a:miter lim="800000"/>
            <a:headEnd/>
            <a:tailEnd/>
          </a:ln>
        </p:spPr>
        <p:txBody>
          <a:bodyPr wrap="none" lIns="0" tIns="0" rIns="0" bIns="0">
            <a:spAutoFit/>
          </a:bodyPr>
          <a:lstStyle/>
          <a:p>
            <a:pPr>
              <a:lnSpc>
                <a:spcPct val="120000"/>
              </a:lnSpc>
            </a:pPr>
            <a:r>
              <a:rPr lang="en-US" altLang="zh-CN" sz="2400" b="0" i="1">
                <a:solidFill>
                  <a:srgbClr val="FF3300"/>
                </a:solidFill>
              </a:rPr>
              <a:t> y</a:t>
            </a:r>
            <a:r>
              <a:rPr lang="en-US" altLang="zh-CN" sz="2400" b="0">
                <a:solidFill>
                  <a:srgbClr val="FF3300"/>
                </a:solidFill>
                <a:latin typeface="Symbol" pitchFamily="18" charset="2"/>
              </a:rPr>
              <a:t>=</a:t>
            </a:r>
            <a:r>
              <a:rPr lang="en-US" altLang="zh-CN" sz="2400" b="0">
                <a:solidFill>
                  <a:srgbClr val="FF3300"/>
                </a:solidFill>
              </a:rPr>
              <a:t>arccos </a:t>
            </a:r>
            <a:r>
              <a:rPr lang="en-US" altLang="zh-CN" sz="2400" b="0" i="1">
                <a:solidFill>
                  <a:srgbClr val="FF3300"/>
                </a:solidFill>
              </a:rPr>
              <a:t>x</a:t>
            </a:r>
          </a:p>
        </p:txBody>
      </p:sp>
      <p:sp>
        <p:nvSpPr>
          <p:cNvPr id="32776" name="Rectangle 8"/>
          <p:cNvSpPr>
            <a:spLocks noChangeArrowheads="1"/>
          </p:cNvSpPr>
          <p:nvPr/>
        </p:nvSpPr>
        <p:spPr bwMode="auto">
          <a:xfrm>
            <a:off x="228600" y="762000"/>
            <a:ext cx="8685213" cy="1538288"/>
          </a:xfrm>
          <a:prstGeom prst="rect">
            <a:avLst/>
          </a:prstGeom>
          <a:noFill/>
          <a:ln w="9525">
            <a:noFill/>
            <a:miter lim="800000"/>
            <a:headEnd/>
            <a:tailEnd/>
          </a:ln>
        </p:spPr>
        <p:txBody>
          <a:bodyPr lIns="0" tIns="0" rIns="0" bIns="0">
            <a:spAutoFit/>
          </a:bodyPr>
          <a:lstStyle/>
          <a:p>
            <a:pPr>
              <a:lnSpc>
                <a:spcPct val="120000"/>
              </a:lnSpc>
              <a:buFontTx/>
              <a:buChar char="•"/>
            </a:pPr>
            <a:r>
              <a:rPr lang="en-US" altLang="zh-CN" b="0">
                <a:solidFill>
                  <a:srgbClr val="CC0000"/>
                </a:solidFill>
                <a:ea typeface="黑体" pitchFamily="49" charset="-122"/>
              </a:rPr>
              <a:t> </a:t>
            </a:r>
            <a:r>
              <a:rPr lang="zh-CN" altLang="en-US" b="0">
                <a:solidFill>
                  <a:srgbClr val="CC0000"/>
                </a:solidFill>
                <a:ea typeface="黑体" pitchFamily="49" charset="-122"/>
              </a:rPr>
              <a:t>反余弦函数</a:t>
            </a:r>
          </a:p>
          <a:p>
            <a:pPr>
              <a:lnSpc>
                <a:spcPct val="120000"/>
              </a:lnSpc>
            </a:pPr>
            <a:r>
              <a:rPr lang="zh-CN" altLang="en-US">
                <a:solidFill>
                  <a:schemeClr val="accent2"/>
                </a:solidFill>
              </a:rPr>
              <a:t>        余弦函数</a:t>
            </a:r>
            <a:r>
              <a:rPr lang="en-US" altLang="zh-CN" i="1">
                <a:solidFill>
                  <a:schemeClr val="accent2"/>
                </a:solidFill>
              </a:rPr>
              <a:t>y</a:t>
            </a:r>
            <a:r>
              <a:rPr lang="en-US" altLang="zh-CN">
                <a:solidFill>
                  <a:schemeClr val="accent2"/>
                </a:solidFill>
                <a:sym typeface="Symbol" pitchFamily="18" charset="2"/>
              </a:rPr>
              <a:t></a:t>
            </a:r>
            <a:r>
              <a:rPr lang="en-US" altLang="zh-CN">
                <a:solidFill>
                  <a:schemeClr val="accent2"/>
                </a:solidFill>
              </a:rPr>
              <a:t>cos </a:t>
            </a:r>
            <a:r>
              <a:rPr lang="en-US" altLang="zh-CN" i="1">
                <a:solidFill>
                  <a:schemeClr val="accent2"/>
                </a:solidFill>
              </a:rPr>
              <a:t>x</a:t>
            </a:r>
            <a:r>
              <a:rPr lang="zh-CN" altLang="en-US">
                <a:solidFill>
                  <a:schemeClr val="accent2"/>
                </a:solidFill>
              </a:rPr>
              <a:t>的反函数称为反余弦函数</a:t>
            </a:r>
            <a:r>
              <a:rPr lang="en-US" altLang="zh-CN">
                <a:solidFill>
                  <a:schemeClr val="accent2"/>
                </a:solidFill>
                <a:latin typeface="Symbol" pitchFamily="18" charset="2"/>
              </a:rPr>
              <a:t>, </a:t>
            </a:r>
            <a:r>
              <a:rPr lang="zh-CN" altLang="en-US">
                <a:solidFill>
                  <a:schemeClr val="accent2"/>
                </a:solidFill>
              </a:rPr>
              <a:t>记为</a:t>
            </a:r>
            <a:r>
              <a:rPr lang="en-US" altLang="zh-CN" i="1">
                <a:solidFill>
                  <a:schemeClr val="accent2"/>
                </a:solidFill>
              </a:rPr>
              <a:t>y</a:t>
            </a:r>
            <a:r>
              <a:rPr lang="en-US" altLang="zh-CN">
                <a:solidFill>
                  <a:schemeClr val="accent2"/>
                </a:solidFill>
                <a:latin typeface="Symbol" pitchFamily="18" charset="2"/>
              </a:rPr>
              <a:t>=</a:t>
            </a:r>
            <a:r>
              <a:rPr lang="en-US" altLang="zh-CN">
                <a:solidFill>
                  <a:schemeClr val="accent2"/>
                </a:solidFill>
              </a:rPr>
              <a:t>Arccos </a:t>
            </a:r>
            <a:r>
              <a:rPr lang="en-US" altLang="zh-CN" i="1">
                <a:solidFill>
                  <a:schemeClr val="accent2"/>
                </a:solidFill>
              </a:rPr>
              <a:t>x</a:t>
            </a:r>
            <a:r>
              <a:rPr lang="en-US" altLang="zh-CN">
                <a:solidFill>
                  <a:schemeClr val="accent2"/>
                </a:solidFill>
                <a:latin typeface="Symbol" pitchFamily="18" charset="2"/>
              </a:rPr>
              <a:t>. </a:t>
            </a:r>
            <a:r>
              <a:rPr lang="zh-CN" altLang="en-US">
                <a:solidFill>
                  <a:schemeClr val="accent2"/>
                </a:solidFill>
              </a:rPr>
              <a:t>它是多值函数</a:t>
            </a:r>
            <a:r>
              <a:rPr lang="en-US" altLang="zh-CN">
                <a:solidFill>
                  <a:schemeClr val="accent2"/>
                </a:solidFill>
                <a:latin typeface="Symbol" pitchFamily="18" charset="2"/>
              </a:rPr>
              <a:t>, </a:t>
            </a:r>
            <a:r>
              <a:rPr lang="zh-CN" altLang="en-US">
                <a:solidFill>
                  <a:schemeClr val="accent2"/>
                </a:solidFill>
              </a:rPr>
              <a:t>定义域为</a:t>
            </a:r>
            <a:r>
              <a:rPr lang="en-US" altLang="zh-CN">
                <a:solidFill>
                  <a:schemeClr val="accent2"/>
                </a:solidFill>
              </a:rPr>
              <a:t>[</a:t>
            </a:r>
            <a:r>
              <a:rPr lang="en-US" altLang="zh-CN">
                <a:solidFill>
                  <a:schemeClr val="accent2"/>
                </a:solidFill>
                <a:latin typeface="Symbol" pitchFamily="18" charset="2"/>
              </a:rPr>
              <a:t>-</a:t>
            </a:r>
            <a:r>
              <a:rPr lang="en-US" altLang="zh-CN">
                <a:solidFill>
                  <a:schemeClr val="accent2"/>
                </a:solidFill>
              </a:rPr>
              <a:t>1</a:t>
            </a:r>
            <a:r>
              <a:rPr lang="en-US" altLang="zh-CN">
                <a:solidFill>
                  <a:schemeClr val="accent2"/>
                </a:solidFill>
                <a:latin typeface="Symbol" pitchFamily="18" charset="2"/>
              </a:rPr>
              <a:t>, </a:t>
            </a:r>
            <a:r>
              <a:rPr lang="en-US" altLang="zh-CN">
                <a:solidFill>
                  <a:schemeClr val="accent2"/>
                </a:solidFill>
              </a:rPr>
              <a:t>1]</a:t>
            </a:r>
            <a:r>
              <a:rPr lang="en-US" altLang="zh-CN">
                <a:solidFill>
                  <a:schemeClr val="accent2"/>
                </a:solidFill>
                <a:latin typeface="Symbol" pitchFamily="18" charset="2"/>
              </a:rPr>
              <a:t>.</a:t>
            </a:r>
          </a:p>
        </p:txBody>
      </p:sp>
      <p:grpSp>
        <p:nvGrpSpPr>
          <p:cNvPr id="3" name="Group 9"/>
          <p:cNvGrpSpPr>
            <a:grpSpLocks/>
          </p:cNvGrpSpPr>
          <p:nvPr/>
        </p:nvGrpSpPr>
        <p:grpSpPr bwMode="auto">
          <a:xfrm>
            <a:off x="222250" y="2435225"/>
            <a:ext cx="5568950" cy="2244725"/>
            <a:chOff x="140" y="1569"/>
            <a:chExt cx="3508" cy="1414"/>
          </a:xfrm>
        </p:grpSpPr>
        <p:sp>
          <p:nvSpPr>
            <p:cNvPr id="24585" name="Text Box 10"/>
            <p:cNvSpPr txBox="1">
              <a:spLocks noChangeArrowheads="1"/>
            </p:cNvSpPr>
            <p:nvPr/>
          </p:nvSpPr>
          <p:spPr bwMode="auto">
            <a:xfrm>
              <a:off x="144" y="1569"/>
              <a:ext cx="3504" cy="295"/>
            </a:xfrm>
            <a:prstGeom prst="rect">
              <a:avLst/>
            </a:prstGeom>
            <a:noFill/>
            <a:ln w="9525">
              <a:noFill/>
              <a:miter lim="800000"/>
              <a:headEnd/>
              <a:tailEnd/>
            </a:ln>
          </p:spPr>
          <p:txBody>
            <a:bodyPr lIns="0" tIns="0" rIns="0" bIns="0">
              <a:spAutoFit/>
            </a:bodyPr>
            <a:lstStyle/>
            <a:p>
              <a:pPr algn="dist">
                <a:lnSpc>
                  <a:spcPct val="120000"/>
                </a:lnSpc>
              </a:pPr>
              <a:r>
                <a:rPr lang="en-US" altLang="zh-CN" b="0">
                  <a:solidFill>
                    <a:schemeClr val="tx2"/>
                  </a:solidFill>
                </a:rPr>
                <a:t>        </a:t>
              </a:r>
              <a:r>
                <a:rPr lang="zh-CN" altLang="en-US">
                  <a:solidFill>
                    <a:schemeClr val="accent2"/>
                  </a:solidFill>
                </a:rPr>
                <a:t>余弦函数</a:t>
              </a:r>
              <a:r>
                <a:rPr lang="en-US" altLang="zh-CN" i="1">
                  <a:solidFill>
                    <a:schemeClr val="accent2"/>
                  </a:solidFill>
                </a:rPr>
                <a:t>y</a:t>
              </a:r>
              <a:r>
                <a:rPr lang="en-US" altLang="zh-CN">
                  <a:solidFill>
                    <a:schemeClr val="accent2"/>
                  </a:solidFill>
                  <a:sym typeface="Symbol" pitchFamily="18" charset="2"/>
                </a:rPr>
                <a:t></a:t>
              </a:r>
              <a:r>
                <a:rPr lang="en-US" altLang="zh-CN">
                  <a:solidFill>
                    <a:schemeClr val="accent2"/>
                  </a:solidFill>
                </a:rPr>
                <a:t>cos </a:t>
              </a:r>
              <a:r>
                <a:rPr lang="en-US" altLang="zh-CN" i="1">
                  <a:solidFill>
                    <a:schemeClr val="accent2"/>
                  </a:solidFill>
                </a:rPr>
                <a:t>x</a:t>
              </a:r>
              <a:r>
                <a:rPr lang="zh-CN" altLang="en-US">
                  <a:solidFill>
                    <a:schemeClr val="accent2"/>
                  </a:solidFill>
                </a:rPr>
                <a:t>在</a:t>
              </a:r>
              <a:r>
                <a:rPr lang="en-US" altLang="zh-CN">
                  <a:solidFill>
                    <a:schemeClr val="accent2"/>
                  </a:solidFill>
                </a:rPr>
                <a:t>[0</a:t>
              </a:r>
              <a:r>
                <a:rPr lang="en-US" altLang="zh-CN">
                  <a:solidFill>
                    <a:schemeClr val="accent2"/>
                  </a:solidFill>
                  <a:latin typeface="Symbol" pitchFamily="18" charset="2"/>
                </a:rPr>
                <a:t>, </a:t>
              </a:r>
              <a:r>
                <a:rPr lang="en-US" altLang="zh-CN" i="1">
                  <a:solidFill>
                    <a:schemeClr val="accent2"/>
                  </a:solidFill>
                  <a:latin typeface="Symbol" pitchFamily="18" charset="2"/>
                </a:rPr>
                <a:t>p</a:t>
              </a:r>
              <a:r>
                <a:rPr lang="en-US" altLang="zh-CN">
                  <a:solidFill>
                    <a:schemeClr val="accent2"/>
                  </a:solidFill>
                </a:rPr>
                <a:t>]</a:t>
              </a:r>
              <a:r>
                <a:rPr lang="zh-CN" altLang="en-US">
                  <a:solidFill>
                    <a:schemeClr val="accent2"/>
                  </a:solidFill>
                </a:rPr>
                <a:t>上的反</a:t>
              </a:r>
            </a:p>
          </p:txBody>
        </p:sp>
        <p:sp>
          <p:nvSpPr>
            <p:cNvPr id="24586" name="Rectangle 11"/>
            <p:cNvSpPr>
              <a:spLocks noChangeArrowheads="1"/>
            </p:cNvSpPr>
            <p:nvPr/>
          </p:nvSpPr>
          <p:spPr bwMode="auto">
            <a:xfrm>
              <a:off x="140" y="2688"/>
              <a:ext cx="785" cy="295"/>
            </a:xfrm>
            <a:prstGeom prst="rect">
              <a:avLst/>
            </a:prstGeom>
            <a:noFill/>
            <a:ln w="9525">
              <a:noFill/>
              <a:miter lim="800000"/>
              <a:headEnd/>
              <a:tailEnd/>
            </a:ln>
          </p:spPr>
          <p:txBody>
            <a:bodyPr wrap="none" lIns="0" tIns="0" rIns="0" bIns="0">
              <a:spAutoFit/>
            </a:bodyPr>
            <a:lstStyle/>
            <a:p>
              <a:pPr algn="dist">
                <a:lnSpc>
                  <a:spcPct val="120000"/>
                </a:lnSpc>
              </a:pPr>
              <a:r>
                <a:rPr lang="zh-CN" altLang="en-US">
                  <a:solidFill>
                    <a:schemeClr val="accent2"/>
                  </a:solidFill>
                </a:rPr>
                <a:t>为</a:t>
              </a:r>
              <a:r>
                <a:rPr lang="en-US" altLang="zh-CN">
                  <a:solidFill>
                    <a:schemeClr val="accent2"/>
                  </a:solidFill>
                </a:rPr>
                <a:t>[0</a:t>
              </a:r>
              <a:r>
                <a:rPr lang="en-US" altLang="zh-CN">
                  <a:solidFill>
                    <a:schemeClr val="accent2"/>
                  </a:solidFill>
                  <a:latin typeface="Symbol" pitchFamily="18" charset="2"/>
                </a:rPr>
                <a:t>, </a:t>
              </a:r>
              <a:r>
                <a:rPr lang="en-US" altLang="zh-CN" i="1">
                  <a:solidFill>
                    <a:schemeClr val="accent2"/>
                  </a:solidFill>
                  <a:latin typeface="Symbol" pitchFamily="18" charset="2"/>
                </a:rPr>
                <a:t>p</a:t>
              </a:r>
              <a:r>
                <a:rPr lang="en-US" altLang="zh-CN">
                  <a:solidFill>
                    <a:schemeClr val="accent2"/>
                  </a:solidFill>
                </a:rPr>
                <a:t>]</a:t>
              </a:r>
              <a:r>
                <a:rPr lang="en-US" altLang="zh-CN">
                  <a:solidFill>
                    <a:schemeClr val="accent2"/>
                  </a:solidFill>
                  <a:latin typeface="Symbol" pitchFamily="18" charset="2"/>
                </a:rPr>
                <a:t>.</a:t>
              </a:r>
            </a:p>
          </p:txBody>
        </p:sp>
        <p:sp>
          <p:nvSpPr>
            <p:cNvPr id="24587" name="Rectangle 12"/>
            <p:cNvSpPr>
              <a:spLocks noChangeArrowheads="1"/>
            </p:cNvSpPr>
            <p:nvPr/>
          </p:nvSpPr>
          <p:spPr bwMode="auto">
            <a:xfrm>
              <a:off x="144" y="2315"/>
              <a:ext cx="3504" cy="295"/>
            </a:xfrm>
            <a:prstGeom prst="rect">
              <a:avLst/>
            </a:prstGeom>
            <a:noFill/>
            <a:ln w="9525">
              <a:noFill/>
              <a:miter lim="800000"/>
              <a:headEnd/>
              <a:tailEnd/>
            </a:ln>
          </p:spPr>
          <p:txBody>
            <a:bodyPr lIns="0" tIns="0" rIns="0" bIns="0">
              <a:spAutoFit/>
            </a:bodyPr>
            <a:lstStyle/>
            <a:p>
              <a:pPr algn="dist">
                <a:lnSpc>
                  <a:spcPct val="120000"/>
                </a:lnSpc>
              </a:pPr>
              <a:r>
                <a:rPr lang="en-US" altLang="zh-CN" b="0" i="1">
                  <a:solidFill>
                    <a:schemeClr val="tx2"/>
                  </a:solidFill>
                </a:rPr>
                <a:t> </a:t>
              </a:r>
              <a:r>
                <a:rPr lang="en-US" altLang="zh-CN" i="1">
                  <a:solidFill>
                    <a:schemeClr val="accent2"/>
                  </a:solidFill>
                </a:rPr>
                <a:t>y</a:t>
              </a:r>
              <a:r>
                <a:rPr lang="en-US" altLang="zh-CN">
                  <a:solidFill>
                    <a:schemeClr val="accent2"/>
                  </a:solidFill>
                  <a:latin typeface="Symbol" pitchFamily="18" charset="2"/>
                </a:rPr>
                <a:t>=</a:t>
              </a:r>
              <a:r>
                <a:rPr lang="en-US" altLang="zh-CN">
                  <a:solidFill>
                    <a:schemeClr val="accent2"/>
                  </a:solidFill>
                </a:rPr>
                <a:t>arccos </a:t>
              </a:r>
              <a:r>
                <a:rPr lang="en-US" altLang="zh-CN" i="1">
                  <a:solidFill>
                    <a:schemeClr val="accent2"/>
                  </a:solidFill>
                </a:rPr>
                <a:t>x</a:t>
              </a:r>
              <a:r>
                <a:rPr lang="en-US" altLang="zh-CN">
                  <a:solidFill>
                    <a:schemeClr val="accent2"/>
                  </a:solidFill>
                  <a:latin typeface="Symbol" pitchFamily="18" charset="2"/>
                </a:rPr>
                <a:t>, </a:t>
              </a:r>
              <a:r>
                <a:rPr lang="zh-CN" altLang="en-US">
                  <a:solidFill>
                    <a:schemeClr val="accent2"/>
                  </a:solidFill>
                </a:rPr>
                <a:t>其定义域为</a:t>
              </a:r>
              <a:r>
                <a:rPr lang="en-US" altLang="zh-CN">
                  <a:solidFill>
                    <a:schemeClr val="accent2"/>
                  </a:solidFill>
                </a:rPr>
                <a:t>[</a:t>
              </a:r>
              <a:r>
                <a:rPr lang="en-US" altLang="zh-CN">
                  <a:solidFill>
                    <a:schemeClr val="accent2"/>
                  </a:solidFill>
                  <a:sym typeface="Symbol" pitchFamily="18" charset="2"/>
                </a:rPr>
                <a:t></a:t>
              </a:r>
              <a:r>
                <a:rPr lang="en-US" altLang="zh-CN">
                  <a:solidFill>
                    <a:schemeClr val="accent2"/>
                  </a:solidFill>
                </a:rPr>
                <a:t>1</a:t>
              </a:r>
              <a:r>
                <a:rPr lang="en-US" altLang="zh-CN">
                  <a:solidFill>
                    <a:schemeClr val="accent2"/>
                  </a:solidFill>
                  <a:latin typeface="Symbol" pitchFamily="18" charset="2"/>
                </a:rPr>
                <a:t>,</a:t>
              </a:r>
              <a:r>
                <a:rPr lang="en-US" altLang="zh-CN">
                  <a:solidFill>
                    <a:schemeClr val="accent2"/>
                  </a:solidFill>
                </a:rPr>
                <a:t> 1]</a:t>
              </a:r>
              <a:r>
                <a:rPr lang="en-US" altLang="zh-CN">
                  <a:solidFill>
                    <a:schemeClr val="accent2"/>
                  </a:solidFill>
                  <a:latin typeface="Symbol" pitchFamily="18" charset="2"/>
                </a:rPr>
                <a:t>, </a:t>
              </a:r>
              <a:r>
                <a:rPr lang="zh-CN" altLang="en-US">
                  <a:solidFill>
                    <a:schemeClr val="accent2"/>
                  </a:solidFill>
                </a:rPr>
                <a:t>值域</a:t>
              </a:r>
            </a:p>
          </p:txBody>
        </p:sp>
        <p:sp>
          <p:nvSpPr>
            <p:cNvPr id="24588" name="Rectangle 13"/>
            <p:cNvSpPr>
              <a:spLocks noChangeArrowheads="1"/>
            </p:cNvSpPr>
            <p:nvPr/>
          </p:nvSpPr>
          <p:spPr bwMode="auto">
            <a:xfrm>
              <a:off x="144" y="1942"/>
              <a:ext cx="3504" cy="295"/>
            </a:xfrm>
            <a:prstGeom prst="rect">
              <a:avLst/>
            </a:prstGeom>
            <a:noFill/>
            <a:ln w="9525">
              <a:noFill/>
              <a:miter lim="800000"/>
              <a:headEnd/>
              <a:tailEnd/>
            </a:ln>
          </p:spPr>
          <p:txBody>
            <a:bodyPr lIns="0" tIns="0" rIns="0" bIns="0">
              <a:spAutoFit/>
            </a:bodyPr>
            <a:lstStyle/>
            <a:p>
              <a:pPr algn="dist">
                <a:lnSpc>
                  <a:spcPct val="120000"/>
                </a:lnSpc>
              </a:pPr>
              <a:r>
                <a:rPr lang="zh-CN" altLang="en-US">
                  <a:solidFill>
                    <a:schemeClr val="accent2"/>
                  </a:solidFill>
                </a:rPr>
                <a:t>函数称为反余弦函数的主值</a:t>
              </a:r>
              <a:r>
                <a:rPr lang="en-US" altLang="zh-CN">
                  <a:solidFill>
                    <a:schemeClr val="accent2"/>
                  </a:solidFill>
                  <a:latin typeface="Symbol" pitchFamily="18" charset="2"/>
                </a:rPr>
                <a:t>, </a:t>
              </a:r>
              <a:r>
                <a:rPr lang="zh-CN" altLang="en-US">
                  <a:solidFill>
                    <a:schemeClr val="accent2"/>
                  </a:solidFill>
                </a:rPr>
                <a:t>记为</a:t>
              </a:r>
            </a:p>
          </p:txBody>
        </p:sp>
      </p:grpSp>
      <p:sp>
        <p:nvSpPr>
          <p:cNvPr id="24583" name="Rectangle 14"/>
          <p:cNvSpPr>
            <a:spLocks noChangeArrowheads="1"/>
          </p:cNvSpPr>
          <p:nvPr/>
        </p:nvSpPr>
        <p:spPr bwMode="auto">
          <a:xfrm>
            <a:off x="228600" y="227013"/>
            <a:ext cx="8686800" cy="584200"/>
          </a:xfrm>
          <a:prstGeom prst="rect">
            <a:avLst/>
          </a:prstGeom>
          <a:noFill/>
          <a:ln w="9525">
            <a:noFill/>
            <a:miter lim="800000"/>
            <a:headEnd/>
            <a:tailEnd/>
          </a:ln>
        </p:spPr>
        <p:txBody>
          <a:bodyPr lIns="0" tIns="0" rIns="0" bIns="0">
            <a:spAutoFit/>
          </a:bodyPr>
          <a:lstStyle/>
          <a:p>
            <a:pPr algn="ctr">
              <a:lnSpc>
                <a:spcPct val="120000"/>
              </a:lnSpc>
              <a:buFont typeface="Wingdings" pitchFamily="2" charset="2"/>
              <a:buNone/>
            </a:pPr>
            <a:r>
              <a:rPr lang="zh-CN" altLang="en-US" sz="3200" b="0">
                <a:solidFill>
                  <a:srgbClr val="CC0000"/>
                </a:solidFill>
                <a:ea typeface="黑体" pitchFamily="49" charset="-122"/>
              </a:rPr>
              <a:t>反三角函数</a:t>
            </a:r>
          </a:p>
        </p:txBody>
      </p:sp>
      <p:sp>
        <p:nvSpPr>
          <p:cNvPr id="32783" name="AutoShape 15">
            <a:hlinkClick r:id="" action="ppaction://hlinkshowjump?jump=nextslide" highlightClick="1"/>
            <a:hlinkHover r:id="" action="ppaction://noaction" highlightClick="1"/>
          </p:cNvPr>
          <p:cNvSpPr>
            <a:spLocks noChangeArrowheads="1"/>
          </p:cNvSpPr>
          <p:nvPr/>
        </p:nvSpPr>
        <p:spPr bwMode="auto">
          <a:xfrm>
            <a:off x="7837488" y="6561138"/>
            <a:ext cx="1306512" cy="287337"/>
          </a:xfrm>
          <a:prstGeom prst="roundRect">
            <a:avLst>
              <a:gd name="adj" fmla="val 16667"/>
            </a:avLst>
          </a:prstGeom>
          <a:gradFill rotWithShape="0">
            <a:gsLst>
              <a:gs pos="0">
                <a:schemeClr val="bg2">
                  <a:gamma/>
                  <a:shade val="46275"/>
                  <a:invGamma/>
                </a:schemeClr>
              </a:gs>
              <a:gs pos="50000">
                <a:schemeClr val="bg2"/>
              </a:gs>
              <a:gs pos="100000">
                <a:schemeClr val="bg2">
                  <a:gamma/>
                  <a:shade val="46275"/>
                  <a:invGamma/>
                </a:schemeClr>
              </a:gs>
            </a:gsLst>
            <a:lin ang="5400000" scaled="1"/>
          </a:gradFill>
          <a:ln w="9525">
            <a:solidFill>
              <a:schemeClr val="hlink"/>
            </a:solidFill>
            <a:round/>
            <a:headEnd/>
            <a:tailEnd/>
          </a:ln>
          <a:effectLst/>
        </p:spPr>
        <p:txBody>
          <a:bodyPr lIns="0" tIns="0" rIns="0" bIns="0" anchor="ctr"/>
          <a:lstStyle/>
          <a:p>
            <a:pPr algn="ctr" eaLnBrk="0" hangingPunct="0">
              <a:defRPr/>
            </a:pPr>
            <a:r>
              <a:rPr kumimoji="0" lang="zh-CN" altLang="en-US" sz="1800" b="0">
                <a:solidFill>
                  <a:schemeClr val="tx2"/>
                </a:solidFill>
              </a:rPr>
              <a:t>下页</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6">
                                            <p:txEl>
                                              <p:pRg st="0" end="0"/>
                                            </p:txEl>
                                          </p:spTgt>
                                        </p:tgtEl>
                                        <p:attrNameLst>
                                          <p:attrName>style.visibility</p:attrName>
                                        </p:attrNameLst>
                                      </p:cBhvr>
                                      <p:to>
                                        <p:strVal val="visible"/>
                                      </p:to>
                                    </p:set>
                                    <p:animEffect transition="in" filter="wipe(left)">
                                      <p:cBhvr>
                                        <p:cTn id="7" dur="500"/>
                                        <p:tgtEl>
                                          <p:spTgt spid="327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6">
                                            <p:txEl>
                                              <p:pRg st="1" end="1"/>
                                            </p:txEl>
                                          </p:spTgt>
                                        </p:tgtEl>
                                        <p:attrNameLst>
                                          <p:attrName>style.visibility</p:attrName>
                                        </p:attrNameLst>
                                      </p:cBhvr>
                                      <p:to>
                                        <p:strVal val="visible"/>
                                      </p:to>
                                    </p:set>
                                    <p:animEffect transition="in" filter="wipe(left)">
                                      <p:cBhvr>
                                        <p:cTn id="12" dur="500"/>
                                        <p:tgtEl>
                                          <p:spTgt spid="327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288" fill="hold" grpId="0" nodeType="clickEffect">
                                  <p:stCondLst>
                                    <p:cond delay="0"/>
                                  </p:stCondLst>
                                  <p:childTnLst>
                                    <p:set>
                                      <p:cBhvr>
                                        <p:cTn id="26" dur="1" fill="hold">
                                          <p:stCondLst>
                                            <p:cond delay="0"/>
                                          </p:stCondLst>
                                        </p:cTn>
                                        <p:tgtEl>
                                          <p:spTgt spid="32774"/>
                                        </p:tgtEl>
                                        <p:attrNameLst>
                                          <p:attrName>style.visibility</p:attrName>
                                        </p:attrNameLst>
                                      </p:cBhvr>
                                      <p:to>
                                        <p:strVal val="visible"/>
                                      </p:to>
                                    </p:set>
                                    <p:anim calcmode="lin" valueType="num">
                                      <p:cBhvr>
                                        <p:cTn id="27" dur="500" fill="hold"/>
                                        <p:tgtEl>
                                          <p:spTgt spid="32774"/>
                                        </p:tgtEl>
                                        <p:attrNameLst>
                                          <p:attrName>ppt_w</p:attrName>
                                        </p:attrNameLst>
                                      </p:cBhvr>
                                      <p:tavLst>
                                        <p:tav tm="0">
                                          <p:val>
                                            <p:strVal val="4/3*#ppt_w"/>
                                          </p:val>
                                        </p:tav>
                                        <p:tav tm="100000">
                                          <p:val>
                                            <p:strVal val="#ppt_w"/>
                                          </p:val>
                                        </p:tav>
                                      </p:tavLst>
                                    </p:anim>
                                    <p:anim calcmode="lin" valueType="num">
                                      <p:cBhvr>
                                        <p:cTn id="28" dur="500" fill="hold"/>
                                        <p:tgtEl>
                                          <p:spTgt spid="32774"/>
                                        </p:tgtEl>
                                        <p:attrNameLst>
                                          <p:attrName>ppt_h</p:attrName>
                                        </p:attrNameLst>
                                      </p:cBhvr>
                                      <p:tavLst>
                                        <p:tav tm="0">
                                          <p:val>
                                            <p:strVal val="4/3*#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3" presetClass="entr" presetSubtype="288" fill="hold" grpId="0" nodeType="clickEffect">
                                  <p:stCondLst>
                                    <p:cond delay="0"/>
                                  </p:stCondLst>
                                  <p:childTnLst>
                                    <p:set>
                                      <p:cBhvr>
                                        <p:cTn id="32" dur="1" fill="hold">
                                          <p:stCondLst>
                                            <p:cond delay="0"/>
                                          </p:stCondLst>
                                        </p:cTn>
                                        <p:tgtEl>
                                          <p:spTgt spid="32775"/>
                                        </p:tgtEl>
                                        <p:attrNameLst>
                                          <p:attrName>style.visibility</p:attrName>
                                        </p:attrNameLst>
                                      </p:cBhvr>
                                      <p:to>
                                        <p:strVal val="visible"/>
                                      </p:to>
                                    </p:set>
                                    <p:anim calcmode="lin" valueType="num">
                                      <p:cBhvr>
                                        <p:cTn id="33" dur="500" fill="hold"/>
                                        <p:tgtEl>
                                          <p:spTgt spid="32775"/>
                                        </p:tgtEl>
                                        <p:attrNameLst>
                                          <p:attrName>ppt_w</p:attrName>
                                        </p:attrNameLst>
                                      </p:cBhvr>
                                      <p:tavLst>
                                        <p:tav tm="0">
                                          <p:val>
                                            <p:strVal val="4/3*#ppt_w"/>
                                          </p:val>
                                        </p:tav>
                                        <p:tav tm="100000">
                                          <p:val>
                                            <p:strVal val="#ppt_w"/>
                                          </p:val>
                                        </p:tav>
                                      </p:tavLst>
                                    </p:anim>
                                    <p:anim calcmode="lin" valueType="num">
                                      <p:cBhvr>
                                        <p:cTn id="34" dur="500" fill="hold"/>
                                        <p:tgtEl>
                                          <p:spTgt spid="32775"/>
                                        </p:tgtEl>
                                        <p:attrNameLst>
                                          <p:attrName>ppt_h</p:attrName>
                                        </p:attrNameLst>
                                      </p:cBhvr>
                                      <p:tavLst>
                                        <p:tav tm="0">
                                          <p:val>
                                            <p:strVal val="4/3*#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2783"/>
                                        </p:tgtEl>
                                        <p:attrNameLst>
                                          <p:attrName>style.visibility</p:attrName>
                                        </p:attrNameLst>
                                      </p:cBhvr>
                                      <p:to>
                                        <p:strVal val="visible"/>
                                      </p:to>
                                    </p:set>
                                    <p:animEffect transition="in" filter="dissolve">
                                      <p:cBhvr>
                                        <p:cTn id="39" dur="500"/>
                                        <p:tgtEl>
                                          <p:spTgt spid="32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autoUpdateAnimBg="0"/>
      <p:bldP spid="32775" grpId="0" autoUpdateAnimBg="0"/>
      <p:bldP spid="32776" grpId="0" build="p" autoUpdateAnimBg="0"/>
      <p:bldP spid="32783"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228600" y="762000"/>
            <a:ext cx="8685213" cy="1538288"/>
          </a:xfrm>
          <a:prstGeom prst="rect">
            <a:avLst/>
          </a:prstGeom>
          <a:noFill/>
          <a:ln w="9525">
            <a:noFill/>
            <a:miter lim="800000"/>
            <a:headEnd/>
            <a:tailEnd/>
          </a:ln>
        </p:spPr>
        <p:txBody>
          <a:bodyPr lIns="0" tIns="0" rIns="0" bIns="0">
            <a:spAutoFit/>
          </a:bodyPr>
          <a:lstStyle/>
          <a:p>
            <a:pPr>
              <a:lnSpc>
                <a:spcPct val="120000"/>
              </a:lnSpc>
              <a:buFontTx/>
              <a:buChar char="•"/>
            </a:pPr>
            <a:r>
              <a:rPr lang="en-US" altLang="zh-CN" b="0">
                <a:solidFill>
                  <a:srgbClr val="CC0000"/>
                </a:solidFill>
                <a:ea typeface="黑体" pitchFamily="49" charset="-122"/>
              </a:rPr>
              <a:t> </a:t>
            </a:r>
            <a:r>
              <a:rPr lang="zh-CN" altLang="en-US" b="0">
                <a:solidFill>
                  <a:srgbClr val="CC0000"/>
                </a:solidFill>
                <a:ea typeface="黑体" pitchFamily="49" charset="-122"/>
              </a:rPr>
              <a:t>反正切函数</a:t>
            </a:r>
          </a:p>
          <a:p>
            <a:pPr>
              <a:lnSpc>
                <a:spcPct val="120000"/>
              </a:lnSpc>
            </a:pPr>
            <a:r>
              <a:rPr lang="zh-CN" altLang="en-US" b="0">
                <a:solidFill>
                  <a:schemeClr val="tx2"/>
                </a:solidFill>
              </a:rPr>
              <a:t>        </a:t>
            </a:r>
            <a:r>
              <a:rPr lang="zh-CN" altLang="en-US">
                <a:solidFill>
                  <a:schemeClr val="accent2"/>
                </a:solidFill>
              </a:rPr>
              <a:t>正切函数</a:t>
            </a:r>
            <a:r>
              <a:rPr lang="en-US" altLang="zh-CN" i="1">
                <a:solidFill>
                  <a:schemeClr val="accent2"/>
                </a:solidFill>
              </a:rPr>
              <a:t>y</a:t>
            </a:r>
            <a:r>
              <a:rPr lang="en-US" altLang="zh-CN">
                <a:solidFill>
                  <a:schemeClr val="accent2"/>
                </a:solidFill>
                <a:sym typeface="Symbol" pitchFamily="18" charset="2"/>
              </a:rPr>
              <a:t></a:t>
            </a:r>
            <a:r>
              <a:rPr lang="en-US" altLang="zh-CN">
                <a:solidFill>
                  <a:schemeClr val="accent2"/>
                </a:solidFill>
              </a:rPr>
              <a:t>tan </a:t>
            </a:r>
            <a:r>
              <a:rPr lang="en-US" altLang="zh-CN" i="1">
                <a:solidFill>
                  <a:schemeClr val="accent2"/>
                </a:solidFill>
              </a:rPr>
              <a:t>x</a:t>
            </a:r>
            <a:r>
              <a:rPr lang="zh-CN" altLang="en-US">
                <a:solidFill>
                  <a:schemeClr val="accent2"/>
                </a:solidFill>
              </a:rPr>
              <a:t>的反函数称为反正切函数</a:t>
            </a:r>
            <a:r>
              <a:rPr lang="en-US" altLang="zh-CN">
                <a:solidFill>
                  <a:schemeClr val="accent2"/>
                </a:solidFill>
                <a:latin typeface="Symbol" pitchFamily="18" charset="2"/>
              </a:rPr>
              <a:t>, </a:t>
            </a:r>
            <a:r>
              <a:rPr lang="zh-CN" altLang="en-US">
                <a:solidFill>
                  <a:schemeClr val="accent2"/>
                </a:solidFill>
              </a:rPr>
              <a:t>记为</a:t>
            </a:r>
            <a:r>
              <a:rPr lang="en-US" altLang="zh-CN" i="1">
                <a:solidFill>
                  <a:schemeClr val="accent2"/>
                </a:solidFill>
              </a:rPr>
              <a:t>y</a:t>
            </a:r>
            <a:r>
              <a:rPr lang="en-US" altLang="zh-CN">
                <a:solidFill>
                  <a:schemeClr val="accent2"/>
                </a:solidFill>
                <a:latin typeface="Symbol" pitchFamily="18" charset="2"/>
              </a:rPr>
              <a:t>=</a:t>
            </a:r>
            <a:r>
              <a:rPr lang="en-US" altLang="zh-CN">
                <a:solidFill>
                  <a:schemeClr val="accent2"/>
                </a:solidFill>
              </a:rPr>
              <a:t>Arctan </a:t>
            </a:r>
            <a:r>
              <a:rPr lang="en-US" altLang="zh-CN" i="1">
                <a:solidFill>
                  <a:schemeClr val="accent2"/>
                </a:solidFill>
              </a:rPr>
              <a:t>x</a:t>
            </a:r>
            <a:r>
              <a:rPr lang="en-US" altLang="zh-CN">
                <a:solidFill>
                  <a:schemeClr val="accent2"/>
                </a:solidFill>
                <a:latin typeface="Symbol" pitchFamily="18" charset="2"/>
              </a:rPr>
              <a:t>. </a:t>
            </a:r>
            <a:r>
              <a:rPr lang="zh-CN" altLang="en-US">
                <a:solidFill>
                  <a:schemeClr val="accent2"/>
                </a:solidFill>
              </a:rPr>
              <a:t>它是多值函数</a:t>
            </a:r>
            <a:r>
              <a:rPr lang="en-US" altLang="zh-CN">
                <a:solidFill>
                  <a:schemeClr val="accent2"/>
                </a:solidFill>
                <a:latin typeface="Symbol" pitchFamily="18" charset="2"/>
              </a:rPr>
              <a:t>, </a:t>
            </a:r>
            <a:r>
              <a:rPr lang="zh-CN" altLang="en-US">
                <a:solidFill>
                  <a:schemeClr val="accent2"/>
                </a:solidFill>
              </a:rPr>
              <a:t>定义域为</a:t>
            </a:r>
            <a:r>
              <a:rPr lang="en-US" altLang="zh-CN">
                <a:solidFill>
                  <a:schemeClr val="accent2"/>
                </a:solidFill>
              </a:rPr>
              <a:t>(</a:t>
            </a:r>
            <a:r>
              <a:rPr lang="en-US" altLang="zh-CN">
                <a:solidFill>
                  <a:schemeClr val="accent2"/>
                </a:solidFill>
                <a:latin typeface="Symbol" pitchFamily="18" charset="2"/>
              </a:rPr>
              <a:t>-</a:t>
            </a:r>
            <a:r>
              <a:rPr lang="en-US" altLang="zh-CN">
                <a:solidFill>
                  <a:schemeClr val="accent2"/>
                </a:solidFill>
                <a:sym typeface="Symbol" pitchFamily="18" charset="2"/>
              </a:rPr>
              <a:t></a:t>
            </a:r>
            <a:r>
              <a:rPr lang="en-US" altLang="zh-CN">
                <a:solidFill>
                  <a:schemeClr val="accent2"/>
                </a:solidFill>
                <a:latin typeface="Symbol" pitchFamily="18" charset="2"/>
              </a:rPr>
              <a:t>, </a:t>
            </a:r>
            <a:r>
              <a:rPr lang="en-US" altLang="zh-CN">
                <a:solidFill>
                  <a:schemeClr val="accent2"/>
                </a:solidFill>
                <a:latin typeface="Symbol" pitchFamily="18" charset="2"/>
                <a:sym typeface="Symbol" pitchFamily="18" charset="2"/>
              </a:rPr>
              <a:t>+</a:t>
            </a:r>
            <a:r>
              <a:rPr lang="en-US" altLang="zh-CN">
                <a:solidFill>
                  <a:schemeClr val="accent2"/>
                </a:solidFill>
                <a:sym typeface="Symbol" pitchFamily="18" charset="2"/>
              </a:rPr>
              <a:t></a:t>
            </a:r>
            <a:r>
              <a:rPr lang="en-US" altLang="zh-CN">
                <a:solidFill>
                  <a:schemeClr val="accent2"/>
                </a:solidFill>
              </a:rPr>
              <a:t>)</a:t>
            </a:r>
            <a:r>
              <a:rPr lang="en-US" altLang="zh-CN">
                <a:solidFill>
                  <a:schemeClr val="accent2"/>
                </a:solidFill>
                <a:latin typeface="Symbol" pitchFamily="18" charset="2"/>
              </a:rPr>
              <a:t>.</a:t>
            </a:r>
          </a:p>
        </p:txBody>
      </p:sp>
      <p:grpSp>
        <p:nvGrpSpPr>
          <p:cNvPr id="2" name="Group 3"/>
          <p:cNvGrpSpPr>
            <a:grpSpLocks/>
          </p:cNvGrpSpPr>
          <p:nvPr/>
        </p:nvGrpSpPr>
        <p:grpSpPr bwMode="auto">
          <a:xfrm>
            <a:off x="5851525" y="2667000"/>
            <a:ext cx="3062288" cy="3087688"/>
            <a:chOff x="3686" y="1680"/>
            <a:chExt cx="1929" cy="1945"/>
          </a:xfrm>
        </p:grpSpPr>
        <p:pic>
          <p:nvPicPr>
            <p:cNvPr id="25615" name="Picture 4"/>
            <p:cNvPicPr>
              <a:picLocks noChangeAspect="1" noChangeArrowheads="1"/>
            </p:cNvPicPr>
            <p:nvPr/>
          </p:nvPicPr>
          <p:blipFill>
            <a:blip r:embed="rId2" cstate="print">
              <a:lum bright="6000"/>
            </a:blip>
            <a:srcRect/>
            <a:stretch>
              <a:fillRect/>
            </a:stretch>
          </p:blipFill>
          <p:spPr bwMode="auto">
            <a:xfrm>
              <a:off x="3686" y="1680"/>
              <a:ext cx="1929" cy="1945"/>
            </a:xfrm>
            <a:prstGeom prst="rect">
              <a:avLst/>
            </a:prstGeom>
            <a:noFill/>
            <a:ln w="9525">
              <a:solidFill>
                <a:schemeClr val="bg2"/>
              </a:solidFill>
              <a:miter lim="800000"/>
              <a:headEnd/>
              <a:tailEnd/>
            </a:ln>
          </p:spPr>
        </p:pic>
        <p:pic>
          <p:nvPicPr>
            <p:cNvPr id="25616" name="Picture 5"/>
            <p:cNvPicPr>
              <a:picLocks noChangeAspect="1" noChangeArrowheads="1"/>
            </p:cNvPicPr>
            <p:nvPr/>
          </p:nvPicPr>
          <p:blipFill>
            <a:blip r:embed="rId3" cstate="print"/>
            <a:srcRect l="11877" t="26799" b="12770"/>
            <a:stretch>
              <a:fillRect/>
            </a:stretch>
          </p:blipFill>
          <p:spPr bwMode="auto">
            <a:xfrm>
              <a:off x="4351" y="2934"/>
              <a:ext cx="235" cy="276"/>
            </a:xfrm>
            <a:prstGeom prst="rect">
              <a:avLst/>
            </a:prstGeom>
            <a:solidFill>
              <a:srgbClr val="F3FFF8"/>
            </a:solidFill>
            <a:ln w="9525">
              <a:noFill/>
              <a:miter lim="800000"/>
              <a:headEnd/>
              <a:tailEnd/>
            </a:ln>
          </p:spPr>
        </p:pic>
        <p:pic>
          <p:nvPicPr>
            <p:cNvPr id="25617" name="Picture 6"/>
            <p:cNvPicPr>
              <a:picLocks noChangeAspect="1" noChangeArrowheads="1"/>
            </p:cNvPicPr>
            <p:nvPr/>
          </p:nvPicPr>
          <p:blipFill>
            <a:blip r:embed="rId3" cstate="print"/>
            <a:srcRect l="41762" t="26799" b="12770"/>
            <a:stretch>
              <a:fillRect/>
            </a:stretch>
          </p:blipFill>
          <p:spPr bwMode="auto">
            <a:xfrm>
              <a:off x="4430" y="2426"/>
              <a:ext cx="156" cy="276"/>
            </a:xfrm>
            <a:prstGeom prst="rect">
              <a:avLst/>
            </a:prstGeom>
            <a:solidFill>
              <a:srgbClr val="F3FFF8"/>
            </a:solidFill>
            <a:ln w="9525">
              <a:noFill/>
              <a:miter lim="800000"/>
              <a:headEnd/>
              <a:tailEnd/>
            </a:ln>
          </p:spPr>
        </p:pic>
      </p:grpSp>
      <p:sp>
        <p:nvSpPr>
          <p:cNvPr id="33799" name="Rectangle 7"/>
          <p:cNvSpPr>
            <a:spLocks noChangeArrowheads="1"/>
          </p:cNvSpPr>
          <p:nvPr/>
        </p:nvSpPr>
        <p:spPr bwMode="auto">
          <a:xfrm>
            <a:off x="5894388" y="3263900"/>
            <a:ext cx="1341437" cy="438150"/>
          </a:xfrm>
          <a:prstGeom prst="rect">
            <a:avLst/>
          </a:prstGeom>
          <a:noFill/>
          <a:ln w="9525">
            <a:noFill/>
            <a:miter lim="800000"/>
            <a:headEnd/>
            <a:tailEnd/>
          </a:ln>
        </p:spPr>
        <p:txBody>
          <a:bodyPr wrap="none" lIns="0" tIns="0" rIns="0" bIns="0">
            <a:spAutoFit/>
          </a:bodyPr>
          <a:lstStyle/>
          <a:p>
            <a:pPr>
              <a:lnSpc>
                <a:spcPct val="120000"/>
              </a:lnSpc>
            </a:pPr>
            <a:r>
              <a:rPr lang="en-US" altLang="zh-CN" sz="2400" b="0" i="1"/>
              <a:t>y</a:t>
            </a:r>
            <a:r>
              <a:rPr lang="en-US" altLang="zh-CN" sz="2400" b="0">
                <a:latin typeface="Symbol" pitchFamily="18" charset="2"/>
              </a:rPr>
              <a:t>=</a:t>
            </a:r>
            <a:r>
              <a:rPr lang="en-US" altLang="zh-CN" sz="2400" b="0"/>
              <a:t>Arctan </a:t>
            </a:r>
            <a:r>
              <a:rPr lang="en-US" altLang="zh-CN" sz="2400" b="0" i="1"/>
              <a:t>x</a:t>
            </a:r>
          </a:p>
        </p:txBody>
      </p:sp>
      <p:sp>
        <p:nvSpPr>
          <p:cNvPr id="33800" name="Rectangle 8"/>
          <p:cNvSpPr>
            <a:spLocks noChangeArrowheads="1"/>
          </p:cNvSpPr>
          <p:nvPr/>
        </p:nvSpPr>
        <p:spPr bwMode="auto">
          <a:xfrm>
            <a:off x="7607300" y="3551238"/>
            <a:ext cx="1255713" cy="438150"/>
          </a:xfrm>
          <a:prstGeom prst="rect">
            <a:avLst/>
          </a:prstGeom>
          <a:noFill/>
          <a:ln w="9525">
            <a:noFill/>
            <a:miter lim="800000"/>
            <a:headEnd/>
            <a:tailEnd/>
          </a:ln>
        </p:spPr>
        <p:txBody>
          <a:bodyPr wrap="none" lIns="0" tIns="0" rIns="0" bIns="0">
            <a:spAutoFit/>
          </a:bodyPr>
          <a:lstStyle/>
          <a:p>
            <a:pPr>
              <a:lnSpc>
                <a:spcPct val="120000"/>
              </a:lnSpc>
            </a:pPr>
            <a:r>
              <a:rPr lang="en-US" altLang="zh-CN" sz="2400" b="0" i="1">
                <a:solidFill>
                  <a:srgbClr val="FF3300"/>
                </a:solidFill>
              </a:rPr>
              <a:t>y</a:t>
            </a:r>
            <a:r>
              <a:rPr lang="en-US" altLang="zh-CN" sz="2400" b="0">
                <a:solidFill>
                  <a:srgbClr val="FF3300"/>
                </a:solidFill>
                <a:latin typeface="Symbol" pitchFamily="18" charset="2"/>
              </a:rPr>
              <a:t>=</a:t>
            </a:r>
            <a:r>
              <a:rPr lang="en-US" altLang="zh-CN" sz="2400" b="0">
                <a:solidFill>
                  <a:srgbClr val="FF3300"/>
                </a:solidFill>
              </a:rPr>
              <a:t>arctan </a:t>
            </a:r>
            <a:r>
              <a:rPr lang="en-US" altLang="zh-CN" sz="2400" b="0" i="1">
                <a:solidFill>
                  <a:srgbClr val="FF3300"/>
                </a:solidFill>
              </a:rPr>
              <a:t>x</a:t>
            </a:r>
          </a:p>
        </p:txBody>
      </p:sp>
      <p:grpSp>
        <p:nvGrpSpPr>
          <p:cNvPr id="3" name="Group 9"/>
          <p:cNvGrpSpPr>
            <a:grpSpLocks/>
          </p:cNvGrpSpPr>
          <p:nvPr/>
        </p:nvGrpSpPr>
        <p:grpSpPr bwMode="auto">
          <a:xfrm>
            <a:off x="228600" y="2276475"/>
            <a:ext cx="5410200" cy="2689225"/>
            <a:chOff x="144" y="1482"/>
            <a:chExt cx="3408" cy="1694"/>
          </a:xfrm>
        </p:grpSpPr>
        <p:sp>
          <p:nvSpPr>
            <p:cNvPr id="25609" name="Rectangle 10"/>
            <p:cNvSpPr>
              <a:spLocks noChangeArrowheads="1"/>
            </p:cNvSpPr>
            <p:nvPr/>
          </p:nvSpPr>
          <p:spPr bwMode="auto">
            <a:xfrm>
              <a:off x="144" y="1968"/>
              <a:ext cx="3408" cy="295"/>
            </a:xfrm>
            <a:prstGeom prst="rect">
              <a:avLst/>
            </a:prstGeom>
            <a:noFill/>
            <a:ln w="9525">
              <a:noFill/>
              <a:miter lim="800000"/>
              <a:headEnd/>
              <a:tailEnd/>
            </a:ln>
          </p:spPr>
          <p:txBody>
            <a:bodyPr lIns="0" tIns="0" rIns="0" bIns="0">
              <a:spAutoFit/>
            </a:bodyPr>
            <a:lstStyle/>
            <a:p>
              <a:pPr algn="dist">
                <a:lnSpc>
                  <a:spcPct val="120000"/>
                </a:lnSpc>
              </a:pPr>
              <a:r>
                <a:rPr lang="zh-CN" altLang="en-US">
                  <a:solidFill>
                    <a:schemeClr val="accent2"/>
                  </a:solidFill>
                </a:rPr>
                <a:t>反函数称为反正切函数的主值</a:t>
              </a:r>
              <a:r>
                <a:rPr lang="en-US" altLang="zh-CN">
                  <a:solidFill>
                    <a:schemeClr val="accent2"/>
                  </a:solidFill>
                  <a:latin typeface="Symbol" pitchFamily="18" charset="2"/>
                </a:rPr>
                <a:t>,</a:t>
              </a:r>
              <a:r>
                <a:rPr lang="zh-CN" altLang="en-US">
                  <a:solidFill>
                    <a:schemeClr val="accent2"/>
                  </a:solidFill>
                </a:rPr>
                <a:t>记</a:t>
              </a:r>
            </a:p>
          </p:txBody>
        </p:sp>
        <p:sp>
          <p:nvSpPr>
            <p:cNvPr id="25610" name="Rectangle 11"/>
            <p:cNvSpPr>
              <a:spLocks noChangeArrowheads="1"/>
            </p:cNvSpPr>
            <p:nvPr/>
          </p:nvSpPr>
          <p:spPr bwMode="auto">
            <a:xfrm>
              <a:off x="144" y="2731"/>
              <a:ext cx="1776" cy="295"/>
            </a:xfrm>
            <a:prstGeom prst="rect">
              <a:avLst/>
            </a:prstGeom>
            <a:noFill/>
            <a:ln w="9525">
              <a:noFill/>
              <a:miter lim="800000"/>
              <a:headEnd/>
              <a:tailEnd/>
            </a:ln>
          </p:spPr>
          <p:txBody>
            <a:bodyPr lIns="0" tIns="0" rIns="0" bIns="0">
              <a:spAutoFit/>
            </a:bodyPr>
            <a:lstStyle/>
            <a:p>
              <a:pPr>
                <a:lnSpc>
                  <a:spcPct val="120000"/>
                </a:lnSpc>
              </a:pPr>
              <a:r>
                <a:rPr lang="zh-CN" altLang="en-US">
                  <a:solidFill>
                    <a:schemeClr val="accent2"/>
                  </a:solidFill>
                </a:rPr>
                <a:t>值域为              </a:t>
              </a:r>
              <a:r>
                <a:rPr lang="en-US" altLang="zh-CN">
                  <a:solidFill>
                    <a:schemeClr val="accent2"/>
                  </a:solidFill>
                  <a:latin typeface="Symbol" pitchFamily="18" charset="2"/>
                </a:rPr>
                <a:t>.</a:t>
              </a:r>
            </a:p>
          </p:txBody>
        </p:sp>
        <p:sp>
          <p:nvSpPr>
            <p:cNvPr id="25611" name="Rectangle 12"/>
            <p:cNvSpPr>
              <a:spLocks noChangeArrowheads="1"/>
            </p:cNvSpPr>
            <p:nvPr/>
          </p:nvSpPr>
          <p:spPr bwMode="auto">
            <a:xfrm>
              <a:off x="144" y="1584"/>
              <a:ext cx="3408" cy="295"/>
            </a:xfrm>
            <a:prstGeom prst="rect">
              <a:avLst/>
            </a:prstGeom>
            <a:noFill/>
            <a:ln w="9525">
              <a:noFill/>
              <a:miter lim="800000"/>
              <a:headEnd/>
              <a:tailEnd/>
            </a:ln>
          </p:spPr>
          <p:txBody>
            <a:bodyPr lIns="0" tIns="0" rIns="0" bIns="0">
              <a:spAutoFit/>
            </a:bodyPr>
            <a:lstStyle/>
            <a:p>
              <a:pPr algn="dist">
                <a:lnSpc>
                  <a:spcPct val="120000"/>
                </a:lnSpc>
              </a:pPr>
              <a:r>
                <a:rPr lang="en-US" altLang="zh-CN" b="0">
                  <a:solidFill>
                    <a:schemeClr val="tx2"/>
                  </a:solidFill>
                </a:rPr>
                <a:t>        </a:t>
              </a:r>
              <a:r>
                <a:rPr lang="zh-CN" altLang="en-US">
                  <a:solidFill>
                    <a:schemeClr val="accent2"/>
                  </a:solidFill>
                </a:rPr>
                <a:t>正切函数</a:t>
              </a:r>
              <a:r>
                <a:rPr lang="en-US" altLang="zh-CN" i="1">
                  <a:solidFill>
                    <a:schemeClr val="accent2"/>
                  </a:solidFill>
                </a:rPr>
                <a:t>y</a:t>
              </a:r>
              <a:r>
                <a:rPr lang="en-US" altLang="zh-CN">
                  <a:solidFill>
                    <a:schemeClr val="accent2"/>
                  </a:solidFill>
                  <a:sym typeface="Symbol" pitchFamily="18" charset="2"/>
                </a:rPr>
                <a:t></a:t>
              </a:r>
              <a:r>
                <a:rPr lang="en-US" altLang="zh-CN">
                  <a:solidFill>
                    <a:schemeClr val="accent2"/>
                  </a:solidFill>
                </a:rPr>
                <a:t>tan </a:t>
              </a:r>
              <a:r>
                <a:rPr lang="en-US" altLang="zh-CN" i="1">
                  <a:solidFill>
                    <a:schemeClr val="accent2"/>
                  </a:solidFill>
                </a:rPr>
                <a:t>x</a:t>
              </a:r>
              <a:r>
                <a:rPr lang="zh-CN" altLang="en-US">
                  <a:solidFill>
                    <a:schemeClr val="accent2"/>
                  </a:solidFill>
                </a:rPr>
                <a:t>在            上的</a:t>
              </a:r>
            </a:p>
          </p:txBody>
        </p:sp>
        <p:pic>
          <p:nvPicPr>
            <p:cNvPr id="25612" name="Picture 13"/>
            <p:cNvPicPr>
              <a:picLocks noChangeAspect="1" noChangeArrowheads="1"/>
            </p:cNvPicPr>
            <p:nvPr/>
          </p:nvPicPr>
          <p:blipFill>
            <a:blip r:embed="rId4" cstate="print"/>
            <a:srcRect/>
            <a:stretch>
              <a:fillRect/>
            </a:stretch>
          </p:blipFill>
          <p:spPr bwMode="auto">
            <a:xfrm>
              <a:off x="2381" y="1482"/>
              <a:ext cx="812" cy="488"/>
            </a:xfrm>
            <a:prstGeom prst="rect">
              <a:avLst/>
            </a:prstGeom>
            <a:noFill/>
            <a:ln w="9525">
              <a:noFill/>
              <a:miter lim="800000"/>
              <a:headEnd/>
              <a:tailEnd/>
            </a:ln>
          </p:spPr>
        </p:pic>
        <p:sp>
          <p:nvSpPr>
            <p:cNvPr id="25613" name="Rectangle 14"/>
            <p:cNvSpPr>
              <a:spLocks noChangeArrowheads="1"/>
            </p:cNvSpPr>
            <p:nvPr/>
          </p:nvSpPr>
          <p:spPr bwMode="auto">
            <a:xfrm>
              <a:off x="144" y="2352"/>
              <a:ext cx="3408" cy="295"/>
            </a:xfrm>
            <a:prstGeom prst="rect">
              <a:avLst/>
            </a:prstGeom>
            <a:noFill/>
            <a:ln w="9525">
              <a:noFill/>
              <a:miter lim="800000"/>
              <a:headEnd/>
              <a:tailEnd/>
            </a:ln>
          </p:spPr>
          <p:txBody>
            <a:bodyPr lIns="0" tIns="0" rIns="0" bIns="0">
              <a:spAutoFit/>
            </a:bodyPr>
            <a:lstStyle/>
            <a:p>
              <a:pPr algn="dist">
                <a:lnSpc>
                  <a:spcPct val="120000"/>
                </a:lnSpc>
              </a:pPr>
              <a:r>
                <a:rPr lang="zh-CN" altLang="en-US">
                  <a:solidFill>
                    <a:schemeClr val="accent2"/>
                  </a:solidFill>
                </a:rPr>
                <a:t>为 </a:t>
              </a:r>
              <a:r>
                <a:rPr lang="en-US" altLang="zh-CN" i="1">
                  <a:solidFill>
                    <a:schemeClr val="accent2"/>
                  </a:solidFill>
                </a:rPr>
                <a:t>y</a:t>
              </a:r>
              <a:r>
                <a:rPr lang="en-US" altLang="zh-CN">
                  <a:solidFill>
                    <a:schemeClr val="accent2"/>
                  </a:solidFill>
                  <a:latin typeface="Symbol" pitchFamily="18" charset="2"/>
                </a:rPr>
                <a:t>=</a:t>
              </a:r>
              <a:r>
                <a:rPr lang="en-US" altLang="zh-CN">
                  <a:solidFill>
                    <a:schemeClr val="accent2"/>
                  </a:solidFill>
                </a:rPr>
                <a:t>arctan </a:t>
              </a:r>
              <a:r>
                <a:rPr lang="en-US" altLang="zh-CN" i="1">
                  <a:solidFill>
                    <a:schemeClr val="accent2"/>
                  </a:solidFill>
                </a:rPr>
                <a:t>x</a:t>
              </a:r>
              <a:r>
                <a:rPr lang="en-US" altLang="zh-CN">
                  <a:solidFill>
                    <a:schemeClr val="accent2"/>
                  </a:solidFill>
                  <a:latin typeface="Symbol" pitchFamily="18" charset="2"/>
                </a:rPr>
                <a:t>, </a:t>
              </a:r>
              <a:r>
                <a:rPr lang="zh-CN" altLang="en-US">
                  <a:solidFill>
                    <a:schemeClr val="accent2"/>
                  </a:solidFill>
                </a:rPr>
                <a:t>其定义域为</a:t>
              </a:r>
              <a:r>
                <a:rPr lang="en-US" altLang="zh-CN">
                  <a:solidFill>
                    <a:schemeClr val="accent2"/>
                  </a:solidFill>
                </a:rPr>
                <a:t>(</a:t>
              </a:r>
              <a:r>
                <a:rPr lang="en-US" altLang="zh-CN">
                  <a:solidFill>
                    <a:schemeClr val="accent2"/>
                  </a:solidFill>
                  <a:latin typeface="Symbol" pitchFamily="18" charset="2"/>
                </a:rPr>
                <a:t>-</a:t>
              </a:r>
              <a:r>
                <a:rPr lang="en-US" altLang="zh-CN">
                  <a:solidFill>
                    <a:schemeClr val="accent2"/>
                  </a:solidFill>
                  <a:sym typeface="Symbol" pitchFamily="18" charset="2"/>
                </a:rPr>
                <a:t></a:t>
              </a:r>
              <a:r>
                <a:rPr lang="en-US" altLang="zh-CN">
                  <a:solidFill>
                    <a:schemeClr val="accent2"/>
                  </a:solidFill>
                  <a:latin typeface="Symbol" pitchFamily="18" charset="2"/>
                </a:rPr>
                <a:t>, </a:t>
              </a:r>
              <a:r>
                <a:rPr lang="en-US" altLang="zh-CN">
                  <a:solidFill>
                    <a:schemeClr val="accent2"/>
                  </a:solidFill>
                  <a:latin typeface="Symbol" pitchFamily="18" charset="2"/>
                  <a:sym typeface="Symbol" pitchFamily="18" charset="2"/>
                </a:rPr>
                <a:t>+</a:t>
              </a:r>
              <a:r>
                <a:rPr lang="en-US" altLang="zh-CN">
                  <a:solidFill>
                    <a:schemeClr val="accent2"/>
                  </a:solidFill>
                  <a:sym typeface="Symbol" pitchFamily="18" charset="2"/>
                </a:rPr>
                <a:t></a:t>
              </a:r>
              <a:r>
                <a:rPr lang="en-US" altLang="zh-CN">
                  <a:solidFill>
                    <a:schemeClr val="accent2"/>
                  </a:solidFill>
                </a:rPr>
                <a:t>)</a:t>
              </a:r>
              <a:r>
                <a:rPr lang="en-US" altLang="zh-CN">
                  <a:solidFill>
                    <a:schemeClr val="accent2"/>
                  </a:solidFill>
                  <a:latin typeface="Symbol" pitchFamily="18" charset="2"/>
                </a:rPr>
                <a:t>, </a:t>
              </a:r>
            </a:p>
          </p:txBody>
        </p:sp>
        <p:pic>
          <p:nvPicPr>
            <p:cNvPr id="25614" name="Picture 15"/>
            <p:cNvPicPr>
              <a:picLocks noChangeAspect="1" noChangeArrowheads="1"/>
            </p:cNvPicPr>
            <p:nvPr/>
          </p:nvPicPr>
          <p:blipFill>
            <a:blip r:embed="rId5" cstate="print"/>
            <a:srcRect/>
            <a:stretch>
              <a:fillRect/>
            </a:stretch>
          </p:blipFill>
          <p:spPr bwMode="auto">
            <a:xfrm>
              <a:off x="768" y="2688"/>
              <a:ext cx="812" cy="488"/>
            </a:xfrm>
            <a:prstGeom prst="rect">
              <a:avLst/>
            </a:prstGeom>
            <a:noFill/>
            <a:ln w="9525">
              <a:noFill/>
              <a:miter lim="800000"/>
              <a:headEnd/>
              <a:tailEnd/>
            </a:ln>
          </p:spPr>
        </p:pic>
      </p:grpSp>
      <p:sp>
        <p:nvSpPr>
          <p:cNvPr id="25607" name="Rectangle 16"/>
          <p:cNvSpPr>
            <a:spLocks noChangeArrowheads="1"/>
          </p:cNvSpPr>
          <p:nvPr/>
        </p:nvSpPr>
        <p:spPr bwMode="auto">
          <a:xfrm>
            <a:off x="228600" y="227013"/>
            <a:ext cx="8686800" cy="584200"/>
          </a:xfrm>
          <a:prstGeom prst="rect">
            <a:avLst/>
          </a:prstGeom>
          <a:noFill/>
          <a:ln w="9525">
            <a:noFill/>
            <a:miter lim="800000"/>
            <a:headEnd/>
            <a:tailEnd/>
          </a:ln>
        </p:spPr>
        <p:txBody>
          <a:bodyPr lIns="0" tIns="0" rIns="0" bIns="0">
            <a:spAutoFit/>
          </a:bodyPr>
          <a:lstStyle/>
          <a:p>
            <a:pPr algn="ctr">
              <a:lnSpc>
                <a:spcPct val="120000"/>
              </a:lnSpc>
              <a:buFont typeface="Wingdings" pitchFamily="2" charset="2"/>
              <a:buNone/>
            </a:pPr>
            <a:r>
              <a:rPr lang="zh-CN" altLang="en-US" sz="3200" b="0">
                <a:solidFill>
                  <a:srgbClr val="CC0000"/>
                </a:solidFill>
                <a:ea typeface="黑体" pitchFamily="49" charset="-122"/>
              </a:rPr>
              <a:t>反三角函数</a:t>
            </a:r>
          </a:p>
        </p:txBody>
      </p:sp>
      <p:sp>
        <p:nvSpPr>
          <p:cNvPr id="33809" name="AutoShape 17">
            <a:hlinkClick r:id="" action="ppaction://hlinkshowjump?jump=nextslide" highlightClick="1"/>
            <a:hlinkHover r:id="" action="ppaction://noaction" highlightClick="1"/>
          </p:cNvPr>
          <p:cNvSpPr>
            <a:spLocks noChangeArrowheads="1"/>
          </p:cNvSpPr>
          <p:nvPr/>
        </p:nvSpPr>
        <p:spPr bwMode="auto">
          <a:xfrm>
            <a:off x="7837488" y="6561138"/>
            <a:ext cx="1306512" cy="287337"/>
          </a:xfrm>
          <a:prstGeom prst="roundRect">
            <a:avLst>
              <a:gd name="adj" fmla="val 16667"/>
            </a:avLst>
          </a:prstGeom>
          <a:gradFill rotWithShape="0">
            <a:gsLst>
              <a:gs pos="0">
                <a:schemeClr val="bg2">
                  <a:gamma/>
                  <a:shade val="46275"/>
                  <a:invGamma/>
                </a:schemeClr>
              </a:gs>
              <a:gs pos="50000">
                <a:schemeClr val="bg2"/>
              </a:gs>
              <a:gs pos="100000">
                <a:schemeClr val="bg2">
                  <a:gamma/>
                  <a:shade val="46275"/>
                  <a:invGamma/>
                </a:schemeClr>
              </a:gs>
            </a:gsLst>
            <a:lin ang="5400000" scaled="1"/>
          </a:gradFill>
          <a:ln w="9525">
            <a:solidFill>
              <a:schemeClr val="hlink"/>
            </a:solidFill>
            <a:round/>
            <a:headEnd/>
            <a:tailEnd/>
          </a:ln>
          <a:effectLst/>
        </p:spPr>
        <p:txBody>
          <a:bodyPr lIns="0" tIns="0" rIns="0" bIns="0" anchor="ctr"/>
          <a:lstStyle/>
          <a:p>
            <a:pPr algn="ctr" eaLnBrk="0" hangingPunct="0">
              <a:defRPr/>
            </a:pPr>
            <a:r>
              <a:rPr kumimoji="0" lang="zh-CN" altLang="en-US" sz="1800" b="0">
                <a:solidFill>
                  <a:schemeClr val="tx2"/>
                </a:solidFill>
              </a:rPr>
              <a:t>下页</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Effect transition="in" filter="wipe(left)">
                                      <p:cBhvr>
                                        <p:cTn id="7" dur="500"/>
                                        <p:tgtEl>
                                          <p:spTgt spid="337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4">
                                            <p:txEl>
                                              <p:pRg st="1" end="1"/>
                                            </p:txEl>
                                          </p:spTgt>
                                        </p:tgtEl>
                                        <p:attrNameLst>
                                          <p:attrName>style.visibility</p:attrName>
                                        </p:attrNameLst>
                                      </p:cBhvr>
                                      <p:to>
                                        <p:strVal val="visible"/>
                                      </p:to>
                                    </p:set>
                                    <p:animEffect transition="in" filter="wipe(left)">
                                      <p:cBhvr>
                                        <p:cTn id="12" dur="500"/>
                                        <p:tgtEl>
                                          <p:spTgt spid="337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288" fill="hold" grpId="0" nodeType="clickEffect">
                                  <p:stCondLst>
                                    <p:cond delay="0"/>
                                  </p:stCondLst>
                                  <p:childTnLst>
                                    <p:set>
                                      <p:cBhvr>
                                        <p:cTn id="26" dur="1" fill="hold">
                                          <p:stCondLst>
                                            <p:cond delay="0"/>
                                          </p:stCondLst>
                                        </p:cTn>
                                        <p:tgtEl>
                                          <p:spTgt spid="33799"/>
                                        </p:tgtEl>
                                        <p:attrNameLst>
                                          <p:attrName>style.visibility</p:attrName>
                                        </p:attrNameLst>
                                      </p:cBhvr>
                                      <p:to>
                                        <p:strVal val="visible"/>
                                      </p:to>
                                    </p:set>
                                    <p:anim calcmode="lin" valueType="num">
                                      <p:cBhvr>
                                        <p:cTn id="27" dur="500" fill="hold"/>
                                        <p:tgtEl>
                                          <p:spTgt spid="33799"/>
                                        </p:tgtEl>
                                        <p:attrNameLst>
                                          <p:attrName>ppt_w</p:attrName>
                                        </p:attrNameLst>
                                      </p:cBhvr>
                                      <p:tavLst>
                                        <p:tav tm="0">
                                          <p:val>
                                            <p:strVal val="4/3*#ppt_w"/>
                                          </p:val>
                                        </p:tav>
                                        <p:tav tm="100000">
                                          <p:val>
                                            <p:strVal val="#ppt_w"/>
                                          </p:val>
                                        </p:tav>
                                      </p:tavLst>
                                    </p:anim>
                                    <p:anim calcmode="lin" valueType="num">
                                      <p:cBhvr>
                                        <p:cTn id="28" dur="500" fill="hold"/>
                                        <p:tgtEl>
                                          <p:spTgt spid="33799"/>
                                        </p:tgtEl>
                                        <p:attrNameLst>
                                          <p:attrName>ppt_h</p:attrName>
                                        </p:attrNameLst>
                                      </p:cBhvr>
                                      <p:tavLst>
                                        <p:tav tm="0">
                                          <p:val>
                                            <p:strVal val="4/3*#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3" presetClass="entr" presetSubtype="288" fill="hold" grpId="0" nodeType="clickEffect">
                                  <p:stCondLst>
                                    <p:cond delay="0"/>
                                  </p:stCondLst>
                                  <p:childTnLst>
                                    <p:set>
                                      <p:cBhvr>
                                        <p:cTn id="32" dur="1" fill="hold">
                                          <p:stCondLst>
                                            <p:cond delay="0"/>
                                          </p:stCondLst>
                                        </p:cTn>
                                        <p:tgtEl>
                                          <p:spTgt spid="33800"/>
                                        </p:tgtEl>
                                        <p:attrNameLst>
                                          <p:attrName>style.visibility</p:attrName>
                                        </p:attrNameLst>
                                      </p:cBhvr>
                                      <p:to>
                                        <p:strVal val="visible"/>
                                      </p:to>
                                    </p:set>
                                    <p:anim calcmode="lin" valueType="num">
                                      <p:cBhvr>
                                        <p:cTn id="33" dur="500" fill="hold"/>
                                        <p:tgtEl>
                                          <p:spTgt spid="33800"/>
                                        </p:tgtEl>
                                        <p:attrNameLst>
                                          <p:attrName>ppt_w</p:attrName>
                                        </p:attrNameLst>
                                      </p:cBhvr>
                                      <p:tavLst>
                                        <p:tav tm="0">
                                          <p:val>
                                            <p:strVal val="4/3*#ppt_w"/>
                                          </p:val>
                                        </p:tav>
                                        <p:tav tm="100000">
                                          <p:val>
                                            <p:strVal val="#ppt_w"/>
                                          </p:val>
                                        </p:tav>
                                      </p:tavLst>
                                    </p:anim>
                                    <p:anim calcmode="lin" valueType="num">
                                      <p:cBhvr>
                                        <p:cTn id="34" dur="500" fill="hold"/>
                                        <p:tgtEl>
                                          <p:spTgt spid="33800"/>
                                        </p:tgtEl>
                                        <p:attrNameLst>
                                          <p:attrName>ppt_h</p:attrName>
                                        </p:attrNameLst>
                                      </p:cBhvr>
                                      <p:tavLst>
                                        <p:tav tm="0">
                                          <p:val>
                                            <p:strVal val="4/3*#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3809"/>
                                        </p:tgtEl>
                                        <p:attrNameLst>
                                          <p:attrName>style.visibility</p:attrName>
                                        </p:attrNameLst>
                                      </p:cBhvr>
                                      <p:to>
                                        <p:strVal val="visible"/>
                                      </p:to>
                                    </p:set>
                                    <p:animEffect transition="in" filter="dissolve">
                                      <p:cBhvr>
                                        <p:cTn id="39" dur="500"/>
                                        <p:tgtEl>
                                          <p:spTgt spid="33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uild="p" autoUpdateAnimBg="0"/>
      <p:bldP spid="33799" grpId="0" autoUpdateAnimBg="0"/>
      <p:bldP spid="33800" grpId="0" autoUpdateAnimBg="0"/>
      <p:bldP spid="33809"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228600" y="2438400"/>
            <a:ext cx="4703763" cy="2019300"/>
          </a:xfrm>
          <a:prstGeom prst="rect">
            <a:avLst/>
          </a:prstGeom>
          <a:noFill/>
          <a:ln w="9525">
            <a:noFill/>
            <a:miter lim="800000"/>
            <a:headEnd/>
            <a:tailEnd/>
          </a:ln>
        </p:spPr>
        <p:txBody>
          <a:bodyPr lIns="0" tIns="0" rIns="0" bIns="0">
            <a:spAutoFit/>
          </a:bodyPr>
          <a:lstStyle/>
          <a:p>
            <a:pPr>
              <a:lnSpc>
                <a:spcPct val="120000"/>
              </a:lnSpc>
            </a:pPr>
            <a:r>
              <a:rPr lang="en-US" altLang="zh-CN" b="0">
                <a:solidFill>
                  <a:schemeClr val="tx2"/>
                </a:solidFill>
              </a:rPr>
              <a:t>        </a:t>
            </a:r>
            <a:r>
              <a:rPr lang="zh-CN" altLang="en-US">
                <a:solidFill>
                  <a:schemeClr val="accent2"/>
                </a:solidFill>
              </a:rPr>
              <a:t>余切函数</a:t>
            </a:r>
            <a:r>
              <a:rPr lang="en-US" altLang="zh-CN" i="1">
                <a:solidFill>
                  <a:schemeClr val="accent2"/>
                </a:solidFill>
              </a:rPr>
              <a:t>y</a:t>
            </a:r>
            <a:r>
              <a:rPr lang="en-US" altLang="zh-CN">
                <a:solidFill>
                  <a:schemeClr val="accent2"/>
                </a:solidFill>
                <a:sym typeface="Symbol" pitchFamily="18" charset="2"/>
              </a:rPr>
              <a:t></a:t>
            </a:r>
            <a:r>
              <a:rPr lang="en-US" altLang="zh-CN">
                <a:solidFill>
                  <a:schemeClr val="accent2"/>
                </a:solidFill>
              </a:rPr>
              <a:t>cot </a:t>
            </a:r>
            <a:r>
              <a:rPr lang="en-US" altLang="zh-CN" i="1">
                <a:solidFill>
                  <a:schemeClr val="accent2"/>
                </a:solidFill>
              </a:rPr>
              <a:t>x </a:t>
            </a:r>
            <a:r>
              <a:rPr lang="zh-CN" altLang="en-US">
                <a:solidFill>
                  <a:schemeClr val="accent2"/>
                </a:solidFill>
              </a:rPr>
              <a:t>在 </a:t>
            </a:r>
            <a:r>
              <a:rPr lang="en-US" altLang="zh-CN">
                <a:solidFill>
                  <a:schemeClr val="accent2"/>
                </a:solidFill>
              </a:rPr>
              <a:t>(0</a:t>
            </a:r>
            <a:r>
              <a:rPr lang="en-US" altLang="zh-CN">
                <a:solidFill>
                  <a:schemeClr val="accent2"/>
                </a:solidFill>
                <a:latin typeface="Symbol" pitchFamily="18" charset="2"/>
              </a:rPr>
              <a:t>,</a:t>
            </a:r>
            <a:r>
              <a:rPr lang="en-US" altLang="zh-CN">
                <a:solidFill>
                  <a:schemeClr val="accent2"/>
                </a:solidFill>
              </a:rPr>
              <a:t> </a:t>
            </a:r>
            <a:r>
              <a:rPr lang="en-US" altLang="zh-CN" i="1">
                <a:solidFill>
                  <a:schemeClr val="accent2"/>
                </a:solidFill>
                <a:latin typeface="Symbol" pitchFamily="18" charset="2"/>
              </a:rPr>
              <a:t>p </a:t>
            </a:r>
            <a:r>
              <a:rPr lang="en-US" altLang="zh-CN">
                <a:solidFill>
                  <a:schemeClr val="accent2"/>
                </a:solidFill>
              </a:rPr>
              <a:t>)</a:t>
            </a:r>
            <a:r>
              <a:rPr lang="zh-CN" altLang="en-US">
                <a:solidFill>
                  <a:schemeClr val="accent2"/>
                </a:solidFill>
              </a:rPr>
              <a:t>上的反函数称为反余切函数的主值</a:t>
            </a:r>
            <a:r>
              <a:rPr lang="en-US" altLang="zh-CN">
                <a:solidFill>
                  <a:schemeClr val="accent2"/>
                </a:solidFill>
                <a:latin typeface="Symbol" pitchFamily="18" charset="2"/>
              </a:rPr>
              <a:t>,  </a:t>
            </a:r>
            <a:r>
              <a:rPr lang="zh-CN" altLang="en-US">
                <a:solidFill>
                  <a:schemeClr val="accent2"/>
                </a:solidFill>
              </a:rPr>
              <a:t>记为</a:t>
            </a:r>
            <a:r>
              <a:rPr lang="en-US" altLang="zh-CN" i="1">
                <a:solidFill>
                  <a:schemeClr val="accent2"/>
                </a:solidFill>
              </a:rPr>
              <a:t>y</a:t>
            </a:r>
            <a:r>
              <a:rPr lang="en-US" altLang="zh-CN">
                <a:solidFill>
                  <a:schemeClr val="accent2"/>
                </a:solidFill>
                <a:latin typeface="Symbol" pitchFamily="18" charset="2"/>
              </a:rPr>
              <a:t>=</a:t>
            </a:r>
            <a:r>
              <a:rPr lang="en-US" altLang="zh-CN">
                <a:solidFill>
                  <a:schemeClr val="accent2"/>
                </a:solidFill>
              </a:rPr>
              <a:t>arccot </a:t>
            </a:r>
            <a:r>
              <a:rPr lang="en-US" altLang="zh-CN" i="1">
                <a:solidFill>
                  <a:schemeClr val="accent2"/>
                </a:solidFill>
              </a:rPr>
              <a:t>x</a:t>
            </a:r>
            <a:r>
              <a:rPr lang="en-US" altLang="zh-CN">
                <a:solidFill>
                  <a:schemeClr val="accent2"/>
                </a:solidFill>
                <a:latin typeface="Symbol" pitchFamily="18" charset="2"/>
              </a:rPr>
              <a:t>, </a:t>
            </a:r>
            <a:r>
              <a:rPr lang="zh-CN" altLang="en-US">
                <a:solidFill>
                  <a:schemeClr val="accent2"/>
                </a:solidFill>
              </a:rPr>
              <a:t>其定义域为</a:t>
            </a:r>
            <a:r>
              <a:rPr lang="en-US" altLang="zh-CN">
                <a:solidFill>
                  <a:schemeClr val="accent2"/>
                </a:solidFill>
              </a:rPr>
              <a:t>(</a:t>
            </a:r>
            <a:r>
              <a:rPr lang="en-US" altLang="zh-CN">
                <a:solidFill>
                  <a:schemeClr val="accent2"/>
                </a:solidFill>
                <a:latin typeface="Symbol" pitchFamily="18" charset="2"/>
              </a:rPr>
              <a:t>-</a:t>
            </a:r>
            <a:r>
              <a:rPr lang="en-US" altLang="zh-CN">
                <a:solidFill>
                  <a:schemeClr val="accent2"/>
                </a:solidFill>
                <a:sym typeface="Symbol" pitchFamily="18" charset="2"/>
              </a:rPr>
              <a:t></a:t>
            </a:r>
            <a:r>
              <a:rPr lang="en-US" altLang="zh-CN">
                <a:solidFill>
                  <a:schemeClr val="accent2"/>
                </a:solidFill>
                <a:latin typeface="Symbol" pitchFamily="18" charset="2"/>
              </a:rPr>
              <a:t>, </a:t>
            </a:r>
            <a:r>
              <a:rPr lang="en-US" altLang="zh-CN">
                <a:solidFill>
                  <a:schemeClr val="accent2"/>
                </a:solidFill>
                <a:latin typeface="Symbol" pitchFamily="18" charset="2"/>
                <a:sym typeface="Symbol" pitchFamily="18" charset="2"/>
              </a:rPr>
              <a:t>+</a:t>
            </a:r>
            <a:r>
              <a:rPr lang="en-US" altLang="zh-CN">
                <a:solidFill>
                  <a:schemeClr val="accent2"/>
                </a:solidFill>
                <a:sym typeface="Symbol" pitchFamily="18" charset="2"/>
              </a:rPr>
              <a:t></a:t>
            </a:r>
            <a:r>
              <a:rPr lang="en-US" altLang="zh-CN">
                <a:solidFill>
                  <a:schemeClr val="accent2"/>
                </a:solidFill>
              </a:rPr>
              <a:t>)</a:t>
            </a:r>
            <a:r>
              <a:rPr lang="en-US" altLang="zh-CN">
                <a:solidFill>
                  <a:schemeClr val="accent2"/>
                </a:solidFill>
                <a:latin typeface="Symbol" pitchFamily="18" charset="2"/>
              </a:rPr>
              <a:t>, </a:t>
            </a:r>
            <a:r>
              <a:rPr lang="zh-CN" altLang="en-US">
                <a:solidFill>
                  <a:schemeClr val="accent2"/>
                </a:solidFill>
              </a:rPr>
              <a:t>值域为</a:t>
            </a:r>
            <a:r>
              <a:rPr lang="en-US" altLang="zh-CN">
                <a:solidFill>
                  <a:schemeClr val="accent2"/>
                </a:solidFill>
              </a:rPr>
              <a:t>(0</a:t>
            </a:r>
            <a:r>
              <a:rPr lang="en-US" altLang="zh-CN">
                <a:solidFill>
                  <a:schemeClr val="accent2"/>
                </a:solidFill>
                <a:latin typeface="Symbol" pitchFamily="18" charset="2"/>
              </a:rPr>
              <a:t>,</a:t>
            </a:r>
            <a:r>
              <a:rPr lang="en-US" altLang="zh-CN">
                <a:solidFill>
                  <a:schemeClr val="accent2"/>
                </a:solidFill>
              </a:rPr>
              <a:t> </a:t>
            </a:r>
            <a:r>
              <a:rPr lang="en-US" altLang="zh-CN" i="1">
                <a:solidFill>
                  <a:schemeClr val="accent2"/>
                </a:solidFill>
                <a:latin typeface="Symbol" pitchFamily="18" charset="2"/>
              </a:rPr>
              <a:t>p</a:t>
            </a:r>
            <a:r>
              <a:rPr lang="en-US" altLang="zh-CN">
                <a:solidFill>
                  <a:schemeClr val="accent2"/>
                </a:solidFill>
              </a:rPr>
              <a:t>)</a:t>
            </a:r>
            <a:r>
              <a:rPr lang="en-US" altLang="zh-CN">
                <a:solidFill>
                  <a:schemeClr val="accent2"/>
                </a:solidFill>
                <a:latin typeface="Symbol" pitchFamily="18" charset="2"/>
              </a:rPr>
              <a:t>.</a:t>
            </a:r>
          </a:p>
        </p:txBody>
      </p:sp>
      <p:sp>
        <p:nvSpPr>
          <p:cNvPr id="34819" name="Rectangle 3"/>
          <p:cNvSpPr>
            <a:spLocks noChangeArrowheads="1"/>
          </p:cNvSpPr>
          <p:nvPr/>
        </p:nvSpPr>
        <p:spPr bwMode="auto">
          <a:xfrm>
            <a:off x="228600" y="762000"/>
            <a:ext cx="8685213" cy="1538288"/>
          </a:xfrm>
          <a:prstGeom prst="rect">
            <a:avLst/>
          </a:prstGeom>
          <a:noFill/>
          <a:ln w="9525">
            <a:noFill/>
            <a:miter lim="800000"/>
            <a:headEnd/>
            <a:tailEnd/>
          </a:ln>
        </p:spPr>
        <p:txBody>
          <a:bodyPr lIns="0" tIns="0" rIns="0" bIns="0">
            <a:spAutoFit/>
          </a:bodyPr>
          <a:lstStyle/>
          <a:p>
            <a:pPr>
              <a:lnSpc>
                <a:spcPct val="120000"/>
              </a:lnSpc>
              <a:buFontTx/>
              <a:buChar char="•"/>
            </a:pPr>
            <a:r>
              <a:rPr lang="en-US" altLang="zh-CN" b="0">
                <a:solidFill>
                  <a:srgbClr val="CC0000"/>
                </a:solidFill>
                <a:ea typeface="黑体" pitchFamily="49" charset="-122"/>
              </a:rPr>
              <a:t> </a:t>
            </a:r>
            <a:r>
              <a:rPr lang="zh-CN" altLang="en-US" b="0">
                <a:solidFill>
                  <a:srgbClr val="CC0000"/>
                </a:solidFill>
                <a:ea typeface="黑体" pitchFamily="49" charset="-122"/>
              </a:rPr>
              <a:t>反余切函数</a:t>
            </a:r>
          </a:p>
          <a:p>
            <a:pPr>
              <a:lnSpc>
                <a:spcPct val="120000"/>
              </a:lnSpc>
            </a:pPr>
            <a:r>
              <a:rPr lang="zh-CN" altLang="en-US">
                <a:solidFill>
                  <a:schemeClr val="accent2"/>
                </a:solidFill>
              </a:rPr>
              <a:t>        余切函数</a:t>
            </a:r>
            <a:r>
              <a:rPr lang="en-US" altLang="zh-CN" i="1">
                <a:solidFill>
                  <a:schemeClr val="accent2"/>
                </a:solidFill>
              </a:rPr>
              <a:t>y</a:t>
            </a:r>
            <a:r>
              <a:rPr lang="en-US" altLang="zh-CN">
                <a:solidFill>
                  <a:schemeClr val="accent2"/>
                </a:solidFill>
                <a:sym typeface="Symbol" pitchFamily="18" charset="2"/>
              </a:rPr>
              <a:t></a:t>
            </a:r>
            <a:r>
              <a:rPr lang="en-US" altLang="zh-CN">
                <a:solidFill>
                  <a:schemeClr val="accent2"/>
                </a:solidFill>
              </a:rPr>
              <a:t>cot </a:t>
            </a:r>
            <a:r>
              <a:rPr lang="en-US" altLang="zh-CN" i="1">
                <a:solidFill>
                  <a:schemeClr val="accent2"/>
                </a:solidFill>
              </a:rPr>
              <a:t>x</a:t>
            </a:r>
            <a:r>
              <a:rPr lang="zh-CN" altLang="en-US">
                <a:solidFill>
                  <a:schemeClr val="accent2"/>
                </a:solidFill>
              </a:rPr>
              <a:t>的反函数称为反余切函数</a:t>
            </a:r>
            <a:r>
              <a:rPr lang="en-US" altLang="zh-CN">
                <a:solidFill>
                  <a:schemeClr val="accent2"/>
                </a:solidFill>
                <a:latin typeface="Symbol" pitchFamily="18" charset="2"/>
              </a:rPr>
              <a:t>, </a:t>
            </a:r>
            <a:r>
              <a:rPr lang="zh-CN" altLang="en-US">
                <a:solidFill>
                  <a:schemeClr val="accent2"/>
                </a:solidFill>
              </a:rPr>
              <a:t>记为</a:t>
            </a:r>
            <a:r>
              <a:rPr lang="en-US" altLang="zh-CN" i="1">
                <a:solidFill>
                  <a:schemeClr val="accent2"/>
                </a:solidFill>
              </a:rPr>
              <a:t>y</a:t>
            </a:r>
            <a:r>
              <a:rPr lang="en-US" altLang="zh-CN">
                <a:solidFill>
                  <a:schemeClr val="accent2"/>
                </a:solidFill>
                <a:latin typeface="Symbol" pitchFamily="18" charset="2"/>
              </a:rPr>
              <a:t>=</a:t>
            </a:r>
            <a:r>
              <a:rPr lang="en-US" altLang="zh-CN">
                <a:solidFill>
                  <a:schemeClr val="accent2"/>
                </a:solidFill>
              </a:rPr>
              <a:t>Arccot </a:t>
            </a:r>
            <a:r>
              <a:rPr lang="en-US" altLang="zh-CN" i="1">
                <a:solidFill>
                  <a:schemeClr val="accent2"/>
                </a:solidFill>
              </a:rPr>
              <a:t>x</a:t>
            </a:r>
            <a:r>
              <a:rPr lang="en-US" altLang="zh-CN">
                <a:solidFill>
                  <a:schemeClr val="accent2"/>
                </a:solidFill>
                <a:latin typeface="Symbol" pitchFamily="18" charset="2"/>
              </a:rPr>
              <a:t>. </a:t>
            </a:r>
            <a:r>
              <a:rPr lang="zh-CN" altLang="en-US">
                <a:solidFill>
                  <a:schemeClr val="accent2"/>
                </a:solidFill>
              </a:rPr>
              <a:t>它是多值函数</a:t>
            </a:r>
            <a:r>
              <a:rPr lang="en-US" altLang="zh-CN">
                <a:solidFill>
                  <a:schemeClr val="accent2"/>
                </a:solidFill>
                <a:latin typeface="Symbol" pitchFamily="18" charset="2"/>
              </a:rPr>
              <a:t>, </a:t>
            </a:r>
            <a:r>
              <a:rPr lang="zh-CN" altLang="en-US">
                <a:solidFill>
                  <a:schemeClr val="accent2"/>
                </a:solidFill>
              </a:rPr>
              <a:t>定义域为</a:t>
            </a:r>
            <a:r>
              <a:rPr lang="en-US" altLang="zh-CN">
                <a:solidFill>
                  <a:schemeClr val="accent2"/>
                </a:solidFill>
              </a:rPr>
              <a:t>(</a:t>
            </a:r>
            <a:r>
              <a:rPr lang="en-US" altLang="zh-CN">
                <a:solidFill>
                  <a:schemeClr val="accent2"/>
                </a:solidFill>
                <a:latin typeface="Symbol" pitchFamily="18" charset="2"/>
              </a:rPr>
              <a:t>-</a:t>
            </a:r>
            <a:r>
              <a:rPr lang="en-US" altLang="zh-CN">
                <a:solidFill>
                  <a:schemeClr val="accent2"/>
                </a:solidFill>
                <a:sym typeface="Symbol" pitchFamily="18" charset="2"/>
              </a:rPr>
              <a:t></a:t>
            </a:r>
            <a:r>
              <a:rPr lang="en-US" altLang="zh-CN">
                <a:solidFill>
                  <a:schemeClr val="accent2"/>
                </a:solidFill>
                <a:latin typeface="Symbol" pitchFamily="18" charset="2"/>
              </a:rPr>
              <a:t>,</a:t>
            </a:r>
            <a:r>
              <a:rPr lang="en-US" altLang="zh-CN">
                <a:solidFill>
                  <a:schemeClr val="accent2"/>
                </a:solidFill>
                <a:sym typeface="Symbol" pitchFamily="18" charset="2"/>
              </a:rPr>
              <a:t> </a:t>
            </a:r>
            <a:r>
              <a:rPr lang="en-US" altLang="zh-CN">
                <a:solidFill>
                  <a:schemeClr val="accent2"/>
                </a:solidFill>
                <a:latin typeface="Symbol" pitchFamily="18" charset="2"/>
                <a:sym typeface="Symbol" pitchFamily="18" charset="2"/>
              </a:rPr>
              <a:t>+</a:t>
            </a:r>
            <a:r>
              <a:rPr lang="en-US" altLang="zh-CN">
                <a:solidFill>
                  <a:schemeClr val="accent2"/>
                </a:solidFill>
                <a:sym typeface="Symbol" pitchFamily="18" charset="2"/>
              </a:rPr>
              <a:t></a:t>
            </a:r>
            <a:r>
              <a:rPr lang="en-US" altLang="zh-CN">
                <a:solidFill>
                  <a:schemeClr val="accent2"/>
                </a:solidFill>
              </a:rPr>
              <a:t>)</a:t>
            </a:r>
            <a:r>
              <a:rPr lang="en-US" altLang="zh-CN">
                <a:solidFill>
                  <a:schemeClr val="accent2"/>
                </a:solidFill>
                <a:latin typeface="Symbol" pitchFamily="18" charset="2"/>
              </a:rPr>
              <a:t>.</a:t>
            </a:r>
          </a:p>
        </p:txBody>
      </p:sp>
      <p:grpSp>
        <p:nvGrpSpPr>
          <p:cNvPr id="2" name="Group 4"/>
          <p:cNvGrpSpPr>
            <a:grpSpLocks/>
          </p:cNvGrpSpPr>
          <p:nvPr/>
        </p:nvGrpSpPr>
        <p:grpSpPr bwMode="auto">
          <a:xfrm>
            <a:off x="5719763" y="2736850"/>
            <a:ext cx="2781300" cy="3009900"/>
            <a:chOff x="3603" y="1724"/>
            <a:chExt cx="1752" cy="1896"/>
          </a:xfrm>
        </p:grpSpPr>
        <p:pic>
          <p:nvPicPr>
            <p:cNvPr id="26633" name="Picture 5"/>
            <p:cNvPicPr>
              <a:picLocks noChangeAspect="1" noChangeArrowheads="1"/>
            </p:cNvPicPr>
            <p:nvPr/>
          </p:nvPicPr>
          <p:blipFill>
            <a:blip r:embed="rId2" cstate="print">
              <a:lum bright="6000"/>
            </a:blip>
            <a:srcRect/>
            <a:stretch>
              <a:fillRect/>
            </a:stretch>
          </p:blipFill>
          <p:spPr bwMode="auto">
            <a:xfrm>
              <a:off x="3603" y="1724"/>
              <a:ext cx="1752" cy="1896"/>
            </a:xfrm>
            <a:prstGeom prst="rect">
              <a:avLst/>
            </a:prstGeom>
            <a:noFill/>
            <a:ln w="9525">
              <a:solidFill>
                <a:schemeClr val="bg2"/>
              </a:solidFill>
              <a:miter lim="800000"/>
              <a:headEnd/>
              <a:tailEnd/>
            </a:ln>
          </p:spPr>
        </p:pic>
        <p:pic>
          <p:nvPicPr>
            <p:cNvPr id="26634" name="Picture 6"/>
            <p:cNvPicPr>
              <a:picLocks noChangeAspect="1" noChangeArrowheads="1"/>
            </p:cNvPicPr>
            <p:nvPr/>
          </p:nvPicPr>
          <p:blipFill>
            <a:blip r:embed="rId3" cstate="print"/>
            <a:srcRect t="38066" b="14200"/>
            <a:stretch>
              <a:fillRect/>
            </a:stretch>
          </p:blipFill>
          <p:spPr bwMode="auto">
            <a:xfrm>
              <a:off x="4247" y="2505"/>
              <a:ext cx="145" cy="124"/>
            </a:xfrm>
            <a:prstGeom prst="rect">
              <a:avLst/>
            </a:prstGeom>
            <a:solidFill>
              <a:srgbClr val="F3FFF8"/>
            </a:solidFill>
            <a:ln w="9525">
              <a:noFill/>
              <a:miter lim="800000"/>
              <a:headEnd/>
              <a:tailEnd/>
            </a:ln>
          </p:spPr>
        </p:pic>
      </p:grpSp>
      <p:sp>
        <p:nvSpPr>
          <p:cNvPr id="34823" name="Rectangle 7"/>
          <p:cNvSpPr>
            <a:spLocks noChangeArrowheads="1"/>
          </p:cNvSpPr>
          <p:nvPr/>
        </p:nvSpPr>
        <p:spPr bwMode="auto">
          <a:xfrm>
            <a:off x="7110413" y="3289300"/>
            <a:ext cx="1341437" cy="438150"/>
          </a:xfrm>
          <a:prstGeom prst="rect">
            <a:avLst/>
          </a:prstGeom>
          <a:noFill/>
          <a:ln w="9525">
            <a:noFill/>
            <a:miter lim="800000"/>
            <a:headEnd/>
            <a:tailEnd/>
          </a:ln>
        </p:spPr>
        <p:txBody>
          <a:bodyPr wrap="none" lIns="0" tIns="0" rIns="0" bIns="0">
            <a:spAutoFit/>
          </a:bodyPr>
          <a:lstStyle/>
          <a:p>
            <a:pPr>
              <a:lnSpc>
                <a:spcPct val="120000"/>
              </a:lnSpc>
            </a:pPr>
            <a:r>
              <a:rPr lang="en-US" altLang="zh-CN" sz="2400" b="0" i="1"/>
              <a:t>y</a:t>
            </a:r>
            <a:r>
              <a:rPr lang="en-US" altLang="zh-CN" sz="2400" b="0">
                <a:latin typeface="Symbol" pitchFamily="18" charset="2"/>
              </a:rPr>
              <a:t>=</a:t>
            </a:r>
            <a:r>
              <a:rPr lang="en-US" altLang="zh-CN" sz="2400" b="0"/>
              <a:t>Arccot </a:t>
            </a:r>
            <a:r>
              <a:rPr lang="en-US" altLang="zh-CN" sz="2400" b="0" i="1"/>
              <a:t>x</a:t>
            </a:r>
          </a:p>
        </p:txBody>
      </p:sp>
      <p:sp>
        <p:nvSpPr>
          <p:cNvPr id="34824" name="Rectangle 8"/>
          <p:cNvSpPr>
            <a:spLocks noChangeArrowheads="1"/>
          </p:cNvSpPr>
          <p:nvPr/>
        </p:nvSpPr>
        <p:spPr bwMode="auto">
          <a:xfrm>
            <a:off x="7110413" y="4087813"/>
            <a:ext cx="1255712" cy="438150"/>
          </a:xfrm>
          <a:prstGeom prst="rect">
            <a:avLst/>
          </a:prstGeom>
          <a:noFill/>
          <a:ln w="9525">
            <a:noFill/>
            <a:miter lim="800000"/>
            <a:headEnd/>
            <a:tailEnd/>
          </a:ln>
        </p:spPr>
        <p:txBody>
          <a:bodyPr wrap="none" lIns="0" tIns="0" rIns="0" bIns="0">
            <a:spAutoFit/>
          </a:bodyPr>
          <a:lstStyle/>
          <a:p>
            <a:pPr>
              <a:lnSpc>
                <a:spcPct val="120000"/>
              </a:lnSpc>
            </a:pPr>
            <a:r>
              <a:rPr lang="en-US" altLang="zh-CN" sz="2400" b="0" i="1">
                <a:solidFill>
                  <a:srgbClr val="FF3300"/>
                </a:solidFill>
              </a:rPr>
              <a:t>y</a:t>
            </a:r>
            <a:r>
              <a:rPr lang="en-US" altLang="zh-CN" sz="2400" b="0">
                <a:solidFill>
                  <a:srgbClr val="FF3300"/>
                </a:solidFill>
                <a:latin typeface="Symbol" pitchFamily="18" charset="2"/>
              </a:rPr>
              <a:t>=</a:t>
            </a:r>
            <a:r>
              <a:rPr lang="en-US" altLang="zh-CN" sz="2400" b="0">
                <a:solidFill>
                  <a:srgbClr val="FF3300"/>
                </a:solidFill>
              </a:rPr>
              <a:t>arccot </a:t>
            </a:r>
            <a:r>
              <a:rPr lang="en-US" altLang="zh-CN" sz="2400" b="0" i="1">
                <a:solidFill>
                  <a:srgbClr val="FF3300"/>
                </a:solidFill>
              </a:rPr>
              <a:t>x</a:t>
            </a:r>
          </a:p>
        </p:txBody>
      </p:sp>
      <p:sp>
        <p:nvSpPr>
          <p:cNvPr id="26631" name="Rectangle 9"/>
          <p:cNvSpPr>
            <a:spLocks noChangeArrowheads="1"/>
          </p:cNvSpPr>
          <p:nvPr/>
        </p:nvSpPr>
        <p:spPr bwMode="auto">
          <a:xfrm>
            <a:off x="228600" y="227013"/>
            <a:ext cx="8686800" cy="584200"/>
          </a:xfrm>
          <a:prstGeom prst="rect">
            <a:avLst/>
          </a:prstGeom>
          <a:noFill/>
          <a:ln w="9525">
            <a:noFill/>
            <a:miter lim="800000"/>
            <a:headEnd/>
            <a:tailEnd/>
          </a:ln>
        </p:spPr>
        <p:txBody>
          <a:bodyPr lIns="0" tIns="0" rIns="0" bIns="0">
            <a:spAutoFit/>
          </a:bodyPr>
          <a:lstStyle/>
          <a:p>
            <a:pPr algn="ctr">
              <a:lnSpc>
                <a:spcPct val="120000"/>
              </a:lnSpc>
              <a:buFont typeface="Wingdings" pitchFamily="2" charset="2"/>
              <a:buNone/>
            </a:pPr>
            <a:r>
              <a:rPr lang="zh-CN" altLang="en-US" sz="3200" b="0">
                <a:solidFill>
                  <a:srgbClr val="CC0000"/>
                </a:solidFill>
                <a:ea typeface="黑体" pitchFamily="49" charset="-122"/>
              </a:rPr>
              <a:t>反三角函数</a:t>
            </a:r>
          </a:p>
        </p:txBody>
      </p:sp>
      <p:sp>
        <p:nvSpPr>
          <p:cNvPr id="34826" name="AutoShape 10">
            <a:hlinkClick r:id="" action="ppaction://hlinkshowjump?jump=nextslide" highlightClick="1"/>
            <a:hlinkHover r:id="" action="ppaction://noaction" highlightClick="1"/>
          </p:cNvPr>
          <p:cNvSpPr>
            <a:spLocks noChangeArrowheads="1"/>
          </p:cNvSpPr>
          <p:nvPr/>
        </p:nvSpPr>
        <p:spPr bwMode="auto">
          <a:xfrm>
            <a:off x="7837488" y="6561138"/>
            <a:ext cx="1306512" cy="287337"/>
          </a:xfrm>
          <a:prstGeom prst="roundRect">
            <a:avLst>
              <a:gd name="adj" fmla="val 16667"/>
            </a:avLst>
          </a:prstGeom>
          <a:gradFill rotWithShape="0">
            <a:gsLst>
              <a:gs pos="0">
                <a:schemeClr val="bg2">
                  <a:gamma/>
                  <a:shade val="46275"/>
                  <a:invGamma/>
                </a:schemeClr>
              </a:gs>
              <a:gs pos="50000">
                <a:schemeClr val="bg2"/>
              </a:gs>
              <a:gs pos="100000">
                <a:schemeClr val="bg2">
                  <a:gamma/>
                  <a:shade val="46275"/>
                  <a:invGamma/>
                </a:schemeClr>
              </a:gs>
            </a:gsLst>
            <a:lin ang="5400000" scaled="1"/>
          </a:gradFill>
          <a:ln w="9525">
            <a:solidFill>
              <a:schemeClr val="hlink"/>
            </a:solidFill>
            <a:round/>
            <a:headEnd/>
            <a:tailEnd/>
          </a:ln>
          <a:effectLst/>
        </p:spPr>
        <p:txBody>
          <a:bodyPr lIns="0" tIns="0" rIns="0" bIns="0" anchor="ctr"/>
          <a:lstStyle/>
          <a:p>
            <a:pPr algn="ctr" eaLnBrk="0" hangingPunct="0">
              <a:defRPr/>
            </a:pPr>
            <a:r>
              <a:rPr kumimoji="0" lang="zh-CN" altLang="en-US" sz="1800" b="0">
                <a:solidFill>
                  <a:schemeClr val="tx2"/>
                </a:solidFill>
              </a:rPr>
              <a:t>下页</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wipe(left)">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wipe(left)">
                                      <p:cBhvr>
                                        <p:cTn id="12" dur="500"/>
                                        <p:tgtEl>
                                          <p:spTgt spid="34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18">
                                            <p:txEl>
                                              <p:pRg st="0" end="0"/>
                                            </p:txEl>
                                          </p:spTgt>
                                        </p:tgtEl>
                                        <p:attrNameLst>
                                          <p:attrName>style.visibility</p:attrName>
                                        </p:attrNameLst>
                                      </p:cBhvr>
                                      <p:to>
                                        <p:strVal val="visible"/>
                                      </p:to>
                                    </p:set>
                                    <p:animEffect transition="in" filter="wipe(left)">
                                      <p:cBhvr>
                                        <p:cTn id="17" dur="500"/>
                                        <p:tgtEl>
                                          <p:spTgt spid="348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288" fill="hold" grpId="0" nodeType="clickEffect">
                                  <p:stCondLst>
                                    <p:cond delay="0"/>
                                  </p:stCondLst>
                                  <p:childTnLst>
                                    <p:set>
                                      <p:cBhvr>
                                        <p:cTn id="26" dur="1" fill="hold">
                                          <p:stCondLst>
                                            <p:cond delay="0"/>
                                          </p:stCondLst>
                                        </p:cTn>
                                        <p:tgtEl>
                                          <p:spTgt spid="34823"/>
                                        </p:tgtEl>
                                        <p:attrNameLst>
                                          <p:attrName>style.visibility</p:attrName>
                                        </p:attrNameLst>
                                      </p:cBhvr>
                                      <p:to>
                                        <p:strVal val="visible"/>
                                      </p:to>
                                    </p:set>
                                    <p:anim calcmode="lin" valueType="num">
                                      <p:cBhvr>
                                        <p:cTn id="27" dur="500" fill="hold"/>
                                        <p:tgtEl>
                                          <p:spTgt spid="34823"/>
                                        </p:tgtEl>
                                        <p:attrNameLst>
                                          <p:attrName>ppt_w</p:attrName>
                                        </p:attrNameLst>
                                      </p:cBhvr>
                                      <p:tavLst>
                                        <p:tav tm="0">
                                          <p:val>
                                            <p:strVal val="4/3*#ppt_w"/>
                                          </p:val>
                                        </p:tav>
                                        <p:tav tm="100000">
                                          <p:val>
                                            <p:strVal val="#ppt_w"/>
                                          </p:val>
                                        </p:tav>
                                      </p:tavLst>
                                    </p:anim>
                                    <p:anim calcmode="lin" valueType="num">
                                      <p:cBhvr>
                                        <p:cTn id="28" dur="500" fill="hold"/>
                                        <p:tgtEl>
                                          <p:spTgt spid="34823"/>
                                        </p:tgtEl>
                                        <p:attrNameLst>
                                          <p:attrName>ppt_h</p:attrName>
                                        </p:attrNameLst>
                                      </p:cBhvr>
                                      <p:tavLst>
                                        <p:tav tm="0">
                                          <p:val>
                                            <p:strVal val="4/3*#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3" presetClass="entr" presetSubtype="288" fill="hold" grpId="0" nodeType="clickEffect">
                                  <p:stCondLst>
                                    <p:cond delay="0"/>
                                  </p:stCondLst>
                                  <p:childTnLst>
                                    <p:set>
                                      <p:cBhvr>
                                        <p:cTn id="32" dur="1" fill="hold">
                                          <p:stCondLst>
                                            <p:cond delay="0"/>
                                          </p:stCondLst>
                                        </p:cTn>
                                        <p:tgtEl>
                                          <p:spTgt spid="34824"/>
                                        </p:tgtEl>
                                        <p:attrNameLst>
                                          <p:attrName>style.visibility</p:attrName>
                                        </p:attrNameLst>
                                      </p:cBhvr>
                                      <p:to>
                                        <p:strVal val="visible"/>
                                      </p:to>
                                    </p:set>
                                    <p:anim calcmode="lin" valueType="num">
                                      <p:cBhvr>
                                        <p:cTn id="33" dur="500" fill="hold"/>
                                        <p:tgtEl>
                                          <p:spTgt spid="34824"/>
                                        </p:tgtEl>
                                        <p:attrNameLst>
                                          <p:attrName>ppt_w</p:attrName>
                                        </p:attrNameLst>
                                      </p:cBhvr>
                                      <p:tavLst>
                                        <p:tav tm="0">
                                          <p:val>
                                            <p:strVal val="4/3*#ppt_w"/>
                                          </p:val>
                                        </p:tav>
                                        <p:tav tm="100000">
                                          <p:val>
                                            <p:strVal val="#ppt_w"/>
                                          </p:val>
                                        </p:tav>
                                      </p:tavLst>
                                    </p:anim>
                                    <p:anim calcmode="lin" valueType="num">
                                      <p:cBhvr>
                                        <p:cTn id="34" dur="500" fill="hold"/>
                                        <p:tgtEl>
                                          <p:spTgt spid="34824"/>
                                        </p:tgtEl>
                                        <p:attrNameLst>
                                          <p:attrName>ppt_h</p:attrName>
                                        </p:attrNameLst>
                                      </p:cBhvr>
                                      <p:tavLst>
                                        <p:tav tm="0">
                                          <p:val>
                                            <p:strVal val="4/3*#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4826"/>
                                        </p:tgtEl>
                                        <p:attrNameLst>
                                          <p:attrName>style.visibility</p:attrName>
                                        </p:attrNameLst>
                                      </p:cBhvr>
                                      <p:to>
                                        <p:strVal val="visible"/>
                                      </p:to>
                                    </p:set>
                                    <p:animEffect transition="in" filter="dissolve">
                                      <p:cBhvr>
                                        <p:cTn id="39" dur="500"/>
                                        <p:tgtEl>
                                          <p:spTgt spid="34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autoUpdateAnimBg="0"/>
      <p:bldP spid="34819" grpId="0" build="p" autoUpdateAnimBg="0"/>
      <p:bldP spid="34823" grpId="0" autoUpdateAnimBg="0"/>
      <p:bldP spid="34824" grpId="0" autoUpdateAnimBg="0"/>
      <p:bldP spid="34826" grpId="0" animBg="1" autoUpdateAnimBg="0"/>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TotalTime>
  <Words>849</Words>
  <Application>Microsoft Office PowerPoint</Application>
  <PresentationFormat>全屏显示(4:3)</PresentationFormat>
  <Paragraphs>203</Paragraphs>
  <Slides>22</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4</vt:i4>
      </vt:variant>
      <vt:variant>
        <vt:lpstr>幻灯片标题</vt:lpstr>
      </vt:variant>
      <vt:variant>
        <vt:i4>22</vt:i4>
      </vt:variant>
    </vt:vector>
  </HeadingPairs>
  <TitlesOfParts>
    <vt:vector size="33" baseType="lpstr">
      <vt:lpstr>黑体</vt:lpstr>
      <vt:lpstr>隶书</vt:lpstr>
      <vt:lpstr>宋体</vt:lpstr>
      <vt:lpstr>Symbol</vt:lpstr>
      <vt:lpstr>Times New Roman</vt:lpstr>
      <vt:lpstr>Wingdings</vt:lpstr>
      <vt:lpstr>默认设计模板</vt:lpstr>
      <vt:lpstr>Equation</vt:lpstr>
      <vt:lpstr>公式</vt:lpstr>
      <vt:lpstr>BMP 图象</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谢金宏</cp:lastModifiedBy>
  <cp:revision>55</cp:revision>
  <dcterms:created xsi:type="dcterms:W3CDTF">2001-08-05T07:26:16Z</dcterms:created>
  <dcterms:modified xsi:type="dcterms:W3CDTF">2017-09-20T03:56:41Z</dcterms:modified>
  <cp:contentStatus>最终状态</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