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5" r:id="rId4"/>
    <p:sldId id="321" r:id="rId5"/>
    <p:sldId id="296" r:id="rId6"/>
    <p:sldId id="265" r:id="rId7"/>
    <p:sldId id="315" r:id="rId8"/>
    <p:sldId id="308" r:id="rId9"/>
    <p:sldId id="283" r:id="rId10"/>
    <p:sldId id="264" r:id="rId11"/>
    <p:sldId id="274" r:id="rId12"/>
    <p:sldId id="316" r:id="rId13"/>
    <p:sldId id="278" r:id="rId14"/>
    <p:sldId id="279" r:id="rId15"/>
    <p:sldId id="280" r:id="rId16"/>
    <p:sldId id="281" r:id="rId17"/>
    <p:sldId id="313" r:id="rId18"/>
    <p:sldId id="262" r:id="rId19"/>
    <p:sldId id="318" r:id="rId20"/>
    <p:sldId id="319" r:id="rId21"/>
    <p:sldId id="320" r:id="rId22"/>
    <p:sldId id="317" r:id="rId23"/>
    <p:sldId id="286" r:id="rId24"/>
    <p:sldId id="261" r:id="rId25"/>
    <p:sldId id="260" r:id="rId26"/>
    <p:sldId id="290" r:id="rId27"/>
    <p:sldId id="291" r:id="rId28"/>
    <p:sldId id="314" r:id="rId29"/>
    <p:sldId id="322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</p:sldIdLst>
  <p:sldSz cx="9144000" cy="6858000" type="screen4x3"/>
  <p:notesSz cx="6858000" cy="9144000"/>
  <p:custShowLst>
    <p:custShow name="函数极限" id="0">
      <p:sldLst>
        <p:sld r:id="rId31"/>
        <p:sld r:id="rId32"/>
        <p:sld r:id="rId33"/>
        <p:sld r:id="rId34"/>
        <p:sld r:id="rId35"/>
        <p:sld r:id="rId36"/>
        <p:sld r:id="rId37"/>
        <p:sld r:id="rId38"/>
        <p:sld r:id="rId39"/>
      </p:sldLst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FF"/>
    <a:srgbClr val="FF9900"/>
    <a:srgbClr val="9999FF"/>
    <a:srgbClr val="FF3399"/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4" autoAdjust="0"/>
  </p:normalViewPr>
  <p:slideViewPr>
    <p:cSldViewPr>
      <p:cViewPr varScale="1">
        <p:scale>
          <a:sx n="76" d="100"/>
          <a:sy n="76" d="100"/>
        </p:scale>
        <p:origin x="844" y="56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87.emf"/><Relationship Id="rId3" Type="http://schemas.openxmlformats.org/officeDocument/2006/relationships/image" Target="../media/image77.wmf"/><Relationship Id="rId7" Type="http://schemas.openxmlformats.org/officeDocument/2006/relationships/image" Target="../media/image81.emf"/><Relationship Id="rId12" Type="http://schemas.openxmlformats.org/officeDocument/2006/relationships/image" Target="../media/image86.emf"/><Relationship Id="rId17" Type="http://schemas.openxmlformats.org/officeDocument/2006/relationships/image" Target="../media/image91.emf"/><Relationship Id="rId2" Type="http://schemas.openxmlformats.org/officeDocument/2006/relationships/image" Target="../media/image76.emf"/><Relationship Id="rId16" Type="http://schemas.openxmlformats.org/officeDocument/2006/relationships/image" Target="../media/image90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11" Type="http://schemas.openxmlformats.org/officeDocument/2006/relationships/image" Target="../media/image85.emf"/><Relationship Id="rId5" Type="http://schemas.openxmlformats.org/officeDocument/2006/relationships/image" Target="../media/image79.emf"/><Relationship Id="rId15" Type="http://schemas.openxmlformats.org/officeDocument/2006/relationships/image" Target="../media/image89.emf"/><Relationship Id="rId10" Type="http://schemas.openxmlformats.org/officeDocument/2006/relationships/image" Target="../media/image84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Relationship Id="rId14" Type="http://schemas.openxmlformats.org/officeDocument/2006/relationships/image" Target="../media/image8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emf"/><Relationship Id="rId18" Type="http://schemas.openxmlformats.org/officeDocument/2006/relationships/image" Target="../media/image109.e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emf"/><Relationship Id="rId17" Type="http://schemas.openxmlformats.org/officeDocument/2006/relationships/image" Target="../media/image108.emf"/><Relationship Id="rId2" Type="http://schemas.openxmlformats.org/officeDocument/2006/relationships/image" Target="../media/image93.wmf"/><Relationship Id="rId16" Type="http://schemas.openxmlformats.org/officeDocument/2006/relationships/image" Target="../media/image107.e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emf"/><Relationship Id="rId5" Type="http://schemas.openxmlformats.org/officeDocument/2006/relationships/image" Target="../media/image96.wmf"/><Relationship Id="rId15" Type="http://schemas.openxmlformats.org/officeDocument/2006/relationships/image" Target="../media/image106.emf"/><Relationship Id="rId10" Type="http://schemas.openxmlformats.org/officeDocument/2006/relationships/image" Target="../media/image101.emf"/><Relationship Id="rId19" Type="http://schemas.openxmlformats.org/officeDocument/2006/relationships/image" Target="../media/image110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Relationship Id="rId14" Type="http://schemas.openxmlformats.org/officeDocument/2006/relationships/image" Target="../media/image10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94.wmf"/><Relationship Id="rId7" Type="http://schemas.openxmlformats.org/officeDocument/2006/relationships/image" Target="../media/image116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emf"/><Relationship Id="rId9" Type="http://schemas.openxmlformats.org/officeDocument/2006/relationships/image" Target="../media/image11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121.wmf"/><Relationship Id="rId7" Type="http://schemas.openxmlformats.org/officeDocument/2006/relationships/image" Target="../media/image53.wmf"/><Relationship Id="rId12" Type="http://schemas.openxmlformats.org/officeDocument/2006/relationships/image" Target="../media/image126.e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emf"/><Relationship Id="rId11" Type="http://schemas.openxmlformats.org/officeDocument/2006/relationships/image" Target="../media/image125.emf"/><Relationship Id="rId5" Type="http://schemas.openxmlformats.org/officeDocument/2006/relationships/image" Target="../media/image123.wmf"/><Relationship Id="rId10" Type="http://schemas.openxmlformats.org/officeDocument/2006/relationships/image" Target="../media/image56.wmf"/><Relationship Id="rId4" Type="http://schemas.openxmlformats.org/officeDocument/2006/relationships/image" Target="../media/image122.emf"/><Relationship Id="rId9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3.e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55.wmf"/><Relationship Id="rId7" Type="http://schemas.openxmlformats.org/officeDocument/2006/relationships/image" Target="../media/image138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54.wmf"/><Relationship Id="rId11" Type="http://schemas.openxmlformats.org/officeDocument/2006/relationships/image" Target="../media/image142.wmf"/><Relationship Id="rId5" Type="http://schemas.openxmlformats.org/officeDocument/2006/relationships/image" Target="../media/image137.wmf"/><Relationship Id="rId10" Type="http://schemas.openxmlformats.org/officeDocument/2006/relationships/image" Target="../media/image141.wmf"/><Relationship Id="rId4" Type="http://schemas.openxmlformats.org/officeDocument/2006/relationships/image" Target="../media/image136.wmf"/><Relationship Id="rId9" Type="http://schemas.openxmlformats.org/officeDocument/2006/relationships/image" Target="../media/image14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image" Target="../media/image155.emf"/><Relationship Id="rId18" Type="http://schemas.openxmlformats.org/officeDocument/2006/relationships/image" Target="../media/image160.emf"/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12" Type="http://schemas.openxmlformats.org/officeDocument/2006/relationships/image" Target="../media/image154.emf"/><Relationship Id="rId17" Type="http://schemas.openxmlformats.org/officeDocument/2006/relationships/image" Target="../media/image159.emf"/><Relationship Id="rId2" Type="http://schemas.openxmlformats.org/officeDocument/2006/relationships/image" Target="../media/image144.emf"/><Relationship Id="rId16" Type="http://schemas.openxmlformats.org/officeDocument/2006/relationships/image" Target="../media/image158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11" Type="http://schemas.openxmlformats.org/officeDocument/2006/relationships/image" Target="../media/image153.emf"/><Relationship Id="rId5" Type="http://schemas.openxmlformats.org/officeDocument/2006/relationships/image" Target="../media/image147.emf"/><Relationship Id="rId15" Type="http://schemas.openxmlformats.org/officeDocument/2006/relationships/image" Target="../media/image157.emf"/><Relationship Id="rId10" Type="http://schemas.openxmlformats.org/officeDocument/2006/relationships/image" Target="../media/image152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Relationship Id="rId14" Type="http://schemas.openxmlformats.org/officeDocument/2006/relationships/image" Target="../media/image15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image" Target="../media/image173.png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image" Target="../media/image190.emf"/><Relationship Id="rId3" Type="http://schemas.openxmlformats.org/officeDocument/2006/relationships/image" Target="../media/image180.emf"/><Relationship Id="rId7" Type="http://schemas.openxmlformats.org/officeDocument/2006/relationships/image" Target="../media/image184.emf"/><Relationship Id="rId12" Type="http://schemas.openxmlformats.org/officeDocument/2006/relationships/image" Target="../media/image189.emf"/><Relationship Id="rId17" Type="http://schemas.openxmlformats.org/officeDocument/2006/relationships/image" Target="../media/image194.emf"/><Relationship Id="rId2" Type="http://schemas.openxmlformats.org/officeDocument/2006/relationships/image" Target="../media/image179.emf"/><Relationship Id="rId16" Type="http://schemas.openxmlformats.org/officeDocument/2006/relationships/image" Target="../media/image193.emf"/><Relationship Id="rId1" Type="http://schemas.openxmlformats.org/officeDocument/2006/relationships/image" Target="../media/image178.emf"/><Relationship Id="rId6" Type="http://schemas.openxmlformats.org/officeDocument/2006/relationships/image" Target="../media/image183.emf"/><Relationship Id="rId11" Type="http://schemas.openxmlformats.org/officeDocument/2006/relationships/image" Target="../media/image188.emf"/><Relationship Id="rId5" Type="http://schemas.openxmlformats.org/officeDocument/2006/relationships/image" Target="../media/image182.emf"/><Relationship Id="rId15" Type="http://schemas.openxmlformats.org/officeDocument/2006/relationships/image" Target="../media/image192.emf"/><Relationship Id="rId10" Type="http://schemas.openxmlformats.org/officeDocument/2006/relationships/image" Target="../media/image187.emf"/><Relationship Id="rId4" Type="http://schemas.openxmlformats.org/officeDocument/2006/relationships/image" Target="../media/image181.emf"/><Relationship Id="rId9" Type="http://schemas.openxmlformats.org/officeDocument/2006/relationships/image" Target="../media/image186.emf"/><Relationship Id="rId14" Type="http://schemas.openxmlformats.org/officeDocument/2006/relationships/image" Target="../media/image191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image" Target="../media/image207.wmf"/><Relationship Id="rId3" Type="http://schemas.openxmlformats.org/officeDocument/2006/relationships/image" Target="../media/image197.emf"/><Relationship Id="rId7" Type="http://schemas.openxmlformats.org/officeDocument/2006/relationships/image" Target="../media/image201.wmf"/><Relationship Id="rId12" Type="http://schemas.openxmlformats.org/officeDocument/2006/relationships/image" Target="../media/image206.wmf"/><Relationship Id="rId2" Type="http://schemas.openxmlformats.org/officeDocument/2006/relationships/image" Target="../media/image196.wmf"/><Relationship Id="rId1" Type="http://schemas.openxmlformats.org/officeDocument/2006/relationships/image" Target="../media/image195.emf"/><Relationship Id="rId6" Type="http://schemas.openxmlformats.org/officeDocument/2006/relationships/image" Target="../media/image200.emf"/><Relationship Id="rId11" Type="http://schemas.openxmlformats.org/officeDocument/2006/relationships/image" Target="../media/image205.emf"/><Relationship Id="rId5" Type="http://schemas.openxmlformats.org/officeDocument/2006/relationships/image" Target="../media/image199.wmf"/><Relationship Id="rId15" Type="http://schemas.openxmlformats.org/officeDocument/2006/relationships/image" Target="../media/image209.emf"/><Relationship Id="rId10" Type="http://schemas.openxmlformats.org/officeDocument/2006/relationships/image" Target="../media/image204.emf"/><Relationship Id="rId4" Type="http://schemas.openxmlformats.org/officeDocument/2006/relationships/image" Target="../media/image198.wmf"/><Relationship Id="rId9" Type="http://schemas.openxmlformats.org/officeDocument/2006/relationships/image" Target="../media/image203.wmf"/><Relationship Id="rId14" Type="http://schemas.openxmlformats.org/officeDocument/2006/relationships/image" Target="../media/image20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image" Target="../media/image231.wmf"/><Relationship Id="rId18" Type="http://schemas.openxmlformats.org/officeDocument/2006/relationships/image" Target="../media/image23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12" Type="http://schemas.openxmlformats.org/officeDocument/2006/relationships/image" Target="../media/image230.wmf"/><Relationship Id="rId17" Type="http://schemas.openxmlformats.org/officeDocument/2006/relationships/image" Target="../media/image235.wmf"/><Relationship Id="rId2" Type="http://schemas.openxmlformats.org/officeDocument/2006/relationships/image" Target="../media/image220.wmf"/><Relationship Id="rId16" Type="http://schemas.openxmlformats.org/officeDocument/2006/relationships/image" Target="../media/image234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11" Type="http://schemas.openxmlformats.org/officeDocument/2006/relationships/image" Target="../media/image229.wmf"/><Relationship Id="rId5" Type="http://schemas.openxmlformats.org/officeDocument/2006/relationships/image" Target="../media/image223.wmf"/><Relationship Id="rId15" Type="http://schemas.openxmlformats.org/officeDocument/2006/relationships/image" Target="../media/image233.wmf"/><Relationship Id="rId10" Type="http://schemas.openxmlformats.org/officeDocument/2006/relationships/image" Target="../media/image228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Relationship Id="rId14" Type="http://schemas.openxmlformats.org/officeDocument/2006/relationships/image" Target="../media/image2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image" Target="../media/image247.emf"/><Relationship Id="rId7" Type="http://schemas.openxmlformats.org/officeDocument/2006/relationships/image" Target="../media/image251.emf"/><Relationship Id="rId2" Type="http://schemas.openxmlformats.org/officeDocument/2006/relationships/image" Target="../media/image246.emf"/><Relationship Id="rId1" Type="http://schemas.openxmlformats.org/officeDocument/2006/relationships/image" Target="../media/image245.emf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4" Type="http://schemas.openxmlformats.org/officeDocument/2006/relationships/image" Target="../media/image248.emf"/><Relationship Id="rId9" Type="http://schemas.openxmlformats.org/officeDocument/2006/relationships/image" Target="../media/image25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image" Target="../media/image263.emf"/><Relationship Id="rId3" Type="http://schemas.openxmlformats.org/officeDocument/2006/relationships/image" Target="../media/image94.wmf"/><Relationship Id="rId7" Type="http://schemas.openxmlformats.org/officeDocument/2006/relationships/image" Target="../media/image116.wmf"/><Relationship Id="rId12" Type="http://schemas.openxmlformats.org/officeDocument/2006/relationships/image" Target="../media/image262.e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7.wmf"/><Relationship Id="rId11" Type="http://schemas.openxmlformats.org/officeDocument/2006/relationships/image" Target="../media/image261.wmf"/><Relationship Id="rId5" Type="http://schemas.openxmlformats.org/officeDocument/2006/relationships/image" Target="../media/image114.wmf"/><Relationship Id="rId10" Type="http://schemas.openxmlformats.org/officeDocument/2006/relationships/image" Target="../media/image260.wmf"/><Relationship Id="rId4" Type="http://schemas.openxmlformats.org/officeDocument/2006/relationships/image" Target="../media/image256.emf"/><Relationship Id="rId9" Type="http://schemas.openxmlformats.org/officeDocument/2006/relationships/image" Target="../media/image259.wmf"/><Relationship Id="rId14" Type="http://schemas.openxmlformats.org/officeDocument/2006/relationships/image" Target="../media/image26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19.wmf"/><Relationship Id="rId1" Type="http://schemas.openxmlformats.org/officeDocument/2006/relationships/image" Target="../media/image20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3.emf"/><Relationship Id="rId1" Type="http://schemas.openxmlformats.org/officeDocument/2006/relationships/image" Target="../media/image32.png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w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wmf"/><Relationship Id="rId7" Type="http://schemas.openxmlformats.org/officeDocument/2006/relationships/image" Target="../media/image59.e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10" Type="http://schemas.openxmlformats.org/officeDocument/2006/relationships/image" Target="../media/image62.emf"/><Relationship Id="rId4" Type="http://schemas.openxmlformats.org/officeDocument/2006/relationships/image" Target="../media/image56.wmf"/><Relationship Id="rId9" Type="http://schemas.openxmlformats.org/officeDocument/2006/relationships/image" Target="../media/image6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emf"/><Relationship Id="rId2" Type="http://schemas.openxmlformats.org/officeDocument/2006/relationships/image" Target="../media/image64.wmf"/><Relationship Id="rId1" Type="http://schemas.openxmlformats.org/officeDocument/2006/relationships/image" Target="../media/image63.e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7BD37F8-3F8A-45AD-BE7C-F24234B35B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2FBF4AD-1E1A-4E53-97D3-A1D616C40D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0F7955-4EC4-4359-B4C2-055948DF135B}" type="datetime1">
              <a:rPr lang="zh-CN" altLang="en-US"/>
              <a:pPr>
                <a:defRPr/>
              </a:pPr>
              <a:t>2017/9/24</a:t>
            </a:fld>
            <a:endParaRPr lang="en-US" altLang="zh-CN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012B39A0-3F59-402E-B63B-0A8E4A25537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53FF16E4-D440-41D5-AC19-52C3E64BA71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F641AC-CB7F-44E5-B402-468F0A2C0D4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01D1EE8-C7B9-41B8-A9D2-4BD4A23BE7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710506A-C783-4DD1-ACA4-39F301CC6DD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C0C249-EF5B-46A6-AC35-945FC13126C9}" type="datetime1">
              <a:rPr lang="zh-CN" altLang="en-US"/>
              <a:pPr>
                <a:defRPr/>
              </a:pPr>
              <a:t>2017/9/24</a:t>
            </a:fld>
            <a:endParaRPr lang="en-US" altLang="zh-CN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FFF8CC2-6ABB-4D56-AE67-818CC43CFF2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319E6F8-023B-4994-AB4D-BD885B7785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DE46565-DB49-4348-879F-47415539FF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7197F39-5CF8-430E-AA7F-2D3CBCE62B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711858-F1A6-4A6D-9880-5EA1B2F916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87372FB5-B519-4DC9-9F36-3BCFC13AB2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1D0C39-3772-4F4C-98B8-3A8DB89F1893}" type="datetime1">
              <a:rPr lang="zh-CN" altLang="en-US" sz="1200" smtClean="0"/>
              <a:pPr eaLnBrk="1" hangingPunct="1"/>
              <a:t>2017/9/24</a:t>
            </a:fld>
            <a:endParaRPr lang="en-US" altLang="zh-CN" sz="1200"/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87CCD8FE-F6D1-474F-9904-87097A7D8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BA569-06B5-498B-B949-8D71AF713FCD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507D6B35-1B17-4164-84B0-378AC74C4C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33F2276B-BAFA-4FDE-8CB5-453CF96C4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052">
            <a:extLst>
              <a:ext uri="{FF2B5EF4-FFF2-40B4-BE49-F238E27FC236}">
                <a16:creationId xmlns:a16="http://schemas.microsoft.com/office/drawing/2014/main" id="{8F6F1DA0-A698-44D1-90FB-7F0A228C7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2AB72826-01AB-487B-ACB1-CED3492FC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函数与极限</a:t>
            </a:r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2C383809-50DA-4246-96AC-8B22A5A56F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650B7-E260-4EFD-BFA8-55FBC2236C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34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52">
            <a:extLst>
              <a:ext uri="{FF2B5EF4-FFF2-40B4-BE49-F238E27FC236}">
                <a16:creationId xmlns:a16="http://schemas.microsoft.com/office/drawing/2014/main" id="{AB6BB0AC-6C65-4DBA-AFD9-EE908F6315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21C4A26A-6625-4412-8CA5-8FD1892502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函数与极限</a:t>
            </a:r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262FD561-4176-4132-B88E-921EFD4959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7B8C0-CED6-46B9-B627-C6346CC17B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0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609600"/>
            <a:ext cx="196215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73405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52">
            <a:extLst>
              <a:ext uri="{FF2B5EF4-FFF2-40B4-BE49-F238E27FC236}">
                <a16:creationId xmlns:a16="http://schemas.microsoft.com/office/drawing/2014/main" id="{F41F5FBE-05DE-4C0E-9047-A6C8AD8D8A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4C742793-9A51-4901-86FD-65F043CB0D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函数与极限</a:t>
            </a:r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4D1876F7-624A-4844-BA15-2B14DEA996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F2CD4-9F48-4B9C-A4E9-74D1523A40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88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D8FB29-ADB0-452C-BD60-1A082DB6E4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16378D-365A-43D8-B215-EF2689240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9CA09A-63B2-4C28-9D84-923FD4EC27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9D44A-421B-4CDD-B492-B30795DAA4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67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156F00-BCD4-467C-AEF2-BA9F2251C0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78BA4B-4776-4BA5-B147-F42C723AF2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16A10F-2928-427C-AB74-A0E3E21E76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80D1C-BC10-4A0D-85E9-E49A4F1FE5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975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8C808D-DED9-4204-AE85-316A3FD71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B43935-1CF3-407C-B24B-BDA1697EC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AB0AB3-AE54-4E92-BB78-A428E5B2FC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2BD17-54B2-4735-A86E-A05EBFB962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913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BB5E5-5606-45E5-A278-38CB73A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41D6F-039D-4108-AE48-D38A514F49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760EB2-6C94-4AE8-8F80-7F434489B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65B2F-F24C-4DBA-9D5B-320CC7F7C6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591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A21322-92CA-46BA-99CE-2582722217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554EFC-22E8-4D20-A8EE-B7D0E55B41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123E894-CBCB-4434-8362-712FD0AB7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BADB1-12CE-4F49-9216-D2A4656E43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295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0185EC1-A229-4E47-9BCB-07A89B0A40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BFD8A0-D383-4563-8D5B-92DF0840CB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0522082-4650-4046-AE40-56F60A961E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A741B-D2DF-44CF-82B0-6DB2BDA911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438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6EFCD7-151F-43B3-B163-190A588FD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6F26DD4-6CE4-4E92-91C0-583DBF693C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E2F95C-BA7D-4F1E-B52E-1B4DD6E2C4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E89AE-84E9-4649-93E3-FF3B2D46AD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174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F1B6B-131A-4638-8F6F-2B00C3343E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1D311-363B-41BB-83DE-4DD2A95F5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1AFEA-730E-4564-9027-19F1C7179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37D5A-D3CC-42B9-9DF9-39CE67CA3D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7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52">
            <a:extLst>
              <a:ext uri="{FF2B5EF4-FFF2-40B4-BE49-F238E27FC236}">
                <a16:creationId xmlns:a16="http://schemas.microsoft.com/office/drawing/2014/main" id="{701CD37C-58AF-4827-8539-91E1234EA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899AAC71-7DD0-4D77-AA79-E7F748BE5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函数与极限</a:t>
            </a:r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9F356B07-CC11-4500-8AC1-1B203B4D1B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48E08-0CC8-47F2-A249-E1A07DF7A6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879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E397A-B859-4375-ADDA-9B17315FC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62547-1218-49AF-84A5-D9522B99B0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FA65C-42DA-441D-8D0B-D5D011FAE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2C917-3D8C-46B4-9121-2515B0DBA2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516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E60CCD-6714-415C-8219-97D17B05A8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3D2F06-960F-4C8D-8236-408DF81A7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E84E54-29E2-4B93-8DAF-80F8C2699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D0FF0-543F-42BB-B350-8122461D72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755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056E48-CE70-4DE0-A811-86EEDB374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37B3B0-25EB-42F7-AC89-9C02FEC2C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69ED46-1686-4DCC-AC75-AFA9B2B73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F80F4A-6D30-423C-A3DC-155A6B1754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34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052">
            <a:extLst>
              <a:ext uri="{FF2B5EF4-FFF2-40B4-BE49-F238E27FC236}">
                <a16:creationId xmlns:a16="http://schemas.microsoft.com/office/drawing/2014/main" id="{43E3B6A4-DD3C-4A4F-BC13-5C2AF76102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FF02B452-79DA-49AD-A237-A08E129EC2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函数与极限</a:t>
            </a:r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82848940-06F0-4B16-8809-8FCC17C225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4A861-4166-4DB1-A54B-84BFBC6886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61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052">
            <a:extLst>
              <a:ext uri="{FF2B5EF4-FFF2-40B4-BE49-F238E27FC236}">
                <a16:creationId xmlns:a16="http://schemas.microsoft.com/office/drawing/2014/main" id="{54078FB8-B527-4152-B85E-AD49B7B7CE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53">
            <a:extLst>
              <a:ext uri="{FF2B5EF4-FFF2-40B4-BE49-F238E27FC236}">
                <a16:creationId xmlns:a16="http://schemas.microsoft.com/office/drawing/2014/main" id="{D0B79DEB-FAF0-49DC-B511-BFBFE3EDB2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函数与极限</a:t>
            </a:r>
          </a:p>
        </p:txBody>
      </p:sp>
      <p:sp>
        <p:nvSpPr>
          <p:cNvPr id="7" name="Rectangle 2054">
            <a:extLst>
              <a:ext uri="{FF2B5EF4-FFF2-40B4-BE49-F238E27FC236}">
                <a16:creationId xmlns:a16="http://schemas.microsoft.com/office/drawing/2014/main" id="{3EC1CBBE-3068-42D3-BF41-3D93E8B0C3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07CAE-740A-4FCD-9CA3-57E016431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0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052">
            <a:extLst>
              <a:ext uri="{FF2B5EF4-FFF2-40B4-BE49-F238E27FC236}">
                <a16:creationId xmlns:a16="http://schemas.microsoft.com/office/drawing/2014/main" id="{6252ECAA-0D9A-4464-92AC-A2A7F18E5D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053">
            <a:extLst>
              <a:ext uri="{FF2B5EF4-FFF2-40B4-BE49-F238E27FC236}">
                <a16:creationId xmlns:a16="http://schemas.microsoft.com/office/drawing/2014/main" id="{19777D81-2F1A-429A-A063-6DACA7FBE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函数与极限</a:t>
            </a:r>
          </a:p>
        </p:txBody>
      </p:sp>
      <p:sp>
        <p:nvSpPr>
          <p:cNvPr id="9" name="Rectangle 2054">
            <a:extLst>
              <a:ext uri="{FF2B5EF4-FFF2-40B4-BE49-F238E27FC236}">
                <a16:creationId xmlns:a16="http://schemas.microsoft.com/office/drawing/2014/main" id="{4756C398-230D-4EAC-AC2F-F8FDC2335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1539C-4EE8-4A4F-A98B-1B544E60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6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052">
            <a:extLst>
              <a:ext uri="{FF2B5EF4-FFF2-40B4-BE49-F238E27FC236}">
                <a16:creationId xmlns:a16="http://schemas.microsoft.com/office/drawing/2014/main" id="{4643DA93-72AF-4CDE-BF11-1164185D6A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53">
            <a:extLst>
              <a:ext uri="{FF2B5EF4-FFF2-40B4-BE49-F238E27FC236}">
                <a16:creationId xmlns:a16="http://schemas.microsoft.com/office/drawing/2014/main" id="{4E1BB07B-DB04-4ACA-B5EE-D2C59C163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函数与极限</a:t>
            </a:r>
          </a:p>
        </p:txBody>
      </p:sp>
      <p:sp>
        <p:nvSpPr>
          <p:cNvPr id="5" name="Rectangle 2054">
            <a:extLst>
              <a:ext uri="{FF2B5EF4-FFF2-40B4-BE49-F238E27FC236}">
                <a16:creationId xmlns:a16="http://schemas.microsoft.com/office/drawing/2014/main" id="{23B9A59F-40ED-42F6-93C9-8E37FD447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A41A2-9443-4A40-BDAD-BB7F249591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70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>
            <a:extLst>
              <a:ext uri="{FF2B5EF4-FFF2-40B4-BE49-F238E27FC236}">
                <a16:creationId xmlns:a16="http://schemas.microsoft.com/office/drawing/2014/main" id="{D9E948F5-A6E9-4633-8A1A-CBBE0CC380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053">
            <a:extLst>
              <a:ext uri="{FF2B5EF4-FFF2-40B4-BE49-F238E27FC236}">
                <a16:creationId xmlns:a16="http://schemas.microsoft.com/office/drawing/2014/main" id="{6671AFC6-D3FD-4438-B5A1-FC149A0120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函数与极限</a:t>
            </a:r>
          </a:p>
        </p:txBody>
      </p:sp>
      <p:sp>
        <p:nvSpPr>
          <p:cNvPr id="4" name="Rectangle 2054">
            <a:extLst>
              <a:ext uri="{FF2B5EF4-FFF2-40B4-BE49-F238E27FC236}">
                <a16:creationId xmlns:a16="http://schemas.microsoft.com/office/drawing/2014/main" id="{074E0F27-A5D6-4477-BC49-E50BFF773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5B734-1158-4188-A93D-25992340AE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0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052">
            <a:extLst>
              <a:ext uri="{FF2B5EF4-FFF2-40B4-BE49-F238E27FC236}">
                <a16:creationId xmlns:a16="http://schemas.microsoft.com/office/drawing/2014/main" id="{D5446F5B-2A95-40EC-847D-AC7F6EEE5C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53">
            <a:extLst>
              <a:ext uri="{FF2B5EF4-FFF2-40B4-BE49-F238E27FC236}">
                <a16:creationId xmlns:a16="http://schemas.microsoft.com/office/drawing/2014/main" id="{AD61B7BF-79F9-49A9-B0D4-B6F6B743A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函数与极限</a:t>
            </a:r>
          </a:p>
        </p:txBody>
      </p:sp>
      <p:sp>
        <p:nvSpPr>
          <p:cNvPr id="7" name="Rectangle 2054">
            <a:extLst>
              <a:ext uri="{FF2B5EF4-FFF2-40B4-BE49-F238E27FC236}">
                <a16:creationId xmlns:a16="http://schemas.microsoft.com/office/drawing/2014/main" id="{D4939EC8-C1B0-46B2-8B44-B805E58F4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31957-39AC-49B9-A6EF-6BE521627C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59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052">
            <a:extLst>
              <a:ext uri="{FF2B5EF4-FFF2-40B4-BE49-F238E27FC236}">
                <a16:creationId xmlns:a16="http://schemas.microsoft.com/office/drawing/2014/main" id="{7FB4EB33-3E29-4676-983B-D268C8504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53">
            <a:extLst>
              <a:ext uri="{FF2B5EF4-FFF2-40B4-BE49-F238E27FC236}">
                <a16:creationId xmlns:a16="http://schemas.microsoft.com/office/drawing/2014/main" id="{0D58A353-F009-4C12-BF7A-EE4460B275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函数与极限</a:t>
            </a:r>
          </a:p>
        </p:txBody>
      </p:sp>
      <p:sp>
        <p:nvSpPr>
          <p:cNvPr id="7" name="Rectangle 2054">
            <a:extLst>
              <a:ext uri="{FF2B5EF4-FFF2-40B4-BE49-F238E27FC236}">
                <a16:creationId xmlns:a16="http://schemas.microsoft.com/office/drawing/2014/main" id="{06E93D4F-EF7F-4649-8BE0-C14C2C6642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55EDF-A817-4BA5-A76D-473BBE5963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14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>
            <a:alpha val="1803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>
            <a:extLst>
              <a:ext uri="{FF2B5EF4-FFF2-40B4-BE49-F238E27FC236}">
                <a16:creationId xmlns:a16="http://schemas.microsoft.com/office/drawing/2014/main" id="{288EC8B9-9707-4416-838C-3E2736B87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第三节</a:t>
            </a:r>
          </a:p>
        </p:txBody>
      </p:sp>
      <p:sp>
        <p:nvSpPr>
          <p:cNvPr id="38915" name="Rectangle 2051">
            <a:extLst>
              <a:ext uri="{FF2B5EF4-FFF2-40B4-BE49-F238E27FC236}">
                <a16:creationId xmlns:a16="http://schemas.microsoft.com/office/drawing/2014/main" id="{C5C071F2-17C8-4D8D-B1AE-65776A023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5540" name="Rectangle 2052">
            <a:extLst>
              <a:ext uri="{FF2B5EF4-FFF2-40B4-BE49-F238E27FC236}">
                <a16:creationId xmlns:a16="http://schemas.microsoft.com/office/drawing/2014/main" id="{A48984FB-C086-4FFA-BDB5-A3A8E44EB0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1" name="Rectangle 2053">
            <a:extLst>
              <a:ext uri="{FF2B5EF4-FFF2-40B4-BE49-F238E27FC236}">
                <a16:creationId xmlns:a16="http://schemas.microsoft.com/office/drawing/2014/main" id="{9A3AB4C7-3E31-4ACB-B297-8681D5F6B3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zh-CN"/>
              <a:t>函数与极限</a:t>
            </a:r>
          </a:p>
        </p:txBody>
      </p:sp>
      <p:sp>
        <p:nvSpPr>
          <p:cNvPr id="65542" name="Rectangle 2054">
            <a:extLst>
              <a:ext uri="{FF2B5EF4-FFF2-40B4-BE49-F238E27FC236}">
                <a16:creationId xmlns:a16="http://schemas.microsoft.com/office/drawing/2014/main" id="{C64C9F2D-D3DF-4A38-BEDA-DE5A708C23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FA3387-0B5E-49C1-96DD-1D7A1D8F9CD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5543" name="Rectangle 20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9B08E40-4401-4721-9D30-995CA16F6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4" name="Rectangle 205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AD704C1-1185-40FD-B87D-23B96B7C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5" name="Rectangle 205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A21E7ED-C3D9-4274-898B-B21253FAF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>
            <a:alpha val="1803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E856EE7-25A6-42C9-AB31-C1F0A940F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AAF3175-6DA4-440E-A57C-3717FF1DD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47B3CCE-26F7-4D09-8FD3-4BE1963908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C8333B6-3705-40D7-91DC-7D7ECBABB7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5096272-B3B6-45DF-8140-305689CF7A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10970072-A338-4815-AE2A-51D2C61E25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2.emf"/><Relationship Id="rId26" Type="http://schemas.openxmlformats.org/officeDocument/2006/relationships/image" Target="../media/image86.e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34" Type="http://schemas.openxmlformats.org/officeDocument/2006/relationships/image" Target="../media/image90.emf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3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emf"/><Relationship Id="rId20" Type="http://schemas.openxmlformats.org/officeDocument/2006/relationships/image" Target="../media/image83.emf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85.emf"/><Relationship Id="rId32" Type="http://schemas.openxmlformats.org/officeDocument/2006/relationships/image" Target="../media/image89.e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87.emf"/><Relationship Id="rId36" Type="http://schemas.openxmlformats.org/officeDocument/2006/relationships/image" Target="../media/image91.emf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86.bin"/><Relationship Id="rId31" Type="http://schemas.openxmlformats.org/officeDocument/2006/relationships/oleObject" Target="../embeddings/oleObject92.bin"/><Relationship Id="rId4" Type="http://schemas.openxmlformats.org/officeDocument/2006/relationships/image" Target="../media/image75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0.emf"/><Relationship Id="rId22" Type="http://schemas.openxmlformats.org/officeDocument/2006/relationships/image" Target="../media/image84.e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88.emf"/><Relationship Id="rId35" Type="http://schemas.openxmlformats.org/officeDocument/2006/relationships/oleObject" Target="../embeddings/oleObject9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99.wmf"/><Relationship Id="rId26" Type="http://schemas.openxmlformats.org/officeDocument/2006/relationships/image" Target="../media/image103.emf"/><Relationship Id="rId39" Type="http://schemas.openxmlformats.org/officeDocument/2006/relationships/oleObject" Target="../embeddings/oleObject113.bin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107.emf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oleObject" Target="../embeddings/oleObject110.bin"/><Relationship Id="rId38" Type="http://schemas.openxmlformats.org/officeDocument/2006/relationships/image" Target="../media/image10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e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2.emf"/><Relationship Id="rId32" Type="http://schemas.openxmlformats.org/officeDocument/2006/relationships/image" Target="../media/image106.emf"/><Relationship Id="rId37" Type="http://schemas.openxmlformats.org/officeDocument/2006/relationships/oleObject" Target="../embeddings/oleObject112.bin"/><Relationship Id="rId40" Type="http://schemas.openxmlformats.org/officeDocument/2006/relationships/image" Target="../media/image110.e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04.emf"/><Relationship Id="rId36" Type="http://schemas.openxmlformats.org/officeDocument/2006/relationships/image" Target="../media/image108.emf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09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7.wmf"/><Relationship Id="rId22" Type="http://schemas.openxmlformats.org/officeDocument/2006/relationships/image" Target="../media/image101.e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05.emf"/><Relationship Id="rId35" Type="http://schemas.openxmlformats.org/officeDocument/2006/relationships/oleObject" Target="../embeddings/oleObject1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3.e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54.wmf"/><Relationship Id="rId26" Type="http://schemas.openxmlformats.org/officeDocument/2006/relationships/image" Target="../media/image126.e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25.e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10" Type="http://schemas.openxmlformats.org/officeDocument/2006/relationships/image" Target="../media/image122.e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4.emf"/><Relationship Id="rId22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30.e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42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54.wmf"/><Relationship Id="rId22" Type="http://schemas.openxmlformats.org/officeDocument/2006/relationships/image" Target="../media/image14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0.emf"/><Relationship Id="rId26" Type="http://schemas.openxmlformats.org/officeDocument/2006/relationships/image" Target="../media/image154.e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34" Type="http://schemas.openxmlformats.org/officeDocument/2006/relationships/image" Target="../media/image158.emf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47.e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33" Type="http://schemas.openxmlformats.org/officeDocument/2006/relationships/oleObject" Target="../embeddings/oleObject168.bin"/><Relationship Id="rId38" Type="http://schemas.openxmlformats.org/officeDocument/2006/relationships/image" Target="../media/image16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emf"/><Relationship Id="rId20" Type="http://schemas.openxmlformats.org/officeDocument/2006/relationships/image" Target="../media/image151.emf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53.emf"/><Relationship Id="rId32" Type="http://schemas.openxmlformats.org/officeDocument/2006/relationships/image" Target="../media/image157.emf"/><Relationship Id="rId37" Type="http://schemas.openxmlformats.org/officeDocument/2006/relationships/oleObject" Target="../embeddings/oleObject170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55.emf"/><Relationship Id="rId36" Type="http://schemas.openxmlformats.org/officeDocument/2006/relationships/image" Target="../media/image159.emf"/><Relationship Id="rId10" Type="http://schemas.openxmlformats.org/officeDocument/2006/relationships/image" Target="../media/image146.emf"/><Relationship Id="rId19" Type="http://schemas.openxmlformats.org/officeDocument/2006/relationships/oleObject" Target="../embeddings/oleObject161.bin"/><Relationship Id="rId31" Type="http://schemas.openxmlformats.org/officeDocument/2006/relationships/oleObject" Target="../embeddings/oleObject167.bin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48.emf"/><Relationship Id="rId22" Type="http://schemas.openxmlformats.org/officeDocument/2006/relationships/image" Target="../media/image152.e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56.emf"/><Relationship Id="rId35" Type="http://schemas.openxmlformats.org/officeDocument/2006/relationships/oleObject" Target="../embeddings/oleObject16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6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6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7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" Target="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image" Target="../media/image10.jpeg"/><Relationship Id="rId9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3.png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7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85.emf"/><Relationship Id="rId26" Type="http://schemas.openxmlformats.org/officeDocument/2006/relationships/image" Target="../media/image189.e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34" Type="http://schemas.openxmlformats.org/officeDocument/2006/relationships/image" Target="../media/image193.emf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82.e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33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emf"/><Relationship Id="rId20" Type="http://schemas.openxmlformats.org/officeDocument/2006/relationships/image" Target="../media/image186.emf"/><Relationship Id="rId29" Type="http://schemas.openxmlformats.org/officeDocument/2006/relationships/oleObject" Target="../embeddings/oleObject201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9.e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88.emf"/><Relationship Id="rId32" Type="http://schemas.openxmlformats.org/officeDocument/2006/relationships/image" Target="../media/image192.e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28" Type="http://schemas.openxmlformats.org/officeDocument/2006/relationships/image" Target="../media/image190.emf"/><Relationship Id="rId36" Type="http://schemas.openxmlformats.org/officeDocument/2006/relationships/image" Target="../media/image194.emf"/><Relationship Id="rId10" Type="http://schemas.openxmlformats.org/officeDocument/2006/relationships/image" Target="../media/image181.emf"/><Relationship Id="rId19" Type="http://schemas.openxmlformats.org/officeDocument/2006/relationships/oleObject" Target="../embeddings/oleObject196.bin"/><Relationship Id="rId31" Type="http://schemas.openxmlformats.org/officeDocument/2006/relationships/oleObject" Target="../embeddings/oleObject202.bin"/><Relationship Id="rId4" Type="http://schemas.openxmlformats.org/officeDocument/2006/relationships/image" Target="../media/image178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83.emf"/><Relationship Id="rId22" Type="http://schemas.openxmlformats.org/officeDocument/2006/relationships/image" Target="../media/image187.emf"/><Relationship Id="rId27" Type="http://schemas.openxmlformats.org/officeDocument/2006/relationships/oleObject" Target="../embeddings/oleObject200.bin"/><Relationship Id="rId30" Type="http://schemas.openxmlformats.org/officeDocument/2006/relationships/image" Target="../media/image191.emf"/><Relationship Id="rId35" Type="http://schemas.openxmlformats.org/officeDocument/2006/relationships/oleObject" Target="../embeddings/oleObject20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199.wmf"/><Relationship Id="rId18" Type="http://schemas.openxmlformats.org/officeDocument/2006/relationships/oleObject" Target="../embeddings/oleObject212.bin"/><Relationship Id="rId26" Type="http://schemas.openxmlformats.org/officeDocument/2006/relationships/oleObject" Target="../embeddings/oleObject216.bin"/><Relationship Id="rId3" Type="http://schemas.openxmlformats.org/officeDocument/2006/relationships/image" Target="../media/image210.png"/><Relationship Id="rId21" Type="http://schemas.openxmlformats.org/officeDocument/2006/relationships/image" Target="../media/image203.wmf"/><Relationship Id="rId7" Type="http://schemas.openxmlformats.org/officeDocument/2006/relationships/image" Target="../media/image196.wmf"/><Relationship Id="rId12" Type="http://schemas.openxmlformats.org/officeDocument/2006/relationships/oleObject" Target="../embeddings/oleObject209.bin"/><Relationship Id="rId17" Type="http://schemas.openxmlformats.org/officeDocument/2006/relationships/image" Target="../media/image201.wmf"/><Relationship Id="rId25" Type="http://schemas.openxmlformats.org/officeDocument/2006/relationships/image" Target="../media/image205.emf"/><Relationship Id="rId33" Type="http://schemas.openxmlformats.org/officeDocument/2006/relationships/image" Target="../media/image20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1.bin"/><Relationship Id="rId20" Type="http://schemas.openxmlformats.org/officeDocument/2006/relationships/oleObject" Target="../embeddings/oleObject213.bin"/><Relationship Id="rId29" Type="http://schemas.openxmlformats.org/officeDocument/2006/relationships/image" Target="../media/image207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198.wmf"/><Relationship Id="rId24" Type="http://schemas.openxmlformats.org/officeDocument/2006/relationships/oleObject" Target="../embeddings/oleObject215.bin"/><Relationship Id="rId32" Type="http://schemas.openxmlformats.org/officeDocument/2006/relationships/oleObject" Target="../embeddings/oleObject219.bin"/><Relationship Id="rId5" Type="http://schemas.openxmlformats.org/officeDocument/2006/relationships/image" Target="../media/image195.emf"/><Relationship Id="rId15" Type="http://schemas.openxmlformats.org/officeDocument/2006/relationships/image" Target="../media/image200.emf"/><Relationship Id="rId23" Type="http://schemas.openxmlformats.org/officeDocument/2006/relationships/image" Target="../media/image204.emf"/><Relationship Id="rId28" Type="http://schemas.openxmlformats.org/officeDocument/2006/relationships/oleObject" Target="../embeddings/oleObject217.bin"/><Relationship Id="rId10" Type="http://schemas.openxmlformats.org/officeDocument/2006/relationships/oleObject" Target="../embeddings/oleObject208.bin"/><Relationship Id="rId19" Type="http://schemas.openxmlformats.org/officeDocument/2006/relationships/image" Target="../media/image202.wmf"/><Relationship Id="rId31" Type="http://schemas.openxmlformats.org/officeDocument/2006/relationships/image" Target="../media/image208.wmf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197.emf"/><Relationship Id="rId14" Type="http://schemas.openxmlformats.org/officeDocument/2006/relationships/oleObject" Target="../embeddings/oleObject210.bin"/><Relationship Id="rId22" Type="http://schemas.openxmlformats.org/officeDocument/2006/relationships/oleObject" Target="../embeddings/oleObject214.bin"/><Relationship Id="rId27" Type="http://schemas.openxmlformats.org/officeDocument/2006/relationships/image" Target="../media/image206.wmf"/><Relationship Id="rId30" Type="http://schemas.openxmlformats.org/officeDocument/2006/relationships/oleObject" Target="../embeddings/oleObject21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18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1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26.wmf"/><Relationship Id="rId26" Type="http://schemas.openxmlformats.org/officeDocument/2006/relationships/image" Target="../media/image230.wmf"/><Relationship Id="rId39" Type="http://schemas.openxmlformats.org/officeDocument/2006/relationships/oleObject" Target="../embeddings/oleObject246.bin"/><Relationship Id="rId3" Type="http://schemas.openxmlformats.org/officeDocument/2006/relationships/oleObject" Target="../embeddings/oleObject228.bin"/><Relationship Id="rId21" Type="http://schemas.openxmlformats.org/officeDocument/2006/relationships/oleObject" Target="../embeddings/oleObject237.bin"/><Relationship Id="rId34" Type="http://schemas.openxmlformats.org/officeDocument/2006/relationships/image" Target="../media/image234.wmf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33" Type="http://schemas.openxmlformats.org/officeDocument/2006/relationships/oleObject" Target="../embeddings/oleObject243.bin"/><Relationship Id="rId38" Type="http://schemas.openxmlformats.org/officeDocument/2006/relationships/image" Target="../media/image2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29" Type="http://schemas.openxmlformats.org/officeDocument/2006/relationships/oleObject" Target="../embeddings/oleObject24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229.wmf"/><Relationship Id="rId32" Type="http://schemas.openxmlformats.org/officeDocument/2006/relationships/image" Target="../media/image233.wmf"/><Relationship Id="rId37" Type="http://schemas.openxmlformats.org/officeDocument/2006/relationships/oleObject" Target="../embeddings/oleObject245.bin"/><Relationship Id="rId40" Type="http://schemas.openxmlformats.org/officeDocument/2006/relationships/oleObject" Target="../embeddings/oleObject247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231.wmf"/><Relationship Id="rId36" Type="http://schemas.openxmlformats.org/officeDocument/2006/relationships/image" Target="../media/image235.wmf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36.bin"/><Relationship Id="rId31" Type="http://schemas.openxmlformats.org/officeDocument/2006/relationships/oleObject" Target="../embeddings/oleObject242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24.wmf"/><Relationship Id="rId22" Type="http://schemas.openxmlformats.org/officeDocument/2006/relationships/image" Target="../media/image228.wmf"/><Relationship Id="rId27" Type="http://schemas.openxmlformats.org/officeDocument/2006/relationships/oleObject" Target="../embeddings/oleObject240.bin"/><Relationship Id="rId30" Type="http://schemas.openxmlformats.org/officeDocument/2006/relationships/image" Target="../media/image232.wmf"/><Relationship Id="rId35" Type="http://schemas.openxmlformats.org/officeDocument/2006/relationships/oleObject" Target="../embeddings/oleObject24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3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54.bin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4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10" Type="http://schemas.openxmlformats.org/officeDocument/2006/relationships/image" Target="../media/image241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4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emf"/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252.wmf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49.emf"/><Relationship Id="rId17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1.emf"/><Relationship Id="rId20" Type="http://schemas.openxmlformats.org/officeDocument/2006/relationships/image" Target="../media/image253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6.e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10" Type="http://schemas.openxmlformats.org/officeDocument/2006/relationships/image" Target="../media/image248.emf"/><Relationship Id="rId19" Type="http://schemas.openxmlformats.org/officeDocument/2006/relationships/oleObject" Target="../embeddings/oleObject264.bin"/><Relationship Id="rId4" Type="http://schemas.openxmlformats.org/officeDocument/2006/relationships/image" Target="../media/image245.e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5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270.bin"/><Relationship Id="rId18" Type="http://schemas.openxmlformats.org/officeDocument/2006/relationships/image" Target="../media/image258.wmf"/><Relationship Id="rId26" Type="http://schemas.openxmlformats.org/officeDocument/2006/relationships/image" Target="../media/image262.emf"/><Relationship Id="rId3" Type="http://schemas.openxmlformats.org/officeDocument/2006/relationships/oleObject" Target="../embeddings/oleObject265.bin"/><Relationship Id="rId21" Type="http://schemas.openxmlformats.org/officeDocument/2006/relationships/oleObject" Target="../embeddings/oleObject274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272.bin"/><Relationship Id="rId25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259.wmf"/><Relationship Id="rId29" Type="http://schemas.openxmlformats.org/officeDocument/2006/relationships/oleObject" Target="../embeddings/oleObject27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269.bin"/><Relationship Id="rId24" Type="http://schemas.openxmlformats.org/officeDocument/2006/relationships/image" Target="../media/image261.wmf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1.bin"/><Relationship Id="rId23" Type="http://schemas.openxmlformats.org/officeDocument/2006/relationships/oleObject" Target="../embeddings/oleObject275.bin"/><Relationship Id="rId28" Type="http://schemas.openxmlformats.org/officeDocument/2006/relationships/image" Target="../media/image263.emf"/><Relationship Id="rId10" Type="http://schemas.openxmlformats.org/officeDocument/2006/relationships/image" Target="../media/image256.emf"/><Relationship Id="rId19" Type="http://schemas.openxmlformats.org/officeDocument/2006/relationships/oleObject" Target="../embeddings/oleObject273.bin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57.wmf"/><Relationship Id="rId22" Type="http://schemas.openxmlformats.org/officeDocument/2006/relationships/image" Target="../media/image260.wmf"/><Relationship Id="rId27" Type="http://schemas.openxmlformats.org/officeDocument/2006/relationships/oleObject" Target="../embeddings/oleObject277.bin"/><Relationship Id="rId30" Type="http://schemas.openxmlformats.org/officeDocument/2006/relationships/image" Target="../media/image26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79.bin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6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slide" Target="slide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8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66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8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7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8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68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8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69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8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8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7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8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7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8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emf"/><Relationship Id="rId26" Type="http://schemas.openxmlformats.org/officeDocument/2006/relationships/image" Target="../media/image30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9.e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1.emf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emf"/><Relationship Id="rId22" Type="http://schemas.openxmlformats.org/officeDocument/2006/relationships/image" Target="../media/image28.emf"/><Relationship Id="rId27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4.wmf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2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8.emf"/><Relationship Id="rId26" Type="http://schemas.openxmlformats.org/officeDocument/2006/relationships/image" Target="../media/image62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20" Type="http://schemas.openxmlformats.org/officeDocument/2006/relationships/image" Target="../media/image59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1.e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58.bin"/><Relationship Id="rId22" Type="http://schemas.openxmlformats.org/officeDocument/2006/relationships/image" Target="../media/image6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0.emf"/><Relationship Id="rId26" Type="http://schemas.openxmlformats.org/officeDocument/2006/relationships/image" Target="../media/image74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9.wmf"/><Relationship Id="rId20" Type="http://schemas.openxmlformats.org/officeDocument/2006/relationships/image" Target="../media/image7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30">
            <a:extLst>
              <a:ext uri="{FF2B5EF4-FFF2-40B4-BE49-F238E27FC236}">
                <a16:creationId xmlns:a16="http://schemas.microsoft.com/office/drawing/2014/main" id="{EAE3C0C6-A947-4640-B9AE-6ABB5B0C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0" name="Text Box 32">
            <a:extLst>
              <a:ext uri="{FF2B5EF4-FFF2-40B4-BE49-F238E27FC236}">
                <a16:creationId xmlns:a16="http://schemas.microsoft.com/office/drawing/2014/main" id="{BBE6FDE7-D7CD-432D-BC54-A784B691A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130425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一、自变量趋于有限值时函数的极限</a:t>
            </a:r>
          </a:p>
        </p:txBody>
      </p:sp>
      <p:sp>
        <p:nvSpPr>
          <p:cNvPr id="1035" name="Rectangle 33">
            <a:extLst>
              <a:ext uri="{FF2B5EF4-FFF2-40B4-BE49-F238E27FC236}">
                <a16:creationId xmlns:a16="http://schemas.microsoft.com/office/drawing/2014/main" id="{63E1DACA-5D4F-4392-8D2C-4AF991CB7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404813"/>
            <a:ext cx="2514600" cy="914400"/>
          </a:xfrm>
          <a:noFill/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4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1.2.2</a:t>
            </a:r>
            <a:r>
              <a:rPr lang="zh-CN" altLang="en-US" sz="40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节</a:t>
            </a:r>
          </a:p>
        </p:txBody>
      </p:sp>
      <p:graphicFrame>
        <p:nvGraphicFramePr>
          <p:cNvPr id="2082" name="Object 34">
            <a:extLst>
              <a:ext uri="{FF2B5EF4-FFF2-40B4-BE49-F238E27FC236}">
                <a16:creationId xmlns:a16="http://schemas.microsoft.com/office/drawing/2014/main" id="{31E1935A-44D8-4270-8D64-5C49028C60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716338"/>
          <a:ext cx="18891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4" imgW="1892160" imgH="444240" progId="Equation.3">
                  <p:embed/>
                </p:oleObj>
              </mc:Choice>
              <mc:Fallback>
                <p:oleObj name="公式" r:id="rId4" imgW="1892160" imgH="4442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18891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3" name="Object 35">
            <a:extLst>
              <a:ext uri="{FF2B5EF4-FFF2-40B4-BE49-F238E27FC236}">
                <a16:creationId xmlns:a16="http://schemas.microsoft.com/office/drawing/2014/main" id="{62D46A9F-6997-4E25-8A7C-3D09C44308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5150" y="45085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6" imgW="1688760" imgH="444240" progId="Equation.3">
                  <p:embed/>
                </p:oleObj>
              </mc:Choice>
              <mc:Fallback>
                <p:oleObj name="公式" r:id="rId6" imgW="168876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4508500"/>
                        <a:ext cx="1689100" cy="4445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4" name="Object 36">
            <a:extLst>
              <a:ext uri="{FF2B5EF4-FFF2-40B4-BE49-F238E27FC236}">
                <a16:creationId xmlns:a16="http://schemas.microsoft.com/office/drawing/2014/main" id="{A8CD4CC5-BA17-4DF6-9453-A6C60B3A6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5150" y="5026025"/>
          <a:ext cx="186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8" imgW="1866600" imgH="545760" progId="Equation.3">
                  <p:embed/>
                </p:oleObj>
              </mc:Choice>
              <mc:Fallback>
                <p:oleObj name="公式" r:id="rId8" imgW="1866600" imgH="5457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5026025"/>
                        <a:ext cx="1866900" cy="5461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5" name="Object 37">
            <a:extLst>
              <a:ext uri="{FF2B5EF4-FFF2-40B4-BE49-F238E27FC236}">
                <a16:creationId xmlns:a16="http://schemas.microsoft.com/office/drawing/2014/main" id="{BAEC4E09-AA3C-4738-A41D-8F469F2F3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5150" y="5691188"/>
          <a:ext cx="1841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10" imgW="1841400" imgH="545760" progId="Equation.3">
                  <p:embed/>
                </p:oleObj>
              </mc:Choice>
              <mc:Fallback>
                <p:oleObj name="公式" r:id="rId10" imgW="1841400" imgH="5457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5691188"/>
                        <a:ext cx="1841500" cy="5461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6" name="Object 38">
            <a:extLst>
              <a:ext uri="{FF2B5EF4-FFF2-40B4-BE49-F238E27FC236}">
                <a16:creationId xmlns:a16="http://schemas.microsoft.com/office/drawing/2014/main" id="{EF959413-98CD-4A02-BE95-BC3D5E96C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5950" y="4508500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12" imgW="1638000" imgH="406080" progId="Equation.3">
                  <p:embed/>
                </p:oleObj>
              </mc:Choice>
              <mc:Fallback>
                <p:oleObj name="公式" r:id="rId12" imgW="1638000" imgH="4060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4508500"/>
                        <a:ext cx="1638300" cy="4064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7" name="Object 39">
            <a:extLst>
              <a:ext uri="{FF2B5EF4-FFF2-40B4-BE49-F238E27FC236}">
                <a16:creationId xmlns:a16="http://schemas.microsoft.com/office/drawing/2014/main" id="{F0B64149-F2D6-4FF9-ACBE-4ED4E825D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5950" y="51562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14" imgW="1828800" imgH="406080" progId="Equation.3">
                  <p:embed/>
                </p:oleObj>
              </mc:Choice>
              <mc:Fallback>
                <p:oleObj name="公式" r:id="rId14" imgW="1828800" imgH="4060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5156200"/>
                        <a:ext cx="1828800" cy="4064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" name="Object 40">
            <a:extLst>
              <a:ext uri="{FF2B5EF4-FFF2-40B4-BE49-F238E27FC236}">
                <a16:creationId xmlns:a16="http://schemas.microsoft.com/office/drawing/2014/main" id="{3447FCDE-2ADE-4E23-A50B-2F82308C4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5950" y="575945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16" imgW="1828800" imgH="406080" progId="Equation.3">
                  <p:embed/>
                </p:oleObj>
              </mc:Choice>
              <mc:Fallback>
                <p:oleObj name="公式" r:id="rId16" imgW="1828800" imgH="4060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5759450"/>
                        <a:ext cx="1828800" cy="4064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" name="Text Box 41">
            <a:extLst>
              <a:ext uri="{FF2B5EF4-FFF2-40B4-BE49-F238E27FC236}">
                <a16:creationId xmlns:a16="http://schemas.microsoft.com/office/drawing/2014/main" id="{30F3863F-6394-4572-A0DB-AB192F60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0" y="3702050"/>
            <a:ext cx="463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自变量变化过程的六种形式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090" name="Text Box 42">
            <a:extLst>
              <a:ext uri="{FF2B5EF4-FFF2-40B4-BE49-F238E27FC236}">
                <a16:creationId xmlns:a16="http://schemas.microsoft.com/office/drawing/2014/main" id="{3073A905-1F93-4CAA-885E-688C0A78F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778125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二、自变量趋于无穷大时函数的极限</a:t>
            </a:r>
          </a:p>
        </p:txBody>
      </p:sp>
      <p:sp>
        <p:nvSpPr>
          <p:cNvPr id="2091" name="Text Box 43">
            <a:extLst>
              <a:ext uri="{FF2B5EF4-FFF2-40B4-BE49-F238E27FC236}">
                <a16:creationId xmlns:a16="http://schemas.microsoft.com/office/drawing/2014/main" id="{D53ED7C0-B6EC-4F98-A837-BFF8DDC5E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2071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本节内容 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039" name="Text Box 51">
            <a:extLst>
              <a:ext uri="{FF2B5EF4-FFF2-40B4-BE49-F238E27FC236}">
                <a16:creationId xmlns:a16="http://schemas.microsoft.com/office/drawing/2014/main" id="{4DD7DACD-EE63-449B-AFE1-D5FD5F590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76250"/>
            <a:ext cx="30241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函数的极限  </a:t>
            </a:r>
          </a:p>
        </p:txBody>
      </p:sp>
      <p:pic>
        <p:nvPicPr>
          <p:cNvPr id="1040" name="Picture 53">
            <a:extLst>
              <a:ext uri="{FF2B5EF4-FFF2-40B4-BE49-F238E27FC236}">
                <a16:creationId xmlns:a16="http://schemas.microsoft.com/office/drawing/2014/main" id="{01B1264D-AB47-4570-87EA-A5D5F506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724400"/>
            <a:ext cx="1590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0" grpId="0" autoUpdateAnimBg="0"/>
      <p:bldP spid="2089" grpId="0" build="p" autoUpdateAnimBg="0"/>
      <p:bldP spid="2090" grpId="0" autoUpdateAnimBg="0"/>
      <p:bldP spid="209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BED8DADE-C766-4981-8468-C5208625E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76250"/>
          <a:ext cx="813752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文档" r:id="rId3" imgW="9992715" imgH="2575145" progId="Word.Document.8">
                  <p:embed/>
                </p:oleObj>
              </mc:Choice>
              <mc:Fallback>
                <p:oleObj name="文档" r:id="rId3" imgW="9992715" imgH="25751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6250"/>
                        <a:ext cx="8137525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65A5897D-DC77-4BE9-8A6E-F79A90C90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213100"/>
          <a:ext cx="1841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公式" r:id="rId5" imgW="1841400" imgH="393480" progId="Equation.3">
                  <p:embed/>
                </p:oleObj>
              </mc:Choice>
              <mc:Fallback>
                <p:oleObj name="公式" r:id="rId5" imgW="18414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3100"/>
                        <a:ext cx="1841500" cy="392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>
            <a:extLst>
              <a:ext uri="{FF2B5EF4-FFF2-40B4-BE49-F238E27FC236}">
                <a16:creationId xmlns:a16="http://schemas.microsoft.com/office/drawing/2014/main" id="{B0DF85A8-6BF5-47AE-A841-C3849DDC2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163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注意：</a:t>
            </a:r>
          </a:p>
        </p:txBody>
      </p:sp>
      <p:graphicFrame>
        <p:nvGraphicFramePr>
          <p:cNvPr id="25612" name="Object 12">
            <a:extLst>
              <a:ext uri="{FF2B5EF4-FFF2-40B4-BE49-F238E27FC236}">
                <a16:creationId xmlns:a16="http://schemas.microsoft.com/office/drawing/2014/main" id="{3094A46B-3E2A-4604-9083-DEADDF9C7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719513"/>
          <a:ext cx="57546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公式" r:id="rId7" imgW="2654280" imgH="241200" progId="Equation.3">
                  <p:embed/>
                </p:oleObj>
              </mc:Choice>
              <mc:Fallback>
                <p:oleObj name="公式" r:id="rId7" imgW="265428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19513"/>
                        <a:ext cx="57546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Rectangle 14">
            <a:extLst>
              <a:ext uri="{FF2B5EF4-FFF2-40B4-BE49-F238E27FC236}">
                <a16:creationId xmlns:a16="http://schemas.microsoft.com/office/drawing/2014/main" id="{0A298DB0-268E-4FD7-A67B-59577159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4370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几何解释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2D05B84B-9965-4D36-A73C-5F5383E5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4859338"/>
            <a:ext cx="833438" cy="715962"/>
          </a:xfrm>
          <a:prstGeom prst="rect">
            <a:avLst/>
          </a:prstGeom>
          <a:solidFill>
            <a:srgbClr val="66FFFF">
              <a:alpha val="50195"/>
            </a:srgbClr>
          </a:solidFill>
          <a:ln w="9525">
            <a:solidFill>
              <a:srgbClr val="B3B4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62F8843B-F911-4A34-B57A-1E32138C1C73}"/>
              </a:ext>
            </a:extLst>
          </p:cNvPr>
          <p:cNvGrpSpPr>
            <a:grpSpLocks/>
          </p:cNvGrpSpPr>
          <p:nvPr/>
        </p:nvGrpSpPr>
        <p:grpSpPr bwMode="auto">
          <a:xfrm>
            <a:off x="4868863" y="4619625"/>
            <a:ext cx="3030537" cy="1092200"/>
            <a:chOff x="2980" y="2377"/>
            <a:chExt cx="2246" cy="810"/>
          </a:xfrm>
        </p:grpSpPr>
        <p:graphicFrame>
          <p:nvGraphicFramePr>
            <p:cNvPr id="10257" name="Object 17">
              <a:extLst>
                <a:ext uri="{FF2B5EF4-FFF2-40B4-BE49-F238E27FC236}">
                  <a16:creationId xmlns:a16="http://schemas.microsoft.com/office/drawing/2014/main" id="{6C70A905-10B7-4E28-BE27-A0CCE5CC36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7" y="2377"/>
            <a:ext cx="58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name="Equation" r:id="rId9" imgW="368280" imgH="177480" progId="Equation.3">
                    <p:embed/>
                  </p:oleObj>
                </mc:Choice>
                <mc:Fallback>
                  <p:oleObj name="Equation" r:id="rId9" imgW="368280" imgH="177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" y="2377"/>
                          <a:ext cx="58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18">
              <a:extLst>
                <a:ext uri="{FF2B5EF4-FFF2-40B4-BE49-F238E27FC236}">
                  <a16:creationId xmlns:a16="http://schemas.microsoft.com/office/drawing/2014/main" id="{B1E58E89-98F4-4BB0-A5A6-726ED8B404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0" y="2908"/>
            <a:ext cx="55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0" name="Equation" r:id="rId11" imgW="355320" imgH="177480" progId="Equation.3">
                    <p:embed/>
                  </p:oleObj>
                </mc:Choice>
                <mc:Fallback>
                  <p:oleObj name="Equation" r:id="rId11" imgW="355320" imgH="1774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" y="2908"/>
                          <a:ext cx="55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4" name="Line 19">
              <a:extLst>
                <a:ext uri="{FF2B5EF4-FFF2-40B4-BE49-F238E27FC236}">
                  <a16:creationId xmlns:a16="http://schemas.microsoft.com/office/drawing/2014/main" id="{7C9ED6E0-54A8-4948-A056-AA7FE6682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2554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Line 20">
              <a:extLst>
                <a:ext uri="{FF2B5EF4-FFF2-40B4-BE49-F238E27FC236}">
                  <a16:creationId xmlns:a16="http://schemas.microsoft.com/office/drawing/2014/main" id="{7304D495-A211-4567-B63F-BC6580AFE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3088"/>
              <a:ext cx="16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D38C4E76-30D0-4D57-B6C7-FC9DEE3DFDE1}"/>
              </a:ext>
            </a:extLst>
          </p:cNvPr>
          <p:cNvGrpSpPr>
            <a:grpSpLocks/>
          </p:cNvGrpSpPr>
          <p:nvPr/>
        </p:nvGrpSpPr>
        <p:grpSpPr bwMode="auto">
          <a:xfrm>
            <a:off x="5316538" y="5014913"/>
            <a:ext cx="406400" cy="347662"/>
            <a:chOff x="3312" y="2670"/>
            <a:chExt cx="301" cy="258"/>
          </a:xfrm>
        </p:grpSpPr>
        <p:sp>
          <p:nvSpPr>
            <p:cNvPr id="10283" name="Line 22">
              <a:extLst>
                <a:ext uri="{FF2B5EF4-FFF2-40B4-BE49-F238E27FC236}">
                  <a16:creationId xmlns:a16="http://schemas.microsoft.com/office/drawing/2014/main" id="{33CF65A0-E837-482F-B385-F97F2A4E6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8" y="2820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6" name="Object 23">
              <a:extLst>
                <a:ext uri="{FF2B5EF4-FFF2-40B4-BE49-F238E27FC236}">
                  <a16:creationId xmlns:a16="http://schemas.microsoft.com/office/drawing/2014/main" id="{8FD36A53-7269-4643-9937-5DA6E0E3F8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670"/>
            <a:ext cx="23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1" name="Equation" r:id="rId13" imgW="152280" imgH="164880" progId="Equation.3">
                    <p:embed/>
                  </p:oleObj>
                </mc:Choice>
                <mc:Fallback>
                  <p:oleObj name="Equation" r:id="rId13" imgW="152280" imgH="1648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670"/>
                          <a:ext cx="23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517A0F0B-B295-4DF1-9774-DB3C83A26A93}"/>
              </a:ext>
            </a:extLst>
          </p:cNvPr>
          <p:cNvGrpSpPr>
            <a:grpSpLocks/>
          </p:cNvGrpSpPr>
          <p:nvPr/>
        </p:nvGrpSpPr>
        <p:grpSpPr bwMode="auto">
          <a:xfrm>
            <a:off x="5487988" y="4437063"/>
            <a:ext cx="2828925" cy="2025650"/>
            <a:chOff x="3439" y="2241"/>
            <a:chExt cx="2096" cy="1503"/>
          </a:xfrm>
        </p:grpSpPr>
        <p:sp>
          <p:nvSpPr>
            <p:cNvPr id="10278" name="Line 25">
              <a:extLst>
                <a:ext uri="{FF2B5EF4-FFF2-40B4-BE49-F238E27FC236}">
                  <a16:creationId xmlns:a16="http://schemas.microsoft.com/office/drawing/2014/main" id="{5AFAE85A-982B-4D45-A97C-1E21F92A0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6" y="2819"/>
              <a:ext cx="0" cy="6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Line 26">
              <a:extLst>
                <a:ext uri="{FF2B5EF4-FFF2-40B4-BE49-F238E27FC236}">
                  <a16:creationId xmlns:a16="http://schemas.microsoft.com/office/drawing/2014/main" id="{1AB6A497-A582-44B7-9C9D-77E5222ED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9" y="3438"/>
              <a:ext cx="19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Line 27">
              <a:extLst>
                <a:ext uri="{FF2B5EF4-FFF2-40B4-BE49-F238E27FC236}">
                  <a16:creationId xmlns:a16="http://schemas.microsoft.com/office/drawing/2014/main" id="{CDB4A66E-DD54-4098-B685-9AA2CB0AB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1" y="2289"/>
              <a:ext cx="0" cy="1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2" name="Object 28">
              <a:extLst>
                <a:ext uri="{FF2B5EF4-FFF2-40B4-BE49-F238E27FC236}">
                  <a16:creationId xmlns:a16="http://schemas.microsoft.com/office/drawing/2014/main" id="{71EAD926-66AD-46AE-A8A5-55531455FD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3476"/>
            <a:ext cx="1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2" name="Equation" r:id="rId15" imgW="126720" imgH="139680" progId="Equation.3">
                    <p:embed/>
                  </p:oleObj>
                </mc:Choice>
                <mc:Fallback>
                  <p:oleObj name="Equation" r:id="rId15" imgW="126720" imgH="1396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476"/>
                          <a:ext cx="1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29">
              <a:extLst>
                <a:ext uri="{FF2B5EF4-FFF2-40B4-BE49-F238E27FC236}">
                  <a16:creationId xmlns:a16="http://schemas.microsoft.com/office/drawing/2014/main" id="{94C8C00B-4D09-40DF-9806-8A8B762E39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3381"/>
            <a:ext cx="2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" name="Equation" r:id="rId17" imgW="164880" imgH="228600" progId="Equation.3">
                    <p:embed/>
                  </p:oleObj>
                </mc:Choice>
                <mc:Fallback>
                  <p:oleObj name="Equation" r:id="rId17" imgW="16488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381"/>
                          <a:ext cx="26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30">
              <a:extLst>
                <a:ext uri="{FF2B5EF4-FFF2-40B4-BE49-F238E27FC236}">
                  <a16:creationId xmlns:a16="http://schemas.microsoft.com/office/drawing/2014/main" id="{FA0EAD6B-CF03-4608-BBD6-BFB76CCAFB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241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4" name="Equation" r:id="rId19" imgW="139680" imgH="164880" progId="Equation.3">
                    <p:embed/>
                  </p:oleObj>
                </mc:Choice>
                <mc:Fallback>
                  <p:oleObj name="Equation" r:id="rId19" imgW="139680" imgH="1648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241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1" name="Freeform 31">
              <a:extLst>
                <a:ext uri="{FF2B5EF4-FFF2-40B4-BE49-F238E27FC236}">
                  <a16:creationId xmlns:a16="http://schemas.microsoft.com/office/drawing/2014/main" id="{4CE44426-68C3-483B-BEE6-D4CF0C349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2421"/>
              <a:ext cx="1324" cy="885"/>
            </a:xfrm>
            <a:custGeom>
              <a:avLst/>
              <a:gdLst>
                <a:gd name="T0" fmla="*/ 0 w 1440"/>
                <a:gd name="T1" fmla="*/ 639 h 960"/>
                <a:gd name="T2" fmla="*/ 127 w 1440"/>
                <a:gd name="T3" fmla="*/ 416 h 960"/>
                <a:gd name="T4" fmla="*/ 314 w 1440"/>
                <a:gd name="T5" fmla="*/ 352 h 960"/>
                <a:gd name="T6" fmla="*/ 536 w 1440"/>
                <a:gd name="T7" fmla="*/ 288 h 960"/>
                <a:gd name="T8" fmla="*/ 758 w 1440"/>
                <a:gd name="T9" fmla="*/ 192 h 960"/>
                <a:gd name="T10" fmla="*/ 946 w 1440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0"/>
                <a:gd name="T19" fmla="*/ 0 h 960"/>
                <a:gd name="T20" fmla="*/ 1440 w 1440"/>
                <a:gd name="T21" fmla="*/ 960 h 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0" h="960">
                  <a:moveTo>
                    <a:pt x="0" y="960"/>
                  </a:moveTo>
                  <a:cubicBezTo>
                    <a:pt x="56" y="828"/>
                    <a:pt x="112" y="696"/>
                    <a:pt x="192" y="624"/>
                  </a:cubicBezTo>
                  <a:cubicBezTo>
                    <a:pt x="272" y="552"/>
                    <a:pt x="376" y="560"/>
                    <a:pt x="480" y="528"/>
                  </a:cubicBezTo>
                  <a:cubicBezTo>
                    <a:pt x="584" y="496"/>
                    <a:pt x="704" y="472"/>
                    <a:pt x="816" y="432"/>
                  </a:cubicBezTo>
                  <a:cubicBezTo>
                    <a:pt x="928" y="392"/>
                    <a:pt x="1048" y="360"/>
                    <a:pt x="1152" y="288"/>
                  </a:cubicBezTo>
                  <a:cubicBezTo>
                    <a:pt x="1256" y="216"/>
                    <a:pt x="1392" y="48"/>
                    <a:pt x="1440" y="0"/>
                  </a:cubicBezTo>
                </a:path>
              </a:pathLst>
            </a:custGeom>
            <a:noFill/>
            <a:ln w="28575" cmpd="sng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5" name="Object 32">
              <a:extLst>
                <a:ext uri="{FF2B5EF4-FFF2-40B4-BE49-F238E27FC236}">
                  <a16:creationId xmlns:a16="http://schemas.microsoft.com/office/drawing/2014/main" id="{E3285D58-BAB5-43AD-8E39-FC1A5940B8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8" y="2286"/>
            <a:ext cx="77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5" name="Equation" r:id="rId21" imgW="583920" imgH="203040" progId="Equation.3">
                    <p:embed/>
                  </p:oleObj>
                </mc:Choice>
                <mc:Fallback>
                  <p:oleObj name="Equation" r:id="rId21" imgW="583920" imgH="2030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" y="2286"/>
                          <a:ext cx="77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2" name="Oval 33">
              <a:extLst>
                <a:ext uri="{FF2B5EF4-FFF2-40B4-BE49-F238E27FC236}">
                  <a16:creationId xmlns:a16="http://schemas.microsoft.com/office/drawing/2014/main" id="{0914819D-250C-4448-9BEB-A15C548AC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2802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5640" name="Text Box 40">
            <a:extLst>
              <a:ext uri="{FF2B5EF4-FFF2-40B4-BE49-F238E27FC236}">
                <a16:creationId xmlns:a16="http://schemas.microsoft.com/office/drawing/2014/main" id="{07A0E338-C4A4-4488-87B8-0EA4C26A0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25876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25641" name="Object 41">
            <a:extLst>
              <a:ext uri="{FF2B5EF4-FFF2-40B4-BE49-F238E27FC236}">
                <a16:creationId xmlns:a16="http://schemas.microsoft.com/office/drawing/2014/main" id="{FE048B34-C861-4A49-BD4D-262F6D730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64160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23" imgW="1143000" imgH="393480" progId="Equation.3">
                  <p:embed/>
                </p:oleObj>
              </mc:Choice>
              <mc:Fallback>
                <p:oleObj name="Equation" r:id="rId23" imgW="114300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641600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2" name="Object 42">
            <a:extLst>
              <a:ext uri="{FF2B5EF4-FFF2-40B4-BE49-F238E27FC236}">
                <a16:creationId xmlns:a16="http://schemas.microsoft.com/office/drawing/2014/main" id="{AEBB3D43-6913-4B7A-A6C9-901C3C763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641600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25" imgW="1130040" imgH="393480" progId="Equation.3">
                  <p:embed/>
                </p:oleObj>
              </mc:Choice>
              <mc:Fallback>
                <p:oleObj name="Equation" r:id="rId25" imgW="1130040" imgH="393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641600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3" name="Text Box 43">
            <a:extLst>
              <a:ext uri="{FF2B5EF4-FFF2-40B4-BE49-F238E27FC236}">
                <a16:creationId xmlns:a16="http://schemas.microsoft.com/office/drawing/2014/main" id="{ED8C55BE-F361-4E06-861E-E2B29FBD1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4923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25644" name="Object 44">
            <a:extLst>
              <a:ext uri="{FF2B5EF4-FFF2-40B4-BE49-F238E27FC236}">
                <a16:creationId xmlns:a16="http://schemas.microsoft.com/office/drawing/2014/main" id="{D29C3F66-29E3-4F05-B167-3A6536F96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2298700"/>
          <a:ext cx="1892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27" imgW="1892160" imgH="698400" progId="Equation.3">
                  <p:embed/>
                </p:oleObj>
              </mc:Choice>
              <mc:Fallback>
                <p:oleObj name="Equation" r:id="rId27" imgW="1892160" imgH="698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298700"/>
                        <a:ext cx="1892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5" name="Text Box 45">
            <a:extLst>
              <a:ext uri="{FF2B5EF4-FFF2-40B4-BE49-F238E27FC236}">
                <a16:creationId xmlns:a16="http://schemas.microsoft.com/office/drawing/2014/main" id="{493EA5C5-7E2C-433D-8863-A32960F63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0" y="30495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时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25646" name="Object 46">
            <a:extLst>
              <a:ext uri="{FF2B5EF4-FFF2-40B4-BE49-F238E27FC236}">
                <a16:creationId xmlns:a16="http://schemas.microsoft.com/office/drawing/2014/main" id="{4E87A290-F8F8-4B55-9360-38385D278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0" y="3068638"/>
          <a:ext cx="20812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29" imgW="2082600" imgH="469800" progId="Equation.3">
                  <p:embed/>
                </p:oleObj>
              </mc:Choice>
              <mc:Fallback>
                <p:oleObj name="Equation" r:id="rId29" imgW="2082600" imgH="4698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068638"/>
                        <a:ext cx="20812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7" name="Object 47">
            <a:extLst>
              <a:ext uri="{FF2B5EF4-FFF2-40B4-BE49-F238E27FC236}">
                <a16:creationId xmlns:a16="http://schemas.microsoft.com/office/drawing/2014/main" id="{22D93086-169F-4775-B94D-B37E6F0C8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611438"/>
          <a:ext cx="18002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31" imgW="2044440" imgH="672840" progId="Equation.3">
                  <p:embed/>
                </p:oleObj>
              </mc:Choice>
              <mc:Fallback>
                <p:oleObj name="Equation" r:id="rId31" imgW="2044440" imgH="6728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11438"/>
                        <a:ext cx="18002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8" name="Line 48">
            <a:extLst>
              <a:ext uri="{FF2B5EF4-FFF2-40B4-BE49-F238E27FC236}">
                <a16:creationId xmlns:a16="http://schemas.microsoft.com/office/drawing/2014/main" id="{3E7981C8-D5C8-440A-9764-9094EBCC0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2752725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9" name="Line 49">
            <a:extLst>
              <a:ext uri="{FF2B5EF4-FFF2-40B4-BE49-F238E27FC236}">
                <a16:creationId xmlns:a16="http://schemas.microsoft.com/office/drawing/2014/main" id="{AC269270-20B5-477B-BB0A-5CA885541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2924175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50" name="Text Box 50">
            <a:extLst>
              <a:ext uri="{FF2B5EF4-FFF2-40B4-BE49-F238E27FC236}">
                <a16:creationId xmlns:a16="http://schemas.microsoft.com/office/drawing/2014/main" id="{702A6CD6-5700-4F7D-896C-6E3777E12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84800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极限存在</a:t>
            </a:r>
          </a:p>
        </p:txBody>
      </p:sp>
      <p:sp>
        <p:nvSpPr>
          <p:cNvPr id="25651" name="AutoShape 51">
            <a:extLst>
              <a:ext uri="{FF2B5EF4-FFF2-40B4-BE49-F238E27FC236}">
                <a16:creationId xmlns:a16="http://schemas.microsoft.com/office/drawing/2014/main" id="{4A4DE00D-82C4-458E-9CDD-BF8430A51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5980113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52" name="Text Box 52">
            <a:extLst>
              <a:ext uri="{FF2B5EF4-FFF2-40B4-BE49-F238E27FC236}">
                <a16:creationId xmlns:a16="http://schemas.microsoft.com/office/drawing/2014/main" id="{B04CE250-44E5-472A-B973-5E19D534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57658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函数局部有界</a:t>
            </a:r>
          </a:p>
        </p:txBody>
      </p:sp>
      <p:sp>
        <p:nvSpPr>
          <p:cNvPr id="25653" name="Text Box 53">
            <a:extLst>
              <a:ext uri="{FF2B5EF4-FFF2-40B4-BE49-F238E27FC236}">
                <a16:creationId xmlns:a16="http://schemas.microsoft.com/office/drawing/2014/main" id="{9F054B91-2C28-40CF-AD79-E7DE8ADC0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75200"/>
            <a:ext cx="1476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这表明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: </a:t>
            </a:r>
          </a:p>
        </p:txBody>
      </p:sp>
      <p:sp>
        <p:nvSpPr>
          <p:cNvPr id="25654" name="Rectangle 54">
            <a:extLst>
              <a:ext uri="{FF2B5EF4-FFF2-40B4-BE49-F238E27FC236}">
                <a16:creationId xmlns:a16="http://schemas.microsoft.com/office/drawing/2014/main" id="{85711103-22F3-4EE7-A5D5-7BF76A6C6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70513"/>
            <a:ext cx="4114800" cy="1371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65">
            <a:extLst>
              <a:ext uri="{FF2B5EF4-FFF2-40B4-BE49-F238E27FC236}">
                <a16:creationId xmlns:a16="http://schemas.microsoft.com/office/drawing/2014/main" id="{87856DEB-6D85-45B3-8180-9DB0C44F0B4F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4841875"/>
            <a:ext cx="1836737" cy="1682750"/>
            <a:chOff x="3823" y="2544"/>
            <a:chExt cx="1361" cy="1248"/>
          </a:xfrm>
        </p:grpSpPr>
        <p:graphicFrame>
          <p:nvGraphicFramePr>
            <p:cNvPr id="10250" name="Object 66">
              <a:extLst>
                <a:ext uri="{FF2B5EF4-FFF2-40B4-BE49-F238E27FC236}">
                  <a16:creationId xmlns:a16="http://schemas.microsoft.com/office/drawing/2014/main" id="{E49AB52A-1A4C-4819-84B4-B0EB303F47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3" y="3408"/>
            <a:ext cx="58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1" name="Equation" r:id="rId33" imgW="419040" imgH="228600" progId="Equation.3">
                    <p:embed/>
                  </p:oleObj>
                </mc:Choice>
                <mc:Fallback>
                  <p:oleObj name="Equation" r:id="rId33" imgW="419040" imgH="2286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3408"/>
                          <a:ext cx="58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67">
              <a:extLst>
                <a:ext uri="{FF2B5EF4-FFF2-40B4-BE49-F238E27FC236}">
                  <a16:creationId xmlns:a16="http://schemas.microsoft.com/office/drawing/2014/main" id="{653B0474-CAA1-481C-96CE-E6361BCE99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3" y="3370"/>
            <a:ext cx="54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2" name="Equation" r:id="rId35" imgW="393480" imgH="304560" progId="Equation.3">
                    <p:embed/>
                  </p:oleObj>
                </mc:Choice>
                <mc:Fallback>
                  <p:oleObj name="Equation" r:id="rId35" imgW="393480" imgH="30456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3" y="3370"/>
                          <a:ext cx="54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6" name="Line 68">
              <a:extLst>
                <a:ext uri="{FF2B5EF4-FFF2-40B4-BE49-F238E27FC236}">
                  <a16:creationId xmlns:a16="http://schemas.microsoft.com/office/drawing/2014/main" id="{8103E3F3-3B47-4BC9-AF5A-A5B774CE0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0" y="2544"/>
              <a:ext cx="0" cy="89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Line 69">
              <a:extLst>
                <a:ext uri="{FF2B5EF4-FFF2-40B4-BE49-F238E27FC236}">
                  <a16:creationId xmlns:a16="http://schemas.microsoft.com/office/drawing/2014/main" id="{638662D9-4FBC-4531-A859-32E24483B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7" y="2544"/>
              <a:ext cx="9" cy="89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/>
      <p:bldP spid="25614" grpId="0" build="p" autoUpdateAnimBg="0"/>
      <p:bldP spid="25615" grpId="0" animBg="1"/>
      <p:bldP spid="25640" grpId="0" autoUpdateAnimBg="0"/>
      <p:bldP spid="25643" grpId="0" autoUpdateAnimBg="0"/>
      <p:bldP spid="25645" grpId="0" autoUpdateAnimBg="0"/>
      <p:bldP spid="25650" grpId="0" autoUpdateAnimBg="0"/>
      <p:bldP spid="25651" grpId="0" animBg="1"/>
      <p:bldP spid="25652" grpId="0" autoUpdateAnimBg="0"/>
      <p:bldP spid="25653" grpId="0" build="p" autoUpdateAnimBg="0"/>
      <p:bldP spid="256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5" name="Text Box 4">
            <a:extLst>
              <a:ext uri="{FF2B5EF4-FFF2-40B4-BE49-F238E27FC236}">
                <a16:creationId xmlns:a16="http://schemas.microsoft.com/office/drawing/2014/main" id="{7A2600F9-9878-4899-8875-1AC61D6D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11266" name="Object 5">
            <a:extLst>
              <a:ext uri="{FF2B5EF4-FFF2-40B4-BE49-F238E27FC236}">
                <a16:creationId xmlns:a16="http://schemas.microsoft.com/office/drawing/2014/main" id="{2BABAE66-0737-4047-8EDA-AACC7A27E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9388" y="434975"/>
          <a:ext cx="267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公式" r:id="rId3" imgW="2679480" imgH="647640" progId="Equation.3">
                  <p:embed/>
                </p:oleObj>
              </mc:Choice>
              <mc:Fallback>
                <p:oleObj name="公式" r:id="rId3" imgW="267948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434975"/>
                        <a:ext cx="2679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Text Box 6">
            <a:extLst>
              <a:ext uri="{FF2B5EF4-FFF2-40B4-BE49-F238E27FC236}">
                <a16:creationId xmlns:a16="http://schemas.microsoft.com/office/drawing/2014/main" id="{13815A6E-DA2A-447C-8C22-451E10217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10810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82951" name="Object 7">
            <a:extLst>
              <a:ext uri="{FF2B5EF4-FFF2-40B4-BE49-F238E27FC236}">
                <a16:creationId xmlns:a16="http://schemas.microsoft.com/office/drawing/2014/main" id="{BFEFB4C4-DFCE-41DB-A837-8A291D940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2213" y="1081088"/>
          <a:ext cx="32877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公式" r:id="rId5" imgW="3479760" imgH="482400" progId="Equation.3">
                  <p:embed/>
                </p:oleObj>
              </mc:Choice>
              <mc:Fallback>
                <p:oleObj name="公式" r:id="rId5" imgW="34797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081088"/>
                        <a:ext cx="32877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>
            <a:extLst>
              <a:ext uri="{FF2B5EF4-FFF2-40B4-BE49-F238E27FC236}">
                <a16:creationId xmlns:a16="http://schemas.microsoft.com/office/drawing/2014/main" id="{B22ACA79-1E19-4283-9451-8C8B5F945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5513" y="1081088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公式" r:id="rId7" imgW="1650960" imgH="444240" progId="Equation.3">
                  <p:embed/>
                </p:oleObj>
              </mc:Choice>
              <mc:Fallback>
                <p:oleObj name="公式" r:id="rId7" imgW="16509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1081088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C194DFFD-5614-4072-A817-D1DA36175C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1081088"/>
          <a:ext cx="1238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公式" r:id="rId9" imgW="1282680" imgH="431640" progId="Equation.3">
                  <p:embed/>
                </p:oleObj>
              </mc:Choice>
              <mc:Fallback>
                <p:oleObj name="公式" r:id="rId9" imgW="12826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1081088"/>
                        <a:ext cx="12382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>
            <a:extLst>
              <a:ext uri="{FF2B5EF4-FFF2-40B4-BE49-F238E27FC236}">
                <a16:creationId xmlns:a16="http://schemas.microsoft.com/office/drawing/2014/main" id="{23B14681-D9A4-474C-BB3B-759AE2B9D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1658938"/>
          <a:ext cx="33575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公式" r:id="rId11" imgW="3682800" imgH="482400" progId="Equation.3">
                  <p:embed/>
                </p:oleObj>
              </mc:Choice>
              <mc:Fallback>
                <p:oleObj name="公式" r:id="rId11" imgW="368280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658938"/>
                        <a:ext cx="33575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>
            <a:extLst>
              <a:ext uri="{FF2B5EF4-FFF2-40B4-BE49-F238E27FC236}">
                <a16:creationId xmlns:a16="http://schemas.microsoft.com/office/drawing/2014/main" id="{B076C948-A0C2-4ED0-AB64-5E5BF39D7B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113" y="2286000"/>
          <a:ext cx="3000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公式" r:id="rId13" imgW="3174840" imgH="482400" progId="Equation.3">
                  <p:embed/>
                </p:oleObj>
              </mc:Choice>
              <mc:Fallback>
                <p:oleObj name="公式" r:id="rId13" imgW="317484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2286000"/>
                        <a:ext cx="30003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8D4124CA-2EE7-4311-BD59-82E5696D1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1113" y="231140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公式" r:id="rId15" imgW="1371600" imgH="444240" progId="Equation.3">
                  <p:embed/>
                </p:oleObj>
              </mc:Choice>
              <mc:Fallback>
                <p:oleObj name="公式" r:id="rId15" imgW="137160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2311400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>
            <a:extLst>
              <a:ext uri="{FF2B5EF4-FFF2-40B4-BE49-F238E27FC236}">
                <a16:creationId xmlns:a16="http://schemas.microsoft.com/office/drawing/2014/main" id="{0D826C2A-58B2-419E-A3AE-2B80BDFEFB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2244725"/>
          <a:ext cx="2133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公式" r:id="rId17" imgW="2171520" imgH="647640" progId="Equation.3">
                  <p:embed/>
                </p:oleObj>
              </mc:Choice>
              <mc:Fallback>
                <p:oleObj name="公式" r:id="rId17" imgW="2171520" imgH="647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244725"/>
                        <a:ext cx="2133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8" name="Line 14">
            <a:extLst>
              <a:ext uri="{FF2B5EF4-FFF2-40B4-BE49-F238E27FC236}">
                <a16:creationId xmlns:a16="http://schemas.microsoft.com/office/drawing/2014/main" id="{15CFA710-FB75-4D17-945F-CB665A430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1474788"/>
            <a:ext cx="13684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9" name="Line 15">
            <a:extLst>
              <a:ext uri="{FF2B5EF4-FFF2-40B4-BE49-F238E27FC236}">
                <a16:creationId xmlns:a16="http://schemas.microsoft.com/office/drawing/2014/main" id="{5085C1C4-0F3F-473C-AF75-7D26B8EDD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8" y="1474788"/>
            <a:ext cx="11509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0" name="Line 16">
            <a:extLst>
              <a:ext uri="{FF2B5EF4-FFF2-40B4-BE49-F238E27FC236}">
                <a16:creationId xmlns:a16="http://schemas.microsoft.com/office/drawing/2014/main" id="{F829D240-4E9E-4FE4-A156-BCB4113F8D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6025" y="2082800"/>
            <a:ext cx="28797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1" name="Line 17">
            <a:extLst>
              <a:ext uri="{FF2B5EF4-FFF2-40B4-BE49-F238E27FC236}">
                <a16:creationId xmlns:a16="http://schemas.microsoft.com/office/drawing/2014/main" id="{E674533B-CA47-45BA-8CAA-E3A0E1B7D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2811463"/>
            <a:ext cx="3311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2" name="Rectangle 18">
            <a:extLst>
              <a:ext uri="{FF2B5EF4-FFF2-40B4-BE49-F238E27FC236}">
                <a16:creationId xmlns:a16="http://schemas.microsoft.com/office/drawing/2014/main" id="{18BAD56C-F04D-4794-847F-34EC2B4E5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068638"/>
            <a:ext cx="304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4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. </a:t>
            </a:r>
            <a:r>
              <a:rPr lang="zh-CN" altLang="en-US" sz="2800" b="1"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82963" name="Object 19">
            <a:extLst>
              <a:ext uri="{FF2B5EF4-FFF2-40B4-BE49-F238E27FC236}">
                <a16:creationId xmlns:a16="http://schemas.microsoft.com/office/drawing/2014/main" id="{16F39A17-4F48-4A26-88C1-BE28BBD76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3141663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19" imgW="2209680" imgH="609480" progId="Equation.3">
                  <p:embed/>
                </p:oleObj>
              </mc:Choice>
              <mc:Fallback>
                <p:oleObj name="Equation" r:id="rId19" imgW="2209680" imgH="609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3141663"/>
                        <a:ext cx="2209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4" name="Text Box 20">
            <a:extLst>
              <a:ext uri="{FF2B5EF4-FFF2-40B4-BE49-F238E27FC236}">
                <a16:creationId xmlns:a16="http://schemas.microsoft.com/office/drawing/2014/main" id="{33889454-2696-46C9-9FAD-83E88AF08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655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82965" name="Object 21">
            <a:extLst>
              <a:ext uri="{FF2B5EF4-FFF2-40B4-BE49-F238E27FC236}">
                <a16:creationId xmlns:a16="http://schemas.microsoft.com/office/drawing/2014/main" id="{9E86D660-0679-4070-A978-43C0763E1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2438" y="3857625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21" imgW="1536480" imgH="469800" progId="Equation.3">
                  <p:embed/>
                </p:oleObj>
              </mc:Choice>
              <mc:Fallback>
                <p:oleObj name="Equation" r:id="rId21" imgW="153648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3857625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6" name="Object 22">
            <a:extLst>
              <a:ext uri="{FF2B5EF4-FFF2-40B4-BE49-F238E27FC236}">
                <a16:creationId xmlns:a16="http://schemas.microsoft.com/office/drawing/2014/main" id="{A3B073F8-8BDF-4E08-8262-0AFF4A120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8363" y="384175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23" imgW="2057400" imgH="469800" progId="Equation.3">
                  <p:embed/>
                </p:oleObj>
              </mc:Choice>
              <mc:Fallback>
                <p:oleObj name="Equation" r:id="rId23" imgW="2057400" imgH="46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3841750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7" name="Object 23">
            <a:extLst>
              <a:ext uri="{FF2B5EF4-FFF2-40B4-BE49-F238E27FC236}">
                <a16:creationId xmlns:a16="http://schemas.microsoft.com/office/drawing/2014/main" id="{6E6975BE-B01F-4355-A191-C50BA0B46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8950" y="3841750"/>
          <a:ext cx="139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25" imgW="1396800" imgH="469800" progId="Equation.3">
                  <p:embed/>
                </p:oleObj>
              </mc:Choice>
              <mc:Fallback>
                <p:oleObj name="Equation" r:id="rId25" imgW="1396800" imgH="469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3841750"/>
                        <a:ext cx="139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8" name="Text Box 24">
            <a:extLst>
              <a:ext uri="{FF2B5EF4-FFF2-40B4-BE49-F238E27FC236}">
                <a16:creationId xmlns:a16="http://schemas.microsoft.com/office/drawing/2014/main" id="{E77E806D-9E97-422A-A141-5AF9CEE3C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43957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欲使</a:t>
            </a:r>
          </a:p>
        </p:txBody>
      </p:sp>
      <p:graphicFrame>
        <p:nvGraphicFramePr>
          <p:cNvPr id="82969" name="Object 25">
            <a:extLst>
              <a:ext uri="{FF2B5EF4-FFF2-40B4-BE49-F238E27FC236}">
                <a16:creationId xmlns:a16="http://schemas.microsoft.com/office/drawing/2014/main" id="{250E7118-7237-4EAF-98E0-C83263C61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875" y="4518025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27" imgW="1193760" imgH="393480" progId="Equation.3">
                  <p:embed/>
                </p:oleObj>
              </mc:Choice>
              <mc:Fallback>
                <p:oleObj name="Equation" r:id="rId27" imgW="119376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518025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0" name="Text Box 26">
            <a:extLst>
              <a:ext uri="{FF2B5EF4-FFF2-40B4-BE49-F238E27FC236}">
                <a16:creationId xmlns:a16="http://schemas.microsoft.com/office/drawing/2014/main" id="{33DF2269-F945-4D34-B2D8-7B6A5595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50895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82971" name="Object 27">
            <a:extLst>
              <a:ext uri="{FF2B5EF4-FFF2-40B4-BE49-F238E27FC236}">
                <a16:creationId xmlns:a16="http://schemas.microsoft.com/office/drawing/2014/main" id="{5D791D28-3D35-4347-9059-D8FA4AB41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3488" y="5075238"/>
          <a:ext cx="1193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29" imgW="1193760" imgH="622080" progId="Equation.3">
                  <p:embed/>
                </p:oleObj>
              </mc:Choice>
              <mc:Fallback>
                <p:oleObj name="Equation" r:id="rId29" imgW="1193760" imgH="622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5075238"/>
                        <a:ext cx="1193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2" name="Text Box 28">
            <a:extLst>
              <a:ext uri="{FF2B5EF4-FFF2-40B4-BE49-F238E27FC236}">
                <a16:creationId xmlns:a16="http://schemas.microsoft.com/office/drawing/2014/main" id="{3DC88EFC-49F1-421F-8141-8EB8B63C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8" y="5089525"/>
            <a:ext cx="170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则当</a:t>
            </a:r>
          </a:p>
        </p:txBody>
      </p:sp>
      <p:graphicFrame>
        <p:nvGraphicFramePr>
          <p:cNvPr id="82973" name="Object 29">
            <a:extLst>
              <a:ext uri="{FF2B5EF4-FFF2-40B4-BE49-F238E27FC236}">
                <a16:creationId xmlns:a16="http://schemas.microsoft.com/office/drawing/2014/main" id="{130BA0A5-3A7F-42B5-81B9-088291D12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25" y="5151438"/>
          <a:ext cx="201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31" imgW="2019240" imgH="469800" progId="Equation.3">
                  <p:embed/>
                </p:oleObj>
              </mc:Choice>
              <mc:Fallback>
                <p:oleObj name="Equation" r:id="rId31" imgW="2019240" imgH="469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5151438"/>
                        <a:ext cx="201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4" name="Text Box 30">
            <a:extLst>
              <a:ext uri="{FF2B5EF4-FFF2-40B4-BE49-F238E27FC236}">
                <a16:creationId xmlns:a16="http://schemas.microsoft.com/office/drawing/2014/main" id="{9B2693EC-86AE-4699-9BD1-31F4D2F6C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288" y="50752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时 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必有</a:t>
            </a:r>
          </a:p>
        </p:txBody>
      </p:sp>
      <p:graphicFrame>
        <p:nvGraphicFramePr>
          <p:cNvPr id="82975" name="Object 31">
            <a:extLst>
              <a:ext uri="{FF2B5EF4-FFF2-40B4-BE49-F238E27FC236}">
                <a16:creationId xmlns:a16="http://schemas.microsoft.com/office/drawing/2014/main" id="{8D688F28-5853-42B4-A47F-9C4F29420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5910263"/>
          <a:ext cx="412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33" imgW="4127400" imgH="469800" progId="Equation.3">
                  <p:embed/>
                </p:oleObj>
              </mc:Choice>
              <mc:Fallback>
                <p:oleObj name="Equation" r:id="rId33" imgW="4127400" imgH="469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5910263"/>
                        <a:ext cx="412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6" name="Object 32">
            <a:extLst>
              <a:ext uri="{FF2B5EF4-FFF2-40B4-BE49-F238E27FC236}">
                <a16:creationId xmlns:a16="http://schemas.microsoft.com/office/drawing/2014/main" id="{CCBCDBE9-5E1E-47A3-8303-D79F85B2F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8175" y="4438650"/>
          <a:ext cx="220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35" imgW="2209680" imgH="469800" progId="Equation.3">
                  <p:embed/>
                </p:oleObj>
              </mc:Choice>
              <mc:Fallback>
                <p:oleObj name="Equation" r:id="rId35" imgW="2209680" imgH="469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contrast="3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4438650"/>
                        <a:ext cx="220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7" name="Text Box 33">
            <a:extLst>
              <a:ext uri="{FF2B5EF4-FFF2-40B4-BE49-F238E27FC236}">
                <a16:creationId xmlns:a16="http://schemas.microsoft.com/office/drawing/2014/main" id="{D633A982-5641-4601-81FC-8EB760C6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43815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只要</a:t>
            </a:r>
          </a:p>
        </p:txBody>
      </p:sp>
      <p:graphicFrame>
        <p:nvGraphicFramePr>
          <p:cNvPr id="82978" name="Object 34">
            <a:extLst>
              <a:ext uri="{FF2B5EF4-FFF2-40B4-BE49-F238E27FC236}">
                <a16:creationId xmlns:a16="http://schemas.microsoft.com/office/drawing/2014/main" id="{B08A89B1-404A-4DF5-A1A6-B1FB8375E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2388" y="4311650"/>
          <a:ext cx="1841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37" imgW="1841400" imgH="622080" progId="Equation.3">
                  <p:embed/>
                </p:oleObj>
              </mc:Choice>
              <mc:Fallback>
                <p:oleObj name="Equation" r:id="rId37" imgW="1841400" imgH="6220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4311650"/>
                        <a:ext cx="1841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9" name="Object 35">
            <a:extLst>
              <a:ext uri="{FF2B5EF4-FFF2-40B4-BE49-F238E27FC236}">
                <a16:creationId xmlns:a16="http://schemas.microsoft.com/office/drawing/2014/main" id="{CA3B8183-469A-4A6C-83A5-5837055AD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5911850"/>
          <a:ext cx="27368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公式" r:id="rId39" imgW="1143000" imgH="279360" progId="Equation.3">
                  <p:embed/>
                </p:oleObj>
              </mc:Choice>
              <mc:Fallback>
                <p:oleObj name="公式" r:id="rId39" imgW="1143000" imgH="2793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911850"/>
                        <a:ext cx="27368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0" name="Line 36">
            <a:extLst>
              <a:ext uri="{FF2B5EF4-FFF2-40B4-BE49-F238E27FC236}">
                <a16:creationId xmlns:a16="http://schemas.microsoft.com/office/drawing/2014/main" id="{BF497BFF-538A-45D4-A64E-312A53B44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4903788"/>
            <a:ext cx="1152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81" name="Line 37">
            <a:extLst>
              <a:ext uri="{FF2B5EF4-FFF2-40B4-BE49-F238E27FC236}">
                <a16:creationId xmlns:a16="http://schemas.microsoft.com/office/drawing/2014/main" id="{0922076D-C81D-4CDB-B551-221BBDF25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" y="5767388"/>
            <a:ext cx="1727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82" name="Line 38">
            <a:extLst>
              <a:ext uri="{FF2B5EF4-FFF2-40B4-BE49-F238E27FC236}">
                <a16:creationId xmlns:a16="http://schemas.microsoft.com/office/drawing/2014/main" id="{C02EB3A8-7B08-4A50-AA08-3B920B86B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694363"/>
            <a:ext cx="29527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83" name="Line 39">
            <a:extLst>
              <a:ext uri="{FF2B5EF4-FFF2-40B4-BE49-F238E27FC236}">
                <a16:creationId xmlns:a16="http://schemas.microsoft.com/office/drawing/2014/main" id="{B0A2F5CF-44C1-44D0-9953-FCE4BB99E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6403975"/>
            <a:ext cx="4318000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 autoUpdateAnimBg="0"/>
      <p:bldP spid="82962" grpId="0"/>
      <p:bldP spid="82964" grpId="0" autoUpdateAnimBg="0"/>
      <p:bldP spid="82968" grpId="0" autoUpdateAnimBg="0"/>
      <p:bldP spid="82970" grpId="0" autoUpdateAnimBg="0"/>
      <p:bldP spid="82972" grpId="0" autoUpdateAnimBg="0"/>
      <p:bldP spid="82974" grpId="0" autoUpdateAnimBg="0"/>
      <p:bldP spid="829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2">
            <a:extLst>
              <a:ext uri="{FF2B5EF4-FFF2-40B4-BE49-F238E27FC236}">
                <a16:creationId xmlns:a16="http://schemas.microsoft.com/office/drawing/2014/main" id="{8A2E0D42-7F83-4F79-8AFF-D7B7A28C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8763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5</a:t>
            </a:r>
          </a:p>
        </p:txBody>
      </p:sp>
      <p:graphicFrame>
        <p:nvGraphicFramePr>
          <p:cNvPr id="12290" name="Object 3">
            <a:extLst>
              <a:ext uri="{FF2B5EF4-FFF2-40B4-BE49-F238E27FC236}">
                <a16:creationId xmlns:a16="http://schemas.microsoft.com/office/drawing/2014/main" id="{5A4646A1-3EE0-4FB2-96EA-9D0708C3A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925" y="647700"/>
          <a:ext cx="308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3" imgW="3085920" imgH="952200" progId="Equation.3">
                  <p:embed/>
                </p:oleObj>
              </mc:Choice>
              <mc:Fallback>
                <p:oleObj name="公式" r:id="rId3" imgW="3085920" imgH="95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647700"/>
                        <a:ext cx="308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CD76C6CE-02FE-4610-8CFD-8CE3336E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16668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F25F525C-D4B4-4951-92CD-F5510529D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2308225"/>
          <a:ext cx="36957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5" imgW="3911400" imgH="1066680" progId="Equation.3">
                  <p:embed/>
                </p:oleObj>
              </mc:Choice>
              <mc:Fallback>
                <p:oleObj name="公式" r:id="rId5" imgW="3911400" imgH="1066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308225"/>
                        <a:ext cx="36957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98FA4B1E-02CF-47A6-96BF-8D273B023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0" y="2628900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7" imgW="1650960" imgH="444240" progId="Equation.3">
                  <p:embed/>
                </p:oleObj>
              </mc:Choice>
              <mc:Fallback>
                <p:oleObj name="公式" r:id="rId7" imgW="16509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2628900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D87FAEFC-6FC4-47E9-B748-F2CFD4493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3522663"/>
          <a:ext cx="21939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9" imgW="2057400" imgH="431640" progId="Equation.3">
                  <p:embed/>
                </p:oleObj>
              </mc:Choice>
              <mc:Fallback>
                <p:oleObj name="公式" r:id="rId9" imgW="20574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522663"/>
                        <a:ext cx="21939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BFF862BF-09CE-4F27-A412-45E555AB6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381500"/>
          <a:ext cx="2836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公式" r:id="rId11" imgW="3111480" imgH="482400" progId="Equation.3">
                  <p:embed/>
                </p:oleObj>
              </mc:Choice>
              <mc:Fallback>
                <p:oleObj name="公式" r:id="rId11" imgW="31114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81500"/>
                        <a:ext cx="28368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>
            <a:extLst>
              <a:ext uri="{FF2B5EF4-FFF2-40B4-BE49-F238E27FC236}">
                <a16:creationId xmlns:a16="http://schemas.microsoft.com/office/drawing/2014/main" id="{09ED6E41-0950-4732-89D6-E6F44429F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17287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函数在点</a:t>
            </a:r>
            <a:r>
              <a:rPr lang="en-US" altLang="zh-CN" sz="2800" b="1" i="1"/>
              <a:t>x</a:t>
            </a:r>
            <a:r>
              <a:rPr lang="en-US" altLang="zh-CN" sz="2800" b="1"/>
              <a:t>=1</a:t>
            </a:r>
            <a:r>
              <a:rPr lang="zh-CN" altLang="en-US" sz="2800" b="1"/>
              <a:t>处没有定义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30733" name="Object 13">
            <a:extLst>
              <a:ext uri="{FF2B5EF4-FFF2-40B4-BE49-F238E27FC236}">
                <a16:creationId xmlns:a16="http://schemas.microsoft.com/office/drawing/2014/main" id="{982FE86F-D7B1-4BE1-8349-B18C3F707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632075"/>
          <a:ext cx="11287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公式" r:id="rId13" imgW="1193760" imgH="482400" progId="Equation.3">
                  <p:embed/>
                </p:oleObj>
              </mc:Choice>
              <mc:Fallback>
                <p:oleObj name="公式" r:id="rId13" imgW="119376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32075"/>
                        <a:ext cx="11287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>
            <a:extLst>
              <a:ext uri="{FF2B5EF4-FFF2-40B4-BE49-F238E27FC236}">
                <a16:creationId xmlns:a16="http://schemas.microsoft.com/office/drawing/2014/main" id="{57732DDF-B7AC-419A-9129-DBF1757F4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3470275"/>
          <a:ext cx="29162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公式" r:id="rId15" imgW="3085920" imgH="482400" progId="Equation.3">
                  <p:embed/>
                </p:oleObj>
              </mc:Choice>
              <mc:Fallback>
                <p:oleObj name="公式" r:id="rId15" imgW="308592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470275"/>
                        <a:ext cx="29162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>
            <a:extLst>
              <a:ext uri="{FF2B5EF4-FFF2-40B4-BE49-F238E27FC236}">
                <a16:creationId xmlns:a16="http://schemas.microsoft.com/office/drawing/2014/main" id="{DABA4E13-91C1-4B8D-A155-67F5E9F65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7025" y="4137025"/>
          <a:ext cx="29130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公式" r:id="rId17" imgW="3085920" imgH="1066680" progId="Equation.3">
                  <p:embed/>
                </p:oleObj>
              </mc:Choice>
              <mc:Fallback>
                <p:oleObj name="公式" r:id="rId17" imgW="3085920" imgH="1066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4137025"/>
                        <a:ext cx="29130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>
            <a:extLst>
              <a:ext uri="{FF2B5EF4-FFF2-40B4-BE49-F238E27FC236}">
                <a16:creationId xmlns:a16="http://schemas.microsoft.com/office/drawing/2014/main" id="{CD3DA732-D0BB-4CE8-A145-95E9AFB44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067300"/>
          <a:ext cx="2590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公式" r:id="rId19" imgW="2590560" imgH="952200" progId="Equation.3">
                  <p:embed/>
                </p:oleObj>
              </mc:Choice>
              <mc:Fallback>
                <p:oleObj name="公式" r:id="rId19" imgW="2590560" imgH="952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67300"/>
                        <a:ext cx="2590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Line 17">
            <a:extLst>
              <a:ext uri="{FF2B5EF4-FFF2-40B4-BE49-F238E27FC236}">
                <a16:creationId xmlns:a16="http://schemas.microsoft.com/office/drawing/2014/main" id="{8EF4AD58-8A92-45FF-8715-5748DD124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068638"/>
            <a:ext cx="1152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40486E07-DAFA-4E8F-ADBB-630EDF86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933825"/>
            <a:ext cx="1152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Line 19">
            <a:extLst>
              <a:ext uri="{FF2B5EF4-FFF2-40B4-BE49-F238E27FC236}">
                <a16:creationId xmlns:a16="http://schemas.microsoft.com/office/drawing/2014/main" id="{00A379B2-99DF-433C-9B4B-17B785E90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868863"/>
            <a:ext cx="25209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0" name="Line 20">
            <a:extLst>
              <a:ext uri="{FF2B5EF4-FFF2-40B4-BE49-F238E27FC236}">
                <a16:creationId xmlns:a16="http://schemas.microsoft.com/office/drawing/2014/main" id="{B2C0281B-B0AA-4433-864C-0C22B3978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157788"/>
            <a:ext cx="25209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  <p:bldP spid="3073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Text Box 4">
            <a:extLst>
              <a:ext uri="{FF2B5EF4-FFF2-40B4-BE49-F238E27FC236}">
                <a16:creationId xmlns:a16="http://schemas.microsoft.com/office/drawing/2014/main" id="{2F58A23D-A8B6-40CC-9DB4-3ED099C25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0713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单侧极限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DD6E54D8-D7EB-419F-8D64-7A8D18D07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5382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FCB85166-1783-4B12-AE32-6E175821C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81200"/>
          <a:ext cx="4114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公式" r:id="rId3" imgW="4114800" imgH="1752480" progId="Equation.3">
                  <p:embed/>
                </p:oleObj>
              </mc:Choice>
              <mc:Fallback>
                <p:oleObj name="公式" r:id="rId3" imgW="4114800" imgH="1752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4114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>
            <a:extLst>
              <a:ext uri="{FF2B5EF4-FFF2-40B4-BE49-F238E27FC236}">
                <a16:creationId xmlns:a16="http://schemas.microsoft.com/office/drawing/2014/main" id="{E845ECE1-49E1-411F-A9A6-813DCED6F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3944938"/>
          <a:ext cx="5818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公式" r:id="rId5" imgW="5816520" imgH="457200" progId="Equation.3">
                  <p:embed/>
                </p:oleObj>
              </mc:Choice>
              <mc:Fallback>
                <p:oleObj name="公式" r:id="rId5" imgW="581652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944938"/>
                        <a:ext cx="5818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1">
            <a:extLst>
              <a:ext uri="{FF2B5EF4-FFF2-40B4-BE49-F238E27FC236}">
                <a16:creationId xmlns:a16="http://schemas.microsoft.com/office/drawing/2014/main" id="{6F55003D-7D81-42EC-915E-1A39B9B54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588" y="4648200"/>
          <a:ext cx="3536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7" imgW="3416040" imgH="469800" progId="Equation.3">
                  <p:embed/>
                </p:oleObj>
              </mc:Choice>
              <mc:Fallback>
                <p:oleObj name="公式" r:id="rId7" imgW="341604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4648200"/>
                        <a:ext cx="3536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>
            <a:extLst>
              <a:ext uri="{FF2B5EF4-FFF2-40B4-BE49-F238E27FC236}">
                <a16:creationId xmlns:a16="http://schemas.microsoft.com/office/drawing/2014/main" id="{ADF92A2E-B217-45A2-B233-DA1E4963A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578350"/>
          <a:ext cx="21605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公式" r:id="rId9" imgW="850680" imgH="253800" progId="Equation.3">
                  <p:embed/>
                </p:oleObj>
              </mc:Choice>
              <mc:Fallback>
                <p:oleObj name="公式" r:id="rId9" imgW="850680" imgH="253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8350"/>
                        <a:ext cx="216058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>
            <a:extLst>
              <a:ext uri="{FF2B5EF4-FFF2-40B4-BE49-F238E27FC236}">
                <a16:creationId xmlns:a16="http://schemas.microsoft.com/office/drawing/2014/main" id="{237AB512-A66E-478C-8641-F80B3B72A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588" y="5410200"/>
          <a:ext cx="3609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公式" r:id="rId11" imgW="3416040" imgH="469800" progId="Equation.3">
                  <p:embed/>
                </p:oleObj>
              </mc:Choice>
              <mc:Fallback>
                <p:oleObj name="公式" r:id="rId11" imgW="3416040" imgH="469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410200"/>
                        <a:ext cx="3609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8" name="Object 24">
            <a:extLst>
              <a:ext uri="{FF2B5EF4-FFF2-40B4-BE49-F238E27FC236}">
                <a16:creationId xmlns:a16="http://schemas.microsoft.com/office/drawing/2014/main" id="{0F689E05-5A22-4B54-912F-D61AF2022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373688"/>
          <a:ext cx="21605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公式" r:id="rId13" imgW="850680" imgH="253800" progId="Equation.3">
                  <p:embed/>
                </p:oleObj>
              </mc:Choice>
              <mc:Fallback>
                <p:oleObj name="公式" r:id="rId13" imgW="850680" imgH="253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73688"/>
                        <a:ext cx="21605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>
            <a:extLst>
              <a:ext uri="{FF2B5EF4-FFF2-40B4-BE49-F238E27FC236}">
                <a16:creationId xmlns:a16="http://schemas.microsoft.com/office/drawing/2014/main" id="{DEEF7B5D-0E57-4B92-BAFF-12DAFF6B0B72}"/>
              </a:ext>
            </a:extLst>
          </p:cNvPr>
          <p:cNvGrpSpPr>
            <a:grpSpLocks/>
          </p:cNvGrpSpPr>
          <p:nvPr/>
        </p:nvGrpSpPr>
        <p:grpSpPr bwMode="auto">
          <a:xfrm>
            <a:off x="5767388" y="1447800"/>
            <a:ext cx="2995612" cy="2181225"/>
            <a:chOff x="3552" y="1008"/>
            <a:chExt cx="1887" cy="1374"/>
          </a:xfrm>
        </p:grpSpPr>
        <p:grpSp>
          <p:nvGrpSpPr>
            <p:cNvPr id="13329" name="Group 20">
              <a:extLst>
                <a:ext uri="{FF2B5EF4-FFF2-40B4-BE49-F238E27FC236}">
                  <a16:creationId xmlns:a16="http://schemas.microsoft.com/office/drawing/2014/main" id="{C976D48F-7CE8-4029-80FA-C9250FA6F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008"/>
              <a:ext cx="1764" cy="1374"/>
              <a:chOff x="3696" y="1056"/>
              <a:chExt cx="1764" cy="1374"/>
            </a:xfrm>
          </p:grpSpPr>
          <p:sp>
            <p:nvSpPr>
              <p:cNvPr id="13330" name="Line 7">
                <a:extLst>
                  <a:ext uri="{FF2B5EF4-FFF2-40B4-BE49-F238E27FC236}">
                    <a16:creationId xmlns:a16="http://schemas.microsoft.com/office/drawing/2014/main" id="{F894B400-89DC-4357-AC54-0401C684E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208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Line 8">
                <a:extLst>
                  <a:ext uri="{FF2B5EF4-FFF2-40B4-BE49-F238E27FC236}">
                    <a16:creationId xmlns:a16="http://schemas.microsoft.com/office/drawing/2014/main" id="{0FB25B5E-AE1C-430C-9FB7-162CDA440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056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Arc 9">
                <a:extLst>
                  <a:ext uri="{FF2B5EF4-FFF2-40B4-BE49-F238E27FC236}">
                    <a16:creationId xmlns:a16="http://schemas.microsoft.com/office/drawing/2014/main" id="{01DB0551-A2E1-4DBA-B513-A6088AE8C49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514" y="1104"/>
                <a:ext cx="622" cy="864"/>
              </a:xfrm>
              <a:custGeom>
                <a:avLst/>
                <a:gdLst>
                  <a:gd name="T0" fmla="*/ 0 w 21546"/>
                  <a:gd name="T1" fmla="*/ 0 h 21600"/>
                  <a:gd name="T2" fmla="*/ 0 w 21546"/>
                  <a:gd name="T3" fmla="*/ 0 h 21600"/>
                  <a:gd name="T4" fmla="*/ 0 w 2154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46"/>
                  <a:gd name="T10" fmla="*/ 0 h 21600"/>
                  <a:gd name="T11" fmla="*/ 21546 w 2154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46" h="21600" fill="none" extrusionOk="0">
                    <a:moveTo>
                      <a:pt x="-1" y="0"/>
                    </a:moveTo>
                    <a:cubicBezTo>
                      <a:pt x="11336" y="0"/>
                      <a:pt x="20743" y="8763"/>
                      <a:pt x="21545" y="20072"/>
                    </a:cubicBezTo>
                  </a:path>
                  <a:path w="21546" h="21600" stroke="0" extrusionOk="0">
                    <a:moveTo>
                      <a:pt x="-1" y="0"/>
                    </a:moveTo>
                    <a:cubicBezTo>
                      <a:pt x="11336" y="0"/>
                      <a:pt x="20743" y="8763"/>
                      <a:pt x="21545" y="2007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Line 10">
                <a:extLst>
                  <a:ext uri="{FF2B5EF4-FFF2-40B4-BE49-F238E27FC236}">
                    <a16:creationId xmlns:a16="http://schemas.microsoft.com/office/drawing/2014/main" id="{3F702D03-C747-40F5-8F94-EE44A90AF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92"/>
                <a:ext cx="576" cy="576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2" name="Object 15">
                <a:extLst>
                  <a:ext uri="{FF2B5EF4-FFF2-40B4-BE49-F238E27FC236}">
                    <a16:creationId xmlns:a16="http://schemas.microsoft.com/office/drawing/2014/main" id="{7A286206-C0AD-428E-8664-F38E848CF21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2" y="1056"/>
              <a:ext cx="16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0" name="公式" r:id="rId15" imgW="139680" imgH="164880" progId="Equation.3">
                      <p:embed/>
                    </p:oleObj>
                  </mc:Choice>
                  <mc:Fallback>
                    <p:oleObj name="公式" r:id="rId15" imgW="139680" imgH="1648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056"/>
                            <a:ext cx="16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3" name="Object 16">
                <a:extLst>
                  <a:ext uri="{FF2B5EF4-FFF2-40B4-BE49-F238E27FC236}">
                    <a16:creationId xmlns:a16="http://schemas.microsoft.com/office/drawing/2014/main" id="{9DAF8B42-5D59-41FA-A926-2A58C4EDEB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2256"/>
              <a:ext cx="157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1" name="公式" r:id="rId17" imgW="228600" imgH="253800" progId="Equation.3">
                      <p:embed/>
                    </p:oleObj>
                  </mc:Choice>
                  <mc:Fallback>
                    <p:oleObj name="公式" r:id="rId17" imgW="228600" imgH="2538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256"/>
                            <a:ext cx="157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4" name="Object 17">
                <a:extLst>
                  <a:ext uri="{FF2B5EF4-FFF2-40B4-BE49-F238E27FC236}">
                    <a16:creationId xmlns:a16="http://schemas.microsoft.com/office/drawing/2014/main" id="{CCDBBE6F-38BC-4EA7-839B-9164C56C20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8" y="2304"/>
              <a:ext cx="132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2" name="公式" r:id="rId19" imgW="266400" imgH="253800" progId="Equation.3">
                      <p:embed/>
                    </p:oleObj>
                  </mc:Choice>
                  <mc:Fallback>
                    <p:oleObj name="公式" r:id="rId19" imgW="266400" imgH="2538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2304"/>
                            <a:ext cx="132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5" name="Object 18">
                <a:extLst>
                  <a:ext uri="{FF2B5EF4-FFF2-40B4-BE49-F238E27FC236}">
                    <a16:creationId xmlns:a16="http://schemas.microsoft.com/office/drawing/2014/main" id="{A7B44297-4E76-4028-AE0E-CA6D7685DF9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1" y="1920"/>
              <a:ext cx="95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3" name="公式" r:id="rId21" imgW="190440" imgH="317160" progId="Equation.3">
                      <p:embed/>
                    </p:oleObj>
                  </mc:Choice>
                  <mc:Fallback>
                    <p:oleObj name="公式" r:id="rId21" imgW="190440" imgH="31716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1" y="1920"/>
                            <a:ext cx="95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20" name="Object 25">
              <a:extLst>
                <a:ext uri="{FF2B5EF4-FFF2-40B4-BE49-F238E27FC236}">
                  <a16:creationId xmlns:a16="http://schemas.microsoft.com/office/drawing/2014/main" id="{9A4FE140-7DE9-49B1-BCF8-E27BECFB27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152"/>
            <a:ext cx="6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" name="公式" r:id="rId23" imgW="1434960" imgH="406080" progId="Equation.3">
                    <p:embed/>
                  </p:oleObj>
                </mc:Choice>
                <mc:Fallback>
                  <p:oleObj name="公式" r:id="rId23" imgW="1434960" imgH="4060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52"/>
                          <a:ext cx="692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26">
              <a:extLst>
                <a:ext uri="{FF2B5EF4-FFF2-40B4-BE49-F238E27FC236}">
                  <a16:creationId xmlns:a16="http://schemas.microsoft.com/office/drawing/2014/main" id="{4D3BCC4C-2AE7-4DF7-B80D-8864846485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1" y="1755"/>
            <a:ext cx="7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5" name="公式" r:id="rId25" imgW="1612800" imgH="495000" progId="Equation.3">
                    <p:embed/>
                  </p:oleObj>
                </mc:Choice>
                <mc:Fallback>
                  <p:oleObj name="公式" r:id="rId25" imgW="1612800" imgH="4950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1755"/>
                          <a:ext cx="77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2">
            <a:extLst>
              <a:ext uri="{FF2B5EF4-FFF2-40B4-BE49-F238E27FC236}">
                <a16:creationId xmlns:a16="http://schemas.microsoft.com/office/drawing/2014/main" id="{55C3A3A7-4F4D-434C-A27A-DEF2ABC24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左极限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3B7819DD-A926-4B56-8737-3934DB265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2175" y="409575"/>
          <a:ext cx="5715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3" imgW="5867280" imgH="1079280" progId="Equation.3">
                  <p:embed/>
                </p:oleObj>
              </mc:Choice>
              <mc:Fallback>
                <p:oleObj name="公式" r:id="rId3" imgW="5867280" imgH="1079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409575"/>
                        <a:ext cx="57150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>
            <a:extLst>
              <a:ext uri="{FF2B5EF4-FFF2-40B4-BE49-F238E27FC236}">
                <a16:creationId xmlns:a16="http://schemas.microsoft.com/office/drawing/2014/main" id="{B3F372E1-C86D-4466-B432-3BA239FF0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23495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右极限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33134F27-3FA2-488A-B2C1-13A05CA7B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420938"/>
          <a:ext cx="57642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5" imgW="5918040" imgH="1079280" progId="Equation.3">
                  <p:embed/>
                </p:oleObj>
              </mc:Choice>
              <mc:Fallback>
                <p:oleObj name="公式" r:id="rId5" imgW="5918040" imgH="1079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20938"/>
                        <a:ext cx="576421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F7A943CB-1B39-4ABF-A213-E6778036C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492625"/>
          <a:ext cx="68516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7" imgW="2895480" imgH="279360" progId="Equation.3">
                  <p:embed/>
                </p:oleObj>
              </mc:Choice>
              <mc:Fallback>
                <p:oleObj name="公式" r:id="rId7" imgW="289548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92625"/>
                        <a:ext cx="68516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093B08F9-FC8C-4D7A-97C7-39642A8F1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4525" y="1525588"/>
          <a:ext cx="56530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公式" r:id="rId9" imgW="2438280" imgH="330120" progId="Equation.3">
                  <p:embed/>
                </p:oleObj>
              </mc:Choice>
              <mc:Fallback>
                <p:oleObj name="公式" r:id="rId9" imgW="243828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1525588"/>
                        <a:ext cx="56530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44DB4FB2-6C33-475E-93BE-6CFD4D547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3556000"/>
          <a:ext cx="56515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公式" r:id="rId11" imgW="2438280" imgH="330120" progId="Equation.3">
                  <p:embed/>
                </p:oleObj>
              </mc:Choice>
              <mc:Fallback>
                <p:oleObj name="公式" r:id="rId11" imgW="243828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556000"/>
                        <a:ext cx="56515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Line 11">
            <a:extLst>
              <a:ext uri="{FF2B5EF4-FFF2-40B4-BE49-F238E27FC236}">
                <a16:creationId xmlns:a16="http://schemas.microsoft.com/office/drawing/2014/main" id="{8911BD55-4368-4F26-ACB5-6BABA2FA8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0025" y="908050"/>
            <a:ext cx="20891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12">
            <a:extLst>
              <a:ext uri="{FF2B5EF4-FFF2-40B4-BE49-F238E27FC236}">
                <a16:creationId xmlns:a16="http://schemas.microsoft.com/office/drawing/2014/main" id="{C97DF364-FEB6-4DAF-80FC-DCBBC0D18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588" y="2852738"/>
            <a:ext cx="216058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2B2D2E1D-AB0B-41AD-BC05-9686A62DC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2922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定理 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3 .</a:t>
            </a:r>
          </a:p>
        </p:txBody>
      </p:sp>
      <p:graphicFrame>
        <p:nvGraphicFramePr>
          <p:cNvPr id="32783" name="Object 15">
            <a:extLst>
              <a:ext uri="{FF2B5EF4-FFF2-40B4-BE49-F238E27FC236}">
                <a16:creationId xmlns:a16="http://schemas.microsoft.com/office/drawing/2014/main" id="{29E9616C-42B8-4626-953F-982EA3C1D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843588"/>
          <a:ext cx="2220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13" imgW="888840" imgH="330120" progId="Equation.3">
                  <p:embed/>
                </p:oleObj>
              </mc:Choice>
              <mc:Fallback>
                <p:oleObj name="Equation" r:id="rId13" imgW="888840" imgH="3301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43588"/>
                        <a:ext cx="2220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Line 16">
            <a:extLst>
              <a:ext uri="{FF2B5EF4-FFF2-40B4-BE49-F238E27FC236}">
                <a16:creationId xmlns:a16="http://schemas.microsoft.com/office/drawing/2014/main" id="{5C4CC441-2D90-474B-A47C-4ADC2D4AB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363" y="6059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57FAA088-0269-4434-8FB6-1BFA757511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1363" y="61753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786" name="Object 18">
            <a:extLst>
              <a:ext uri="{FF2B5EF4-FFF2-40B4-BE49-F238E27FC236}">
                <a16:creationId xmlns:a16="http://schemas.microsoft.com/office/drawing/2014/main" id="{ABD41D6E-57BA-4270-BDCD-6D18330A7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0838" y="5829300"/>
          <a:ext cx="41560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15" imgW="1663560" imgH="330120" progId="Equation.3">
                  <p:embed/>
                </p:oleObj>
              </mc:Choice>
              <mc:Fallback>
                <p:oleObj name="Equation" r:id="rId15" imgW="1663560" imgH="3301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5829300"/>
                        <a:ext cx="41560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Text Box 19">
            <a:extLst>
              <a:ext uri="{FF2B5EF4-FFF2-40B4-BE49-F238E27FC236}">
                <a16:creationId xmlns:a16="http://schemas.microsoft.com/office/drawing/2014/main" id="{B69D1A23-34AB-4BC0-8D49-1F034A127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4508500"/>
            <a:ext cx="1081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注：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  <p:bldP spid="32782" grpId="0" autoUpdateAnimBg="0"/>
      <p:bldP spid="327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6" name="Line 30">
            <a:extLst>
              <a:ext uri="{FF2B5EF4-FFF2-40B4-BE49-F238E27FC236}">
                <a16:creationId xmlns:a16="http://schemas.microsoft.com/office/drawing/2014/main" id="{EAFFC0AD-E6F1-468D-B00B-0CD4DDD51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57513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7" name="Line 31">
            <a:extLst>
              <a:ext uri="{FF2B5EF4-FFF2-40B4-BE49-F238E27FC236}">
                <a16:creationId xmlns:a16="http://schemas.microsoft.com/office/drawing/2014/main" id="{80DF9750-44E7-4FA4-8484-C8C6EB70D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700213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78F1C20F-AD8B-4C0B-8702-29B14557F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04813"/>
          <a:ext cx="3124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公式" r:id="rId3" imgW="3124080" imgH="927000" progId="Equation.3">
                  <p:embed/>
                </p:oleObj>
              </mc:Choice>
              <mc:Fallback>
                <p:oleObj name="公式" r:id="rId3" imgW="3124080" imgH="9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4813"/>
                        <a:ext cx="3124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>
            <a:extLst>
              <a:ext uri="{FF2B5EF4-FFF2-40B4-BE49-F238E27FC236}">
                <a16:creationId xmlns:a16="http://schemas.microsoft.com/office/drawing/2014/main" id="{DE8C7319-CC7F-48E5-B548-74E6181F91E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938213"/>
            <a:ext cx="3124200" cy="2590800"/>
            <a:chOff x="3360" y="1296"/>
            <a:chExt cx="1968" cy="1632"/>
          </a:xfrm>
        </p:grpSpPr>
        <p:graphicFrame>
          <p:nvGraphicFramePr>
            <p:cNvPr id="15368" name="Object 10">
              <a:extLst>
                <a:ext uri="{FF2B5EF4-FFF2-40B4-BE49-F238E27FC236}">
                  <a16:creationId xmlns:a16="http://schemas.microsoft.com/office/drawing/2014/main" id="{6BAC7CFD-5931-41E2-840B-20AD20EAE9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296"/>
            <a:ext cx="9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5" name="公式" r:id="rId5" imgW="266400" imgH="330120" progId="Equation.3">
                    <p:embed/>
                  </p:oleObj>
                </mc:Choice>
                <mc:Fallback>
                  <p:oleObj name="公式" r:id="rId5" imgW="266400" imgH="3301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96"/>
                          <a:ext cx="9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79" name="Group 32">
              <a:extLst>
                <a:ext uri="{FF2B5EF4-FFF2-40B4-BE49-F238E27FC236}">
                  <a16:creationId xmlns:a16="http://schemas.microsoft.com/office/drawing/2014/main" id="{216D8B5B-0F50-4AD2-99AE-11A481C66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296"/>
              <a:ext cx="1968" cy="1632"/>
              <a:chOff x="3360" y="1296"/>
              <a:chExt cx="1968" cy="1632"/>
            </a:xfrm>
          </p:grpSpPr>
          <p:sp>
            <p:nvSpPr>
              <p:cNvPr id="15380" name="Line 4">
                <a:extLst>
                  <a:ext uri="{FF2B5EF4-FFF2-40B4-BE49-F238E27FC236}">
                    <a16:creationId xmlns:a16="http://schemas.microsoft.com/office/drawing/2014/main" id="{0B9C0604-F879-452E-B6DE-E11639C79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19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1" name="Line 6">
                <a:extLst>
                  <a:ext uri="{FF2B5EF4-FFF2-40B4-BE49-F238E27FC236}">
                    <a16:creationId xmlns:a16="http://schemas.microsoft.com/office/drawing/2014/main" id="{7C18E157-B9F1-47B2-A8CD-9AF8E9261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0" cy="1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9" name="Object 9">
                <a:extLst>
                  <a:ext uri="{FF2B5EF4-FFF2-40B4-BE49-F238E27FC236}">
                    <a16:creationId xmlns:a16="http://schemas.microsoft.com/office/drawing/2014/main" id="{312647DF-011F-4F2B-BCB2-29F82F85C4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2" y="2208"/>
              <a:ext cx="96" cy="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6" name="公式" r:id="rId7" imgW="266400" imgH="253800" progId="Equation.3">
                      <p:embed/>
                    </p:oleObj>
                  </mc:Choice>
                  <mc:Fallback>
                    <p:oleObj name="公式" r:id="rId7" imgW="266400" imgH="2538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208"/>
                            <a:ext cx="96" cy="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0" name="Object 11">
                <a:extLst>
                  <a:ext uri="{FF2B5EF4-FFF2-40B4-BE49-F238E27FC236}">
                    <a16:creationId xmlns:a16="http://schemas.microsoft.com/office/drawing/2014/main" id="{E8E508D7-7E6C-4B35-9A83-C2663DD8CB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96" y="1728"/>
              <a:ext cx="76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7" name="公式" r:id="rId9" imgW="190440" imgH="317160" progId="Equation.3">
                      <p:embed/>
                    </p:oleObj>
                  </mc:Choice>
                  <mc:Fallback>
                    <p:oleObj name="公式" r:id="rId9" imgW="190440" imgH="3171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6" y="1728"/>
                            <a:ext cx="76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1" name="Object 12">
                <a:extLst>
                  <a:ext uri="{FF2B5EF4-FFF2-40B4-BE49-F238E27FC236}">
                    <a16:creationId xmlns:a16="http://schemas.microsoft.com/office/drawing/2014/main" id="{FD35D74E-AC48-476B-814B-87AB184B5F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9" y="2514"/>
              <a:ext cx="191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8" name="公式" r:id="rId11" imgW="482400" imgH="317160" progId="Equation.3">
                      <p:embed/>
                    </p:oleObj>
                  </mc:Choice>
                  <mc:Fallback>
                    <p:oleObj name="公式" r:id="rId11" imgW="482400" imgH="31716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9" y="2514"/>
                            <a:ext cx="191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2" name="Object 15">
                <a:extLst>
                  <a:ext uri="{FF2B5EF4-FFF2-40B4-BE49-F238E27FC236}">
                    <a16:creationId xmlns:a16="http://schemas.microsoft.com/office/drawing/2014/main" id="{29C9793B-D161-44EC-A4FC-71BC39AC73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98" y="2195"/>
              <a:ext cx="92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9" name="公式" r:id="rId13" imgW="228600" imgH="253800" progId="Equation.3">
                      <p:embed/>
                    </p:oleObj>
                  </mc:Choice>
                  <mc:Fallback>
                    <p:oleObj name="公式" r:id="rId13" imgW="228600" imgH="2538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8" y="2195"/>
                            <a:ext cx="92" cy="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2" name="Oval 17">
                <a:extLst>
                  <a:ext uri="{FF2B5EF4-FFF2-40B4-BE49-F238E27FC236}">
                    <a16:creationId xmlns:a16="http://schemas.microsoft.com/office/drawing/2014/main" id="{C635D3FA-557E-40B8-93B8-5D9FE4FFB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175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83" name="Oval 18">
                <a:extLst>
                  <a:ext uri="{FF2B5EF4-FFF2-40B4-BE49-F238E27FC236}">
                    <a16:creationId xmlns:a16="http://schemas.microsoft.com/office/drawing/2014/main" id="{652F0C76-271D-48F5-B1BA-295AB3F7D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aphicFrame>
        <p:nvGraphicFramePr>
          <p:cNvPr id="34837" name="Object 21">
            <a:extLst>
              <a:ext uri="{FF2B5EF4-FFF2-40B4-BE49-F238E27FC236}">
                <a16:creationId xmlns:a16="http://schemas.microsoft.com/office/drawing/2014/main" id="{CE811EA0-8B73-47FE-A223-056F01D9A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373188"/>
          <a:ext cx="27352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公式" r:id="rId15" imgW="1130040" imgH="431640" progId="Equation.3">
                  <p:embed/>
                </p:oleObj>
              </mc:Choice>
              <mc:Fallback>
                <p:oleObj name="公式" r:id="rId15" imgW="1130040" imgH="431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73188"/>
                        <a:ext cx="27352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Text Box 23">
            <a:extLst>
              <a:ext uri="{FF2B5EF4-FFF2-40B4-BE49-F238E27FC236}">
                <a16:creationId xmlns:a16="http://schemas.microsoft.com/office/drawing/2014/main" id="{95123E7D-B541-4B62-BD28-F213B0BF8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815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左右极限存在但不相等</a:t>
            </a:r>
            <a:r>
              <a:rPr lang="en-US" altLang="zh-CN" sz="2800" b="1">
                <a:solidFill>
                  <a:srgbClr val="0000FF"/>
                </a:solidFill>
              </a:rPr>
              <a:t>,</a:t>
            </a:r>
          </a:p>
        </p:txBody>
      </p:sp>
      <p:graphicFrame>
        <p:nvGraphicFramePr>
          <p:cNvPr id="34840" name="Object 24">
            <a:extLst>
              <a:ext uri="{FF2B5EF4-FFF2-40B4-BE49-F238E27FC236}">
                <a16:creationId xmlns:a16="http://schemas.microsoft.com/office/drawing/2014/main" id="{14D9FF59-6009-4911-B23C-D638D7054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229225"/>
          <a:ext cx="3048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公式" r:id="rId17" imgW="3047760" imgH="596880" progId="Equation.3">
                  <p:embed/>
                </p:oleObj>
              </mc:Choice>
              <mc:Fallback>
                <p:oleObj name="公式" r:id="rId17" imgW="3047760" imgH="5968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29225"/>
                        <a:ext cx="3048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Text Box 25">
            <a:extLst>
              <a:ext uri="{FF2B5EF4-FFF2-40B4-BE49-F238E27FC236}">
                <a16:creationId xmlns:a16="http://schemas.microsoft.com/office/drawing/2014/main" id="{6BC4E0DD-EB2F-4BFC-A475-A0DF6818F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334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616385EA-D2C4-430A-94BD-8DB74ED0C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145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34843" name="Object 27">
            <a:extLst>
              <a:ext uri="{FF2B5EF4-FFF2-40B4-BE49-F238E27FC236}">
                <a16:creationId xmlns:a16="http://schemas.microsoft.com/office/drawing/2014/main" id="{8BD7F368-67A1-4906-8F21-EABAFD050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525713"/>
          <a:ext cx="24177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公式" r:id="rId19" imgW="990360" imgH="279360" progId="Equation.3">
                  <p:embed/>
                </p:oleObj>
              </mc:Choice>
              <mc:Fallback>
                <p:oleObj name="公式" r:id="rId19" imgW="99036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525713"/>
                        <a:ext cx="24177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4" name="Object 28">
            <a:extLst>
              <a:ext uri="{FF2B5EF4-FFF2-40B4-BE49-F238E27FC236}">
                <a16:creationId xmlns:a16="http://schemas.microsoft.com/office/drawing/2014/main" id="{49E93049-B343-422F-AFD8-209ED6139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101975"/>
          <a:ext cx="237648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公式" r:id="rId21" imgW="1028520" imgH="431640" progId="Equation.3">
                  <p:embed/>
                </p:oleObj>
              </mc:Choice>
              <mc:Fallback>
                <p:oleObj name="公式" r:id="rId21" imgW="102852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01975"/>
                        <a:ext cx="2376487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5" name="Object 29">
            <a:extLst>
              <a:ext uri="{FF2B5EF4-FFF2-40B4-BE49-F238E27FC236}">
                <a16:creationId xmlns:a16="http://schemas.microsoft.com/office/drawing/2014/main" id="{E9887EE8-6D61-4F8E-B1A3-59B2A3DA6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462338"/>
          <a:ext cx="17986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公式" r:id="rId23" imgW="711000" imgH="279360" progId="Equation.3">
                  <p:embed/>
                </p:oleObj>
              </mc:Choice>
              <mc:Fallback>
                <p:oleObj name="公式" r:id="rId23" imgW="7110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462338"/>
                        <a:ext cx="179863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9" grpId="0" autoUpdateAnimBg="0"/>
      <p:bldP spid="34841" grpId="0" autoUpdateAnimBg="0"/>
      <p:bldP spid="348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" name="Rectangle 4">
            <a:extLst>
              <a:ext uri="{FF2B5EF4-FFF2-40B4-BE49-F238E27FC236}">
                <a16:creationId xmlns:a16="http://schemas.microsoft.com/office/drawing/2014/main" id="{73139EB8-BA8F-4C43-BE2D-283BF5CAC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346075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8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.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29748E90-74FA-4BBC-9106-AA3A7D4ED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3175" y="954088"/>
          <a:ext cx="34909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3" imgW="1396800" imgH="609480" progId="Equation.3">
                  <p:embed/>
                </p:oleObj>
              </mc:Choice>
              <mc:Fallback>
                <p:oleObj name="Equation" r:id="rId3" imgW="139680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954088"/>
                        <a:ext cx="349091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>
            <a:extLst>
              <a:ext uri="{FF2B5EF4-FFF2-40B4-BE49-F238E27FC236}">
                <a16:creationId xmlns:a16="http://schemas.microsoft.com/office/drawing/2014/main" id="{C22368F9-FD98-49AB-8336-F23D57973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923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讨论</a:t>
            </a:r>
            <a:r>
              <a:rPr lang="zh-CN" altLang="en-US" sz="280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78855" name="Object 7">
            <a:extLst>
              <a:ext uri="{FF2B5EF4-FFF2-40B4-BE49-F238E27FC236}">
                <a16:creationId xmlns:a16="http://schemas.microsoft.com/office/drawing/2014/main" id="{179CF75B-93E6-4BEF-8324-15FD073DE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0950" y="2516188"/>
          <a:ext cx="1047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5" imgW="419040" imgH="177480" progId="Equation.3">
                  <p:embed/>
                </p:oleObj>
              </mc:Choice>
              <mc:Fallback>
                <p:oleObj name="Equation" r:id="rId5" imgW="41904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2516188"/>
                        <a:ext cx="10477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8">
            <a:extLst>
              <a:ext uri="{FF2B5EF4-FFF2-40B4-BE49-F238E27FC236}">
                <a16:creationId xmlns:a16="http://schemas.microsoft.com/office/drawing/2014/main" id="{83A41878-4A63-4FA2-A62A-E4E0EDF9B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24685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78857" name="Object 9">
            <a:extLst>
              <a:ext uri="{FF2B5EF4-FFF2-40B4-BE49-F238E27FC236}">
                <a16:creationId xmlns:a16="http://schemas.microsoft.com/office/drawing/2014/main" id="{920D96B6-A452-4BF9-9E4B-A0E82054D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0975" y="2516188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7" imgW="342720" imgH="203040" progId="Equation.3">
                  <p:embed/>
                </p:oleObj>
              </mc:Choice>
              <mc:Fallback>
                <p:oleObj name="Equation" r:id="rId7" imgW="34272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2516188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8" name="Text Box 10">
            <a:extLst>
              <a:ext uri="{FF2B5EF4-FFF2-40B4-BE49-F238E27FC236}">
                <a16:creationId xmlns:a16="http://schemas.microsoft.com/office/drawing/2014/main" id="{C84CFC9D-2530-4BEA-9026-42F98DB8C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248285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的极限是否存在 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. </a:t>
            </a:r>
            <a:endParaRPr lang="en-US" altLang="zh-CN" b="1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2806E4E1-4B27-406E-A1C1-611BF2EAB1F3}"/>
              </a:ext>
            </a:extLst>
          </p:cNvPr>
          <p:cNvGrpSpPr>
            <a:grpSpLocks/>
          </p:cNvGrpSpPr>
          <p:nvPr/>
        </p:nvGrpSpPr>
        <p:grpSpPr bwMode="auto">
          <a:xfrm>
            <a:off x="6215063" y="509588"/>
            <a:ext cx="2065337" cy="1952625"/>
            <a:chOff x="3648" y="31"/>
            <a:chExt cx="1531" cy="1445"/>
          </a:xfrm>
        </p:grpSpPr>
        <p:sp>
          <p:nvSpPr>
            <p:cNvPr id="16422" name="Line 12">
              <a:extLst>
                <a:ext uri="{FF2B5EF4-FFF2-40B4-BE49-F238E27FC236}">
                  <a16:creationId xmlns:a16="http://schemas.microsoft.com/office/drawing/2014/main" id="{2543A72E-07AE-42B4-B3D3-9D789AA41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86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13">
              <a:extLst>
                <a:ext uri="{FF2B5EF4-FFF2-40B4-BE49-F238E27FC236}">
                  <a16:creationId xmlns:a16="http://schemas.microsoft.com/office/drawing/2014/main" id="{E46645EC-7977-4F07-A985-27F2E72C0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48"/>
              <a:ext cx="0" cy="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1" name="Object 14">
              <a:extLst>
                <a:ext uri="{FF2B5EF4-FFF2-40B4-BE49-F238E27FC236}">
                  <a16:creationId xmlns:a16="http://schemas.microsoft.com/office/drawing/2014/main" id="{1E951C3C-E9EB-47ED-A67D-F2E2FA9962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750"/>
            <a:ext cx="23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7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750"/>
                          <a:ext cx="23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15">
              <a:extLst>
                <a:ext uri="{FF2B5EF4-FFF2-40B4-BE49-F238E27FC236}">
                  <a16:creationId xmlns:a16="http://schemas.microsoft.com/office/drawing/2014/main" id="{99EF391F-0EC0-4AB0-8F0C-72FAD2D4F8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2" y="31"/>
            <a:ext cx="25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8" name="Equation" r:id="rId11" imgW="139680" imgH="164880" progId="Equation.3">
                    <p:embed/>
                  </p:oleObj>
                </mc:Choice>
                <mc:Fallback>
                  <p:oleObj name="Equation" r:id="rId11" imgW="13968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2" y="31"/>
                          <a:ext cx="25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16">
              <a:extLst>
                <a:ext uri="{FF2B5EF4-FFF2-40B4-BE49-F238E27FC236}">
                  <a16:creationId xmlns:a16="http://schemas.microsoft.com/office/drawing/2014/main" id="{ED814C0B-B477-4E90-9202-418C6122FE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846"/>
            <a:ext cx="23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9" name="Equation" r:id="rId13" imgW="126720" imgH="139680" progId="Equation.3">
                    <p:embed/>
                  </p:oleObj>
                </mc:Choice>
                <mc:Fallback>
                  <p:oleObj name="Equation" r:id="rId13" imgW="126720" imgH="1396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846"/>
                          <a:ext cx="23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5" name="Oval 17">
            <a:extLst>
              <a:ext uri="{FF2B5EF4-FFF2-40B4-BE49-F238E27FC236}">
                <a16:creationId xmlns:a16="http://schemas.microsoft.com/office/drawing/2014/main" id="{0977A788-46B7-484B-93E3-6A14B1E3E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1609725"/>
            <a:ext cx="55563" cy="555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A5DFADFC-FF0E-4B0D-9F0D-C62DDE700DAD}"/>
              </a:ext>
            </a:extLst>
          </p:cNvPr>
          <p:cNvGrpSpPr>
            <a:grpSpLocks/>
          </p:cNvGrpSpPr>
          <p:nvPr/>
        </p:nvGrpSpPr>
        <p:grpSpPr bwMode="auto">
          <a:xfrm>
            <a:off x="5581650" y="1709738"/>
            <a:ext cx="1989138" cy="768350"/>
            <a:chOff x="3173" y="967"/>
            <a:chExt cx="1475" cy="569"/>
          </a:xfrm>
        </p:grpSpPr>
        <p:grpSp>
          <p:nvGrpSpPr>
            <p:cNvPr id="16419" name="Group 19">
              <a:extLst>
                <a:ext uri="{FF2B5EF4-FFF2-40B4-BE49-F238E27FC236}">
                  <a16:creationId xmlns:a16="http://schemas.microsoft.com/office/drawing/2014/main" id="{6FA5067C-9270-42C9-8199-0CB29F34A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3" y="967"/>
              <a:ext cx="1475" cy="569"/>
              <a:chOff x="3173" y="967"/>
              <a:chExt cx="1475" cy="569"/>
            </a:xfrm>
          </p:grpSpPr>
          <p:sp>
            <p:nvSpPr>
              <p:cNvPr id="16421" name="Line 20">
                <a:extLst>
                  <a:ext uri="{FF2B5EF4-FFF2-40B4-BE49-F238E27FC236}">
                    <a16:creationId xmlns:a16="http://schemas.microsoft.com/office/drawing/2014/main" id="{CD17C779-7D82-4BDA-8BAA-638C4AEE8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04"/>
                <a:ext cx="432" cy="43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399" name="Object 21">
                <a:extLst>
                  <a:ext uri="{FF2B5EF4-FFF2-40B4-BE49-F238E27FC236}">
                    <a16:creationId xmlns:a16="http://schemas.microsoft.com/office/drawing/2014/main" id="{16956A5D-EF50-4F54-A027-4672D039E6A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8" y="967"/>
              <a:ext cx="32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30" name="Equation" r:id="rId15" imgW="203040" imgH="164880" progId="Equation.3">
                      <p:embed/>
                    </p:oleObj>
                  </mc:Choice>
                  <mc:Fallback>
                    <p:oleObj name="Equation" r:id="rId15" imgW="203040" imgH="1648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8" y="967"/>
                            <a:ext cx="320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0" name="Object 22">
                <a:extLst>
                  <a:ext uri="{FF2B5EF4-FFF2-40B4-BE49-F238E27FC236}">
                    <a16:creationId xmlns:a16="http://schemas.microsoft.com/office/drawing/2014/main" id="{08FC22D5-1054-41B0-865C-6723549ACA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73" y="1150"/>
              <a:ext cx="859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31" name="Equation" r:id="rId17" imgW="545760" imgH="203040" progId="Equation.3">
                      <p:embed/>
                    </p:oleObj>
                  </mc:Choice>
                  <mc:Fallback>
                    <p:oleObj name="Equation" r:id="rId17" imgW="545760" imgH="20304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3" y="1150"/>
                            <a:ext cx="859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20" name="Oval 23">
              <a:extLst>
                <a:ext uri="{FF2B5EF4-FFF2-40B4-BE49-F238E27FC236}">
                  <a16:creationId xmlns:a16="http://schemas.microsoft.com/office/drawing/2014/main" id="{71BB0EA8-0B13-4364-BDD2-AE7DA3F64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1084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805520F8-7321-4C5D-930D-5573C707D42F}"/>
              </a:ext>
            </a:extLst>
          </p:cNvPr>
          <p:cNvGrpSpPr>
            <a:grpSpLocks/>
          </p:cNvGrpSpPr>
          <p:nvPr/>
        </p:nvGrpSpPr>
        <p:grpSpPr bwMode="auto">
          <a:xfrm>
            <a:off x="6869113" y="777875"/>
            <a:ext cx="1871662" cy="792163"/>
            <a:chOff x="4128" y="278"/>
            <a:chExt cx="1387" cy="586"/>
          </a:xfrm>
        </p:grpSpPr>
        <p:sp>
          <p:nvSpPr>
            <p:cNvPr id="16417" name="Line 25">
              <a:extLst>
                <a:ext uri="{FF2B5EF4-FFF2-40B4-BE49-F238E27FC236}">
                  <a16:creationId xmlns:a16="http://schemas.microsoft.com/office/drawing/2014/main" id="{BE38F9A8-2D51-4031-9C93-F4AE46E82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88"/>
              <a:ext cx="43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7" name="Object 26">
              <a:extLst>
                <a:ext uri="{FF2B5EF4-FFF2-40B4-BE49-F238E27FC236}">
                  <a16:creationId xmlns:a16="http://schemas.microsoft.com/office/drawing/2014/main" id="{CCAB4E24-E5D9-4537-B05A-0668AAEA04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604"/>
            <a:ext cx="1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2" name="Equation" r:id="rId19" imgW="88560" imgH="164880" progId="Equation.3">
                    <p:embed/>
                  </p:oleObj>
                </mc:Choice>
                <mc:Fallback>
                  <p:oleObj name="Equation" r:id="rId19" imgW="88560" imgH="1648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604"/>
                          <a:ext cx="1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27">
              <a:extLst>
                <a:ext uri="{FF2B5EF4-FFF2-40B4-BE49-F238E27FC236}">
                  <a16:creationId xmlns:a16="http://schemas.microsoft.com/office/drawing/2014/main" id="{86DFB556-AFF9-43F5-B787-7E6A5F8081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78"/>
            <a:ext cx="85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3" name="Equation" r:id="rId21" imgW="545760" imgH="203040" progId="Equation.3">
                    <p:embed/>
                  </p:oleObj>
                </mc:Choice>
                <mc:Fallback>
                  <p:oleObj name="Equation" r:id="rId21" imgW="54576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78"/>
                          <a:ext cx="85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8" name="Oval 28">
              <a:extLst>
                <a:ext uri="{FF2B5EF4-FFF2-40B4-BE49-F238E27FC236}">
                  <a16:creationId xmlns:a16="http://schemas.microsoft.com/office/drawing/2014/main" id="{56DC2AAF-7FE3-4D0F-A939-BBFB73E20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689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8877" name="Text Box 29">
            <a:extLst>
              <a:ext uri="{FF2B5EF4-FFF2-40B4-BE49-F238E27FC236}">
                <a16:creationId xmlns:a16="http://schemas.microsoft.com/office/drawing/2014/main" id="{FD485E30-095B-4072-AAAC-CFB1BAE5A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31638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:  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利用定理 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78878" name="Text Box 30">
            <a:extLst>
              <a:ext uri="{FF2B5EF4-FFF2-40B4-BE49-F238E27FC236}">
                <a16:creationId xmlns:a16="http://schemas.microsoft.com/office/drawing/2014/main" id="{2218A784-3783-4277-9A6A-66DAFE13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31289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因为</a:t>
            </a:r>
          </a:p>
        </p:txBody>
      </p:sp>
      <p:graphicFrame>
        <p:nvGraphicFramePr>
          <p:cNvPr id="78879" name="Object 31">
            <a:extLst>
              <a:ext uri="{FF2B5EF4-FFF2-40B4-BE49-F238E27FC236}">
                <a16:creationId xmlns:a16="http://schemas.microsoft.com/office/drawing/2014/main" id="{83786538-F86F-4635-8B53-35CDD24C5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3838575"/>
          <a:ext cx="1649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23" imgW="660240" imgH="330120" progId="Equation.3">
                  <p:embed/>
                </p:oleObj>
              </mc:Choice>
              <mc:Fallback>
                <p:oleObj name="Equation" r:id="rId23" imgW="660240" imgH="3301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838575"/>
                        <a:ext cx="16494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0" name="Object 32">
            <a:extLst>
              <a:ext uri="{FF2B5EF4-FFF2-40B4-BE49-F238E27FC236}">
                <a16:creationId xmlns:a16="http://schemas.microsoft.com/office/drawing/2014/main" id="{EB06C1E1-8B9C-4BDA-B7B7-55D3B572C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813" y="3849688"/>
          <a:ext cx="20621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25" imgW="825480" imgH="304560" progId="Equation.3">
                  <p:embed/>
                </p:oleObj>
              </mc:Choice>
              <mc:Fallback>
                <p:oleObj name="Equation" r:id="rId25" imgW="825480" imgH="3045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3849688"/>
                        <a:ext cx="20621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1" name="Object 33">
            <a:extLst>
              <a:ext uri="{FF2B5EF4-FFF2-40B4-BE49-F238E27FC236}">
                <a16:creationId xmlns:a16="http://schemas.microsoft.com/office/drawing/2014/main" id="{1D5EF88F-1703-48BF-B932-0DCC2891E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3887788"/>
          <a:ext cx="7921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27" imgW="317160" imgH="164880" progId="Equation.3">
                  <p:embed/>
                </p:oleObj>
              </mc:Choice>
              <mc:Fallback>
                <p:oleObj name="Equation" r:id="rId27" imgW="317160" imgH="1648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887788"/>
                        <a:ext cx="7921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2" name="Object 34">
            <a:extLst>
              <a:ext uri="{FF2B5EF4-FFF2-40B4-BE49-F238E27FC236}">
                <a16:creationId xmlns:a16="http://schemas.microsoft.com/office/drawing/2014/main" id="{5C645BED-37F4-4F5D-9929-C73FA48B2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4756150"/>
          <a:ext cx="1649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29" imgW="660240" imgH="330120" progId="Equation.3">
                  <p:embed/>
                </p:oleObj>
              </mc:Choice>
              <mc:Fallback>
                <p:oleObj name="Equation" r:id="rId29" imgW="660240" imgH="3301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4756150"/>
                        <a:ext cx="16494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3" name="Object 35">
            <a:extLst>
              <a:ext uri="{FF2B5EF4-FFF2-40B4-BE49-F238E27FC236}">
                <a16:creationId xmlns:a16="http://schemas.microsoft.com/office/drawing/2014/main" id="{DBAB4963-6E47-4BA2-9052-433299E54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75" y="4752975"/>
          <a:ext cx="2093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31" imgW="838080" imgH="330120" progId="Equation.3">
                  <p:embed/>
                </p:oleObj>
              </mc:Choice>
              <mc:Fallback>
                <p:oleObj name="Equation" r:id="rId31" imgW="838080" imgH="3301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4752975"/>
                        <a:ext cx="2093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4" name="Object 36">
            <a:extLst>
              <a:ext uri="{FF2B5EF4-FFF2-40B4-BE49-F238E27FC236}">
                <a16:creationId xmlns:a16="http://schemas.microsoft.com/office/drawing/2014/main" id="{F29DB614-ECEC-4AC6-B7C7-C94CF8C14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1775" y="4764088"/>
          <a:ext cx="5381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33" imgW="215640" imgH="164880" progId="Equation.3">
                  <p:embed/>
                </p:oleObj>
              </mc:Choice>
              <mc:Fallback>
                <p:oleObj name="Equation" r:id="rId33" imgW="215640" imgH="1648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4764088"/>
                        <a:ext cx="5381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5" name="Text Box 37">
            <a:extLst>
              <a:ext uri="{FF2B5EF4-FFF2-40B4-BE49-F238E27FC236}">
                <a16:creationId xmlns:a16="http://schemas.microsoft.com/office/drawing/2014/main" id="{2E71C622-47D8-406D-97FD-E329F9104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5651500"/>
            <a:ext cx="1192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显然</a:t>
            </a:r>
          </a:p>
        </p:txBody>
      </p:sp>
      <p:graphicFrame>
        <p:nvGraphicFramePr>
          <p:cNvPr id="78886" name="Object 38">
            <a:extLst>
              <a:ext uri="{FF2B5EF4-FFF2-40B4-BE49-F238E27FC236}">
                <a16:creationId xmlns:a16="http://schemas.microsoft.com/office/drawing/2014/main" id="{D802A6E4-1EA1-4DE4-A2C4-08513ABC9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5575" y="5602288"/>
          <a:ext cx="2538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35" imgW="1015920" imgH="253800" progId="Equation.3">
                  <p:embed/>
                </p:oleObj>
              </mc:Choice>
              <mc:Fallback>
                <p:oleObj name="Equation" r:id="rId35" imgW="1015920" imgH="253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5602288"/>
                        <a:ext cx="25384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7" name="Text Box 39">
            <a:extLst>
              <a:ext uri="{FF2B5EF4-FFF2-40B4-BE49-F238E27FC236}">
                <a16:creationId xmlns:a16="http://schemas.microsoft.com/office/drawing/2014/main" id="{18C9A420-41DD-4AEA-907F-122180CF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56515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所以</a:t>
            </a:r>
          </a:p>
        </p:txBody>
      </p:sp>
      <p:sp>
        <p:nvSpPr>
          <p:cNvPr id="78888" name="Text Box 40">
            <a:extLst>
              <a:ext uri="{FF2B5EF4-FFF2-40B4-BE49-F238E27FC236}">
                <a16:creationId xmlns:a16="http://schemas.microsoft.com/office/drawing/2014/main" id="{8A5FE929-9DEC-4AD2-A391-807A83E93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6515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不存在 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78889" name="Object 41">
            <a:extLst>
              <a:ext uri="{FF2B5EF4-FFF2-40B4-BE49-F238E27FC236}">
                <a16:creationId xmlns:a16="http://schemas.microsoft.com/office/drawing/2014/main" id="{272E18A2-073F-49F6-B7FA-03ECDA8E0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5513" y="5627688"/>
          <a:ext cx="1492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37" imgW="596880" imgH="330120" progId="Equation.3">
                  <p:embed/>
                </p:oleObj>
              </mc:Choice>
              <mc:Fallback>
                <p:oleObj name="Equation" r:id="rId37" imgW="596880" imgH="3301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5627688"/>
                        <a:ext cx="14922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utoUpdateAnimBg="0"/>
      <p:bldP spid="78856" grpId="0" autoUpdateAnimBg="0"/>
      <p:bldP spid="78858" grpId="0" autoUpdateAnimBg="0"/>
      <p:bldP spid="78865" grpId="0" animBg="1"/>
      <p:bldP spid="78877" grpId="0" autoUpdateAnimBg="0"/>
      <p:bldP spid="78878" grpId="0" autoUpdateAnimBg="0"/>
      <p:bldP spid="78885" grpId="0" autoUpdateAnimBg="0"/>
      <p:bldP spid="78887" grpId="0" autoUpdateAnimBg="0"/>
      <p:bldP spid="7888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>
            <a:extLst>
              <a:ext uri="{FF2B5EF4-FFF2-40B4-BE49-F238E27FC236}">
                <a16:creationId xmlns:a16="http://schemas.microsoft.com/office/drawing/2014/main" id="{89679B47-437B-4284-BF42-183327549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4895850" cy="720725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solidFill>
                  <a:srgbClr val="0000FF"/>
                </a:solidFill>
              </a:rPr>
              <a:t>三、函数极限的性质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CAD2EB2E-26C7-42E8-A0E3-A6EE44154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08050"/>
            <a:ext cx="3941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局部有界性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94D957C5-058E-4B9A-BA12-6FC04B9B0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36838"/>
            <a:ext cx="251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唯一性</a:t>
            </a:r>
          </a:p>
        </p:txBody>
      </p:sp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56607625-5137-4650-821C-5EEDFFDBB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141663"/>
          <a:ext cx="57610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文档" r:id="rId3" imgW="6064920" imgH="594360" progId="Word.Document.8">
                  <p:embed/>
                </p:oleObj>
              </mc:Choice>
              <mc:Fallback>
                <p:oleObj name="文档" r:id="rId3" imgW="6064920" imgH="59436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5761038" cy="563562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BBF9F24D-5D8D-48AE-8413-9B1D724E5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543050"/>
          <a:ext cx="691356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5" imgW="3047760" imgH="507960" progId="Equation.3">
                  <p:embed/>
                </p:oleObj>
              </mc:Choice>
              <mc:Fallback>
                <p:oleObj name="公式" r:id="rId5" imgW="304776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43050"/>
                        <a:ext cx="6913562" cy="1165225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>
            <a:extLst>
              <a:ext uri="{FF2B5EF4-FFF2-40B4-BE49-F238E27FC236}">
                <a16:creationId xmlns:a16="http://schemas.microsoft.com/office/drawing/2014/main" id="{66ADC487-08A9-44BB-97C3-C8E4B7475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449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局部保号性</a:t>
            </a:r>
          </a:p>
        </p:txBody>
      </p:sp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id="{7D175CA0-5F72-4D0C-A443-B1E37B00D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263" y="4340225"/>
          <a:ext cx="748982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7" imgW="8089560" imgH="1269720" progId="Equation.3">
                  <p:embed/>
                </p:oleObj>
              </mc:Choice>
              <mc:Fallback>
                <p:oleObj name="公式" r:id="rId7" imgW="8089560" imgH="1269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4340225"/>
                        <a:ext cx="7489825" cy="1176338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>
            <a:extLst>
              <a:ext uri="{FF2B5EF4-FFF2-40B4-BE49-F238E27FC236}">
                <a16:creationId xmlns:a16="http://schemas.microsoft.com/office/drawing/2014/main" id="{AC4CCB98-7B8A-4083-AAFD-86B4019FB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422116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3(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保号性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4" grpId="0" autoUpdateAnimBg="0"/>
      <p:bldP spid="12300" grpId="0"/>
      <p:bldP spid="123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3CF1CD07-ECB9-4B6F-8E84-34227236B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9275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3200" b="1">
                <a:solidFill>
                  <a:srgbClr val="0000FF"/>
                </a:solidFill>
              </a:rPr>
              <a:t>4.</a:t>
            </a:r>
            <a:r>
              <a:rPr kumimoji="0" lang="zh-CN" altLang="en-US" sz="3200" b="1">
                <a:solidFill>
                  <a:srgbClr val="0000FF"/>
                </a:solidFill>
              </a:rPr>
              <a:t>子列收敛性</a:t>
            </a:r>
            <a:r>
              <a:rPr kumimoji="0" lang="en-US" altLang="zh-CN" sz="3200" b="1">
                <a:solidFill>
                  <a:srgbClr val="FF0000"/>
                </a:solidFill>
              </a:rPr>
              <a:t>(</a:t>
            </a:r>
            <a:r>
              <a:rPr kumimoji="0" lang="zh-CN" altLang="en-US" sz="2800" b="1">
                <a:solidFill>
                  <a:srgbClr val="FF0000"/>
                </a:solidFill>
              </a:rPr>
              <a:t>函数极限与数列极限的关系</a:t>
            </a:r>
            <a:r>
              <a:rPr kumimoji="0" lang="en-US" altLang="zh-CN" sz="32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4D43E42F-E3CB-4841-9D22-82BC42D8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</a:p>
        </p:txBody>
      </p:sp>
      <p:graphicFrame>
        <p:nvGraphicFramePr>
          <p:cNvPr id="84996" name="Object 4">
            <a:extLst>
              <a:ext uri="{FF2B5EF4-FFF2-40B4-BE49-F238E27FC236}">
                <a16:creationId xmlns:a16="http://schemas.microsoft.com/office/drawing/2014/main" id="{26D1632B-2C93-4F22-BBE8-96EB675A2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341438"/>
          <a:ext cx="7561262" cy="222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7594560" imgH="2234880" progId="Equation.3">
                  <p:embed/>
                </p:oleObj>
              </mc:Choice>
              <mc:Fallback>
                <p:oleObj name="Equation" r:id="rId3" imgW="7594560" imgH="223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41438"/>
                        <a:ext cx="7561262" cy="2224087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>
            <a:extLst>
              <a:ext uri="{FF2B5EF4-FFF2-40B4-BE49-F238E27FC236}">
                <a16:creationId xmlns:a16="http://schemas.microsoft.com/office/drawing/2014/main" id="{A606169C-414E-4A27-93FF-B0455A36F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19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ea typeface="黑体" panose="02010609060101010101" pitchFamily="49" charset="-122"/>
              </a:rPr>
              <a:t>定理</a:t>
            </a:r>
          </a:p>
        </p:txBody>
      </p:sp>
      <p:graphicFrame>
        <p:nvGraphicFramePr>
          <p:cNvPr id="84998" name="Object 6">
            <a:extLst>
              <a:ext uri="{FF2B5EF4-FFF2-40B4-BE49-F238E27FC236}">
                <a16:creationId xmlns:a16="http://schemas.microsoft.com/office/drawing/2014/main" id="{0A549B75-97D9-44BA-B3B9-4988EB73D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437063"/>
          <a:ext cx="74834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5" imgW="7785000" imgH="1320480" progId="Equation.3">
                  <p:embed/>
                </p:oleObj>
              </mc:Choice>
              <mc:Fallback>
                <p:oleObj name="Equation" r:id="rId5" imgW="7785000" imgH="1320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37063"/>
                        <a:ext cx="7483475" cy="12700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5" grpId="0" autoUpdateAnimBg="0"/>
      <p:bldP spid="8499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2">
            <a:extLst>
              <a:ext uri="{FF2B5EF4-FFF2-40B4-BE49-F238E27FC236}">
                <a16:creationId xmlns:a16="http://schemas.microsoft.com/office/drawing/2014/main" id="{27DF1B74-FCFD-4A5E-9BDC-2CAFA103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611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ea typeface="黑体" panose="02010609060101010101" pitchFamily="49" charset="-122"/>
              </a:rPr>
              <a:t>证</a:t>
            </a:r>
            <a:endParaRPr kumimoji="0" lang="zh-CN" altLang="en-US" sz="2800" b="1"/>
          </a:p>
        </p:txBody>
      </p:sp>
      <p:graphicFrame>
        <p:nvGraphicFramePr>
          <p:cNvPr id="86019" name="Object 3">
            <a:extLst>
              <a:ext uri="{FF2B5EF4-FFF2-40B4-BE49-F238E27FC236}">
                <a16:creationId xmlns:a16="http://schemas.microsoft.com/office/drawing/2014/main" id="{D68172CE-A1BD-4E57-BDA7-64B6D01D1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046163"/>
          <a:ext cx="244633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3" imgW="2514600" imgH="647640" progId="Equation.3">
                  <p:embed/>
                </p:oleObj>
              </mc:Choice>
              <mc:Fallback>
                <p:oleObj name="Equation" r:id="rId3" imgW="2514600" imgH="647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46163"/>
                        <a:ext cx="244633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>
            <a:extLst>
              <a:ext uri="{FF2B5EF4-FFF2-40B4-BE49-F238E27FC236}">
                <a16:creationId xmlns:a16="http://schemas.microsoft.com/office/drawing/2014/main" id="{6BA87F32-2513-47E7-B21E-151767DC1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905000"/>
          <a:ext cx="67452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5" imgW="6933960" imgH="1091880" progId="Equation.3">
                  <p:embed/>
                </p:oleObj>
              </mc:Choice>
              <mc:Fallback>
                <p:oleObj name="Equation" r:id="rId5" imgW="6933960" imgH="1091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674528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7F575ADD-A747-439B-A87F-019F49B6A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44850"/>
          <a:ext cx="43307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7" imgW="4457520" imgH="583920" progId="Equation.3">
                  <p:embed/>
                </p:oleObj>
              </mc:Choice>
              <mc:Fallback>
                <p:oleObj name="Equation" r:id="rId7" imgW="445752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44850"/>
                        <a:ext cx="43307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>
            <a:extLst>
              <a:ext uri="{FF2B5EF4-FFF2-40B4-BE49-F238E27FC236}">
                <a16:creationId xmlns:a16="http://schemas.microsoft.com/office/drawing/2014/main" id="{EC7B2616-6EF9-40DB-971A-79296312A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114800"/>
          <a:ext cx="64579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9" imgW="6642000" imgH="1066680" progId="Equation.3">
                  <p:embed/>
                </p:oleObj>
              </mc:Choice>
              <mc:Fallback>
                <p:oleObj name="Equation" r:id="rId9" imgW="6642000" imgH="1066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64579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>
            <a:extLst>
              <a:ext uri="{FF2B5EF4-FFF2-40B4-BE49-F238E27FC236}">
                <a16:creationId xmlns:a16="http://schemas.microsoft.com/office/drawing/2014/main" id="{68DB3BE5-64D0-4617-B90D-EE9AD7F9E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486400"/>
          <a:ext cx="35321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11" imgW="3632040" imgH="482400" progId="Equation.3">
                  <p:embed/>
                </p:oleObj>
              </mc:Choice>
              <mc:Fallback>
                <p:oleObj name="Equation" r:id="rId11" imgW="36320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35321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>
            <a:extLst>
              <a:ext uri="{FF2B5EF4-FFF2-40B4-BE49-F238E27FC236}">
                <a16:creationId xmlns:a16="http://schemas.microsoft.com/office/drawing/2014/main" id="{3D8E1651-AC66-41DA-B4DD-9F2621D69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5373688"/>
          <a:ext cx="27352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13" imgW="1079280" imgH="279360" progId="Equation.3">
                  <p:embed/>
                </p:oleObj>
              </mc:Choice>
              <mc:Fallback>
                <p:oleObj name="公式" r:id="rId13" imgW="1079280" imgH="279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373688"/>
                        <a:ext cx="27352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A697AA0-096F-4E4B-BC15-FABCBCA3D7C1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584450"/>
            <a:ext cx="5715000" cy="3581400"/>
            <a:chOff x="1152" y="1536"/>
            <a:chExt cx="3600" cy="2256"/>
          </a:xfrm>
        </p:grpSpPr>
        <p:grpSp>
          <p:nvGrpSpPr>
            <p:cNvPr id="2054" name="Group 3">
              <a:extLst>
                <a:ext uri="{FF2B5EF4-FFF2-40B4-BE49-F238E27FC236}">
                  <a16:creationId xmlns:a16="http://schemas.microsoft.com/office/drawing/2014/main" id="{1816570A-161B-4185-AF7B-64B9C3D27B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36"/>
              <a:ext cx="3600" cy="2256"/>
              <a:chOff x="2687" y="410"/>
              <a:chExt cx="2725" cy="2950"/>
            </a:xfrm>
          </p:grpSpPr>
          <p:sp>
            <p:nvSpPr>
              <p:cNvPr id="2056" name="Rectangle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102C0E3-C020-4415-942A-E219993A2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057" name="Group 5">
                <a:extLst>
                  <a:ext uri="{FF2B5EF4-FFF2-40B4-BE49-F238E27FC236}">
                    <a16:creationId xmlns:a16="http://schemas.microsoft.com/office/drawing/2014/main" id="{B079A12E-4335-4C32-94C1-5D0ED98E78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2058" name="AutoShape 6" descr="深色木质">
                  <a:extLst>
                    <a:ext uri="{FF2B5EF4-FFF2-40B4-BE49-F238E27FC236}">
                      <a16:creationId xmlns:a16="http://schemas.microsoft.com/office/drawing/2014/main" id="{C540E333-3D0E-4EB5-B5EF-A0599B8DF0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1985 w 21600"/>
                    <a:gd name="T13" fmla="*/ 1906 h 21600"/>
                    <a:gd name="T14" fmla="*/ 19615 w 21600"/>
                    <a:gd name="T15" fmla="*/ 1969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9" name="AutoShape 7" descr="深色木质">
                  <a:extLst>
                    <a:ext uri="{FF2B5EF4-FFF2-40B4-BE49-F238E27FC236}">
                      <a16:creationId xmlns:a16="http://schemas.microsoft.com/office/drawing/2014/main" id="{146D514C-F581-4557-A609-16EF005AE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082 w 21600"/>
                    <a:gd name="T13" fmla="*/ 2224 h 21600"/>
                    <a:gd name="T14" fmla="*/ 19518 w 21600"/>
                    <a:gd name="T15" fmla="*/ 1937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0" name="AutoShape 8" descr="深色木质">
                  <a:extLst>
                    <a:ext uri="{FF2B5EF4-FFF2-40B4-BE49-F238E27FC236}">
                      <a16:creationId xmlns:a16="http://schemas.microsoft.com/office/drawing/2014/main" id="{3107E7DE-1A24-43AF-9F98-B7082E0E66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067 w 21600"/>
                    <a:gd name="T13" fmla="*/ 1906 h 21600"/>
                    <a:gd name="T14" fmla="*/ 19533 w 21600"/>
                    <a:gd name="T15" fmla="*/ 1969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1" name="AutoShape 9" descr="深色木质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8EFE2EB9-99C1-4832-A654-2A1A1854A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041 w 21600"/>
                    <a:gd name="T13" fmla="*/ 1906 h 21600"/>
                    <a:gd name="T14" fmla="*/ 19559 w 21600"/>
                    <a:gd name="T15" fmla="*/ 1969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2055" name="Picture 10">
              <a:hlinkClick r:id="rId6" action="ppaction://hlinksldjump"/>
              <a:extLst>
                <a:ext uri="{FF2B5EF4-FFF2-40B4-BE49-F238E27FC236}">
                  <a16:creationId xmlns:a16="http://schemas.microsoft.com/office/drawing/2014/main" id="{9ECB0861-118C-43A1-8EC8-9F2505E85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746"/>
              <a:ext cx="3000" cy="185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8064" name="Object 0">
            <a:extLst>
              <a:ext uri="{FF2B5EF4-FFF2-40B4-BE49-F238E27FC236}">
                <a16:creationId xmlns:a16="http://schemas.microsoft.com/office/drawing/2014/main" id="{CD6516B2-D04A-4708-8A68-2C3F74491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341438"/>
          <a:ext cx="63515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8" imgW="6045120" imgH="838080" progId="Equation.3">
                  <p:embed/>
                </p:oleObj>
              </mc:Choice>
              <mc:Fallback>
                <p:oleObj name="公式" r:id="rId8" imgW="6045120" imgH="8380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41438"/>
                        <a:ext cx="63515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AutoShape 13">
            <a:hlinkClick r:id="" action="ppaction://customshow?id=0&amp;return=true"/>
            <a:extLst>
              <a:ext uri="{FF2B5EF4-FFF2-40B4-BE49-F238E27FC236}">
                <a16:creationId xmlns:a16="http://schemas.microsoft.com/office/drawing/2014/main" id="{7C96B031-B7B7-47DA-93D6-C43D92D67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5657850"/>
            <a:ext cx="533400" cy="247650"/>
          </a:xfrm>
          <a:prstGeom prst="bevel">
            <a:avLst>
              <a:gd name="adj" fmla="val 14583"/>
            </a:avLst>
          </a:prstGeom>
          <a:solidFill>
            <a:schemeClr val="accent1"/>
          </a:solidFill>
          <a:ln w="317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>
                <a:solidFill>
                  <a:schemeClr val="accent2"/>
                </a:solidFill>
                <a:ea typeface="黑体" pitchFamily="49" charset="-122"/>
              </a:rPr>
              <a:t>播放</a:t>
            </a:r>
          </a:p>
        </p:txBody>
      </p:sp>
      <p:sp>
        <p:nvSpPr>
          <p:cNvPr id="2053" name="Rectangle 14">
            <a:extLst>
              <a:ext uri="{FF2B5EF4-FFF2-40B4-BE49-F238E27FC236}">
                <a16:creationId xmlns:a16="http://schemas.microsoft.com/office/drawing/2014/main" id="{D0B46AF5-E286-4CF2-B881-8DE529444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59675" cy="936625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solidFill>
                  <a:srgbClr val="0000FF"/>
                </a:solidFill>
              </a:rPr>
              <a:t>一、自变量趋向无穷大时函数的极限</a:t>
            </a:r>
            <a:endParaRPr lang="zh-CN" altLang="en-US" sz="60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47C24323-B548-473F-AE5E-E3530C9BE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27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/>
              <a:t>例如</a:t>
            </a:r>
            <a:r>
              <a:rPr kumimoji="0" lang="en-US" altLang="zh-CN" sz="2800" b="1"/>
              <a:t>,</a:t>
            </a:r>
          </a:p>
        </p:txBody>
      </p:sp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E855FA66-FA92-4B3B-90A3-A717A4BB9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660400"/>
          <a:ext cx="1943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3" imgW="1942920" imgH="901440" progId="Equation.3">
                  <p:embed/>
                </p:oleObj>
              </mc:Choice>
              <mc:Fallback>
                <p:oleObj name="Equation" r:id="rId3" imgW="194292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60400"/>
                        <a:ext cx="1943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CA9232FB-E944-4BEC-90C6-EC84EA56E4F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511175"/>
            <a:ext cx="3657600" cy="2346325"/>
            <a:chOff x="2832" y="538"/>
            <a:chExt cx="2304" cy="1478"/>
          </a:xfrm>
        </p:grpSpPr>
        <p:graphicFrame>
          <p:nvGraphicFramePr>
            <p:cNvPr id="20486" name="Object 5">
              <a:extLst>
                <a:ext uri="{FF2B5EF4-FFF2-40B4-BE49-F238E27FC236}">
                  <a16:creationId xmlns:a16="http://schemas.microsoft.com/office/drawing/2014/main" id="{C2445F46-0563-4ADC-8C70-7F210D58CD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538"/>
            <a:ext cx="2304" cy="1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name="BMP 图象" r:id="rId5" imgW="4336156" imgH="2781541" progId="Paint.Picture">
                    <p:embed/>
                  </p:oleObj>
                </mc:Choice>
                <mc:Fallback>
                  <p:oleObj name="BMP 图象" r:id="rId5" imgW="4336156" imgH="2781541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538"/>
                          <a:ext cx="2304" cy="147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6">
              <a:extLst>
                <a:ext uri="{FF2B5EF4-FFF2-40B4-BE49-F238E27FC236}">
                  <a16:creationId xmlns:a16="http://schemas.microsoft.com/office/drawing/2014/main" id="{C85EA44F-E83F-4104-809A-398B6E29E0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732"/>
            <a:ext cx="52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5" name="Equation" r:id="rId7" imgW="1434960" imgH="901440" progId="Equation.3">
                    <p:embed/>
                  </p:oleObj>
                </mc:Choice>
                <mc:Fallback>
                  <p:oleObj name="Equation" r:id="rId7" imgW="1434960" imgH="9014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732"/>
                          <a:ext cx="528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47" name="Object 7">
            <a:extLst>
              <a:ext uri="{FF2B5EF4-FFF2-40B4-BE49-F238E27FC236}">
                <a16:creationId xmlns:a16="http://schemas.microsoft.com/office/drawing/2014/main" id="{0997799C-DA9F-440A-8CD5-7CB04D83A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803400"/>
          <a:ext cx="2286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9" imgW="2286000" imgH="901440" progId="Equation.3">
                  <p:embed/>
                </p:oleObj>
              </mc:Choice>
              <mc:Fallback>
                <p:oleObj name="Equation" r:id="rId9" imgW="228600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03400"/>
                        <a:ext cx="2286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>
            <a:extLst>
              <a:ext uri="{FF2B5EF4-FFF2-40B4-BE49-F238E27FC236}">
                <a16:creationId xmlns:a16="http://schemas.microsoft.com/office/drawing/2014/main" id="{C6BC6AB8-844E-47C1-82B3-C6062886F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2933700"/>
          <a:ext cx="2832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11" imgW="2831760" imgH="914400" progId="Equation.3">
                  <p:embed/>
                </p:oleObj>
              </mc:Choice>
              <mc:Fallback>
                <p:oleObj name="Equation" r:id="rId11" imgW="283176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933700"/>
                        <a:ext cx="2832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F86C2E2A-8E80-4312-A401-3B823157A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2857500"/>
          <a:ext cx="3289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13" imgW="3288960" imgH="952200" progId="Equation.3">
                  <p:embed/>
                </p:oleObj>
              </mc:Choice>
              <mc:Fallback>
                <p:oleObj name="Equation" r:id="rId13" imgW="3288960" imgH="952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2857500"/>
                        <a:ext cx="3289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Text Box 10">
            <a:extLst>
              <a:ext uri="{FF2B5EF4-FFF2-40B4-BE49-F238E27FC236}">
                <a16:creationId xmlns:a16="http://schemas.microsoft.com/office/drawing/2014/main" id="{32FD6991-88C6-4243-94C5-820CF11E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005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solidFill>
                  <a:srgbClr val="0000FF"/>
                </a:solidFill>
              </a:rPr>
              <a:t>函数极限与数列极限的关系</a:t>
            </a:r>
          </a:p>
        </p:txBody>
      </p:sp>
      <p:sp>
        <p:nvSpPr>
          <p:cNvPr id="87051" name="Text Box 11">
            <a:extLst>
              <a:ext uri="{FF2B5EF4-FFF2-40B4-BE49-F238E27FC236}">
                <a16:creationId xmlns:a16="http://schemas.microsoft.com/office/drawing/2014/main" id="{88430463-FDB4-4815-9132-DA16415A8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10100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函数极限存在的充要条件是它的任何子列的极限都存在</a:t>
            </a:r>
            <a:r>
              <a:rPr kumimoji="0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且相等</a:t>
            </a:r>
            <a:r>
              <a:rPr kumimoji="0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87052" name="AutoShape 12">
            <a:extLst>
              <a:ext uri="{FF2B5EF4-FFF2-40B4-BE49-F238E27FC236}">
                <a16:creationId xmlns:a16="http://schemas.microsoft.com/office/drawing/2014/main" id="{4C024A04-9008-49AC-AA53-E4BF3753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791200"/>
            <a:ext cx="4495800" cy="609600"/>
          </a:xfrm>
          <a:prstGeom prst="wedgeRectCallout">
            <a:avLst>
              <a:gd name="adj1" fmla="val -60630"/>
              <a:gd name="adj2" fmla="val -129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0000"/>
                </a:solidFill>
              </a:rPr>
              <a:t>Heine</a:t>
            </a:r>
            <a:r>
              <a:rPr lang="zh-CN" altLang="en-US" sz="2800" b="1"/>
              <a:t>定理，又称</a:t>
            </a:r>
            <a:r>
              <a:rPr lang="zh-CN" altLang="en-US" sz="2800" b="1">
                <a:solidFill>
                  <a:srgbClr val="FF0000"/>
                </a:solidFill>
              </a:rPr>
              <a:t>归并原则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175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  <p:bldP spid="87050" grpId="0" autoUpdateAnimBg="0"/>
      <p:bldP spid="87051" grpId="0" autoUpdateAnimBg="0"/>
      <p:bldP spid="8705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100D371E-99B8-47D7-A130-46EDEC126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8" y="1968500"/>
          <a:ext cx="22209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3" imgW="888840" imgH="330120" progId="Equation.3">
                  <p:embed/>
                </p:oleObj>
              </mc:Choice>
              <mc:Fallback>
                <p:oleObj name="Equation" r:id="rId3" imgW="88884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1968500"/>
                        <a:ext cx="22209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Line 7">
            <a:extLst>
              <a:ext uri="{FF2B5EF4-FFF2-40B4-BE49-F238E27FC236}">
                <a16:creationId xmlns:a16="http://schemas.microsoft.com/office/drawing/2014/main" id="{4D28694B-A01F-441C-80DA-2EA245493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1875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6" name="Line 8">
            <a:extLst>
              <a:ext uri="{FF2B5EF4-FFF2-40B4-BE49-F238E27FC236}">
                <a16:creationId xmlns:a16="http://schemas.microsoft.com/office/drawing/2014/main" id="{F5EF0934-6837-468D-AADC-DB689194B1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9225" y="23606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3977" name="Object 9">
            <a:extLst>
              <a:ext uri="{FF2B5EF4-FFF2-40B4-BE49-F238E27FC236}">
                <a16:creationId xmlns:a16="http://schemas.microsoft.com/office/drawing/2014/main" id="{AF917243-F970-4E75-A716-EA3B2504A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2044700"/>
          <a:ext cx="1204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5" imgW="482400" imgH="228600" progId="Equation.3">
                  <p:embed/>
                </p:oleObj>
              </mc:Choice>
              <mc:Fallback>
                <p:oleObj name="Equation" r:id="rId5" imgW="482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2044700"/>
                        <a:ext cx="1204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>
            <a:extLst>
              <a:ext uri="{FF2B5EF4-FFF2-40B4-BE49-F238E27FC236}">
                <a16:creationId xmlns:a16="http://schemas.microsoft.com/office/drawing/2014/main" id="{7A10D190-E07B-4139-84F4-247F7F6C3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8075" y="1989138"/>
          <a:ext cx="1363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7" imgW="545760" imgH="228600" progId="Equation.3">
                  <p:embed/>
                </p:oleObj>
              </mc:Choice>
              <mc:Fallback>
                <p:oleObj name="Equation" r:id="rId7" imgW="5457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1989138"/>
                        <a:ext cx="1363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9" name="Text Box 11">
            <a:extLst>
              <a:ext uri="{FF2B5EF4-FFF2-40B4-BE49-F238E27FC236}">
                <a16:creationId xmlns:a16="http://schemas.microsoft.com/office/drawing/2014/main" id="{74FE8BE7-7074-48A6-BC32-DE02767EF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19891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有定义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83980" name="Object 12">
            <a:extLst>
              <a:ext uri="{FF2B5EF4-FFF2-40B4-BE49-F238E27FC236}">
                <a16:creationId xmlns:a16="http://schemas.microsoft.com/office/drawing/2014/main" id="{4BFF8A0F-FA55-4D65-87F3-E907C7732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2738" y="2565400"/>
          <a:ext cx="2824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9" imgW="1130040" imgH="228600" progId="Equation.3">
                  <p:embed/>
                </p:oleObj>
              </mc:Choice>
              <mc:Fallback>
                <p:oleObj name="Equation" r:id="rId9" imgW="11300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565400"/>
                        <a:ext cx="2824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3">
            <a:extLst>
              <a:ext uri="{FF2B5EF4-FFF2-40B4-BE49-F238E27FC236}">
                <a16:creationId xmlns:a16="http://schemas.microsoft.com/office/drawing/2014/main" id="{B509C545-71DE-4105-AB05-D3E776C7B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9338" y="2579688"/>
          <a:ext cx="225901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11" imgW="939600" imgH="304560" progId="Equation.3">
                  <p:embed/>
                </p:oleObj>
              </mc:Choice>
              <mc:Fallback>
                <p:oleObj name="Equation" r:id="rId11" imgW="939600" imgH="304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2579688"/>
                        <a:ext cx="2259012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5" name="Text Box 17">
            <a:extLst>
              <a:ext uri="{FF2B5EF4-FFF2-40B4-BE49-F238E27FC236}">
                <a16:creationId xmlns:a16="http://schemas.microsoft.com/office/drawing/2014/main" id="{CED491B3-FA6F-465D-9697-813E645EE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25717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83986" name="Object 18">
            <a:extLst>
              <a:ext uri="{FF2B5EF4-FFF2-40B4-BE49-F238E27FC236}">
                <a16:creationId xmlns:a16="http://schemas.microsoft.com/office/drawing/2014/main" id="{8832D6C9-2B18-4F79-8173-9631BCBF77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989138"/>
          <a:ext cx="1014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13" imgW="406080" imgH="228600" progId="Equation.3">
                  <p:embed/>
                </p:oleObj>
              </mc:Choice>
              <mc:Fallback>
                <p:oleObj name="Equation" r:id="rId13" imgW="40608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989138"/>
                        <a:ext cx="1014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>
            <a:extLst>
              <a:ext uri="{FF2B5EF4-FFF2-40B4-BE49-F238E27FC236}">
                <a16:creationId xmlns:a16="http://schemas.microsoft.com/office/drawing/2014/main" id="{D521470C-637A-4D8B-A5E0-56002A5B6DA9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755900"/>
            <a:ext cx="925513" cy="309563"/>
            <a:chOff x="768" y="912"/>
            <a:chExt cx="720" cy="240"/>
          </a:xfrm>
        </p:grpSpPr>
        <p:sp>
          <p:nvSpPr>
            <p:cNvPr id="21539" name="Rectangle 20">
              <a:extLst>
                <a:ext uri="{FF2B5EF4-FFF2-40B4-BE49-F238E27FC236}">
                  <a16:creationId xmlns:a16="http://schemas.microsoft.com/office/drawing/2014/main" id="{7EE25567-0C53-4D21-91D6-BE867D52F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912"/>
              <a:ext cx="720" cy="24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522" name="Object 21">
              <a:extLst>
                <a:ext uri="{FF2B5EF4-FFF2-40B4-BE49-F238E27FC236}">
                  <a16:creationId xmlns:a16="http://schemas.microsoft.com/office/drawing/2014/main" id="{2FA19798-1F9C-4C1E-9059-9D13DAA4BF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940"/>
            <a:ext cx="67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6" name="Equation" r:id="rId15" imgW="444240" imgH="139680" progId="Equation.3">
                    <p:embed/>
                  </p:oleObj>
                </mc:Choice>
                <mc:Fallback>
                  <p:oleObj name="Equation" r:id="rId15" imgW="444240" imgH="1396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40"/>
                          <a:ext cx="672" cy="21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5C816DFD-7A62-4A91-9A0C-80E39956ED27}"/>
              </a:ext>
            </a:extLst>
          </p:cNvPr>
          <p:cNvGrpSpPr>
            <a:grpSpLocks/>
          </p:cNvGrpSpPr>
          <p:nvPr/>
        </p:nvGrpSpPr>
        <p:grpSpPr bwMode="auto">
          <a:xfrm>
            <a:off x="2863850" y="3106738"/>
            <a:ext cx="1293813" cy="485775"/>
            <a:chOff x="2016" y="2736"/>
            <a:chExt cx="1008" cy="412"/>
          </a:xfrm>
        </p:grpSpPr>
        <p:sp>
          <p:nvSpPr>
            <p:cNvPr id="21538" name="Rectangle 23">
              <a:extLst>
                <a:ext uri="{FF2B5EF4-FFF2-40B4-BE49-F238E27FC236}">
                  <a16:creationId xmlns:a16="http://schemas.microsoft.com/office/drawing/2014/main" id="{3E21C1C8-EADF-4113-BFA2-E8EE7BEF3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06"/>
              <a:ext cx="1008" cy="28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521" name="Object 24">
              <a:extLst>
                <a:ext uri="{FF2B5EF4-FFF2-40B4-BE49-F238E27FC236}">
                  <a16:creationId xmlns:a16="http://schemas.microsoft.com/office/drawing/2014/main" id="{1AF9F02C-31CE-4DE6-8097-660977E8F2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736"/>
            <a:ext cx="91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7" name="Equation" r:id="rId17" imgW="507960" imgH="228600" progId="Equation.3">
                    <p:embed/>
                  </p:oleObj>
                </mc:Choice>
                <mc:Fallback>
                  <p:oleObj name="Equation" r:id="rId17" imgW="50796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736"/>
                          <a:ext cx="912" cy="412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9" name="Text Box 25">
            <a:extLst>
              <a:ext uri="{FF2B5EF4-FFF2-40B4-BE49-F238E27FC236}">
                <a16:creationId xmlns:a16="http://schemas.microsoft.com/office/drawing/2014/main" id="{20127320-316B-45FC-BEA1-7423848C1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260350"/>
            <a:ext cx="6264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★ 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函数极限与子数列极限的关系</a:t>
            </a:r>
          </a:p>
        </p:txBody>
      </p:sp>
      <p:sp>
        <p:nvSpPr>
          <p:cNvPr id="83994" name="Text Box 26">
            <a:extLst>
              <a:ext uri="{FF2B5EF4-FFF2-40B4-BE49-F238E27FC236}">
                <a16:creationId xmlns:a16="http://schemas.microsoft.com/office/drawing/2014/main" id="{431D45C4-E50D-4B08-8B5A-9017A0E99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981075"/>
            <a:ext cx="77581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函数极限存在的充要条件是它的任何子列的极限都存在且相等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</a:p>
        </p:txBody>
      </p:sp>
      <p:sp>
        <p:nvSpPr>
          <p:cNvPr id="83995" name="Text Box 27">
            <a:extLst>
              <a:ext uri="{FF2B5EF4-FFF2-40B4-BE49-F238E27FC236}">
                <a16:creationId xmlns:a16="http://schemas.microsoft.com/office/drawing/2014/main" id="{ECEF64D0-B43F-4713-9346-9A9C43EF4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89363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:   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此定理常用于判断函数极限不存在 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83996" name="Text Box 28">
            <a:extLst>
              <a:ext uri="{FF2B5EF4-FFF2-40B4-BE49-F238E27FC236}">
                <a16:creationId xmlns:a16="http://schemas.microsoft.com/office/drawing/2014/main" id="{56D20042-5FDF-4EC0-8E80-3F68F528F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9261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法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找一个数列</a:t>
            </a:r>
          </a:p>
        </p:txBody>
      </p:sp>
      <p:graphicFrame>
        <p:nvGraphicFramePr>
          <p:cNvPr id="83997" name="Object 29">
            <a:extLst>
              <a:ext uri="{FF2B5EF4-FFF2-40B4-BE49-F238E27FC236}">
                <a16:creationId xmlns:a16="http://schemas.microsoft.com/office/drawing/2014/main" id="{82DB35ED-0B2D-4506-A40F-3B12A052B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454525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19" imgW="838080" imgH="444240" progId="Equation.3">
                  <p:embed/>
                </p:oleObj>
              </mc:Choice>
              <mc:Fallback>
                <p:oleObj name="Equation" r:id="rId19" imgW="83808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54525"/>
                        <a:ext cx="83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8" name="Object 30">
            <a:extLst>
              <a:ext uri="{FF2B5EF4-FFF2-40B4-BE49-F238E27FC236}">
                <a16:creationId xmlns:a16="http://schemas.microsoft.com/office/drawing/2014/main" id="{03D6E908-4376-4E5B-B171-D9C12815C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454525"/>
          <a:ext cx="124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21" imgW="1244520" imgH="444240" progId="Equation.3">
                  <p:embed/>
                </p:oleObj>
              </mc:Choice>
              <mc:Fallback>
                <p:oleObj name="Equation" r:id="rId21" imgW="1244520" imgH="4442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54525"/>
                        <a:ext cx="124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9" name="Object 31">
            <a:extLst>
              <a:ext uri="{FF2B5EF4-FFF2-40B4-BE49-F238E27FC236}">
                <a16:creationId xmlns:a16="http://schemas.microsoft.com/office/drawing/2014/main" id="{CC47FD03-984F-4F45-829F-2B45FDDD6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467225"/>
          <a:ext cx="322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23" imgW="3225600" imgH="444240" progId="Equation.3">
                  <p:embed/>
                </p:oleObj>
              </mc:Choice>
              <mc:Fallback>
                <p:oleObj name="Equation" r:id="rId23" imgW="3225600" imgH="444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67225"/>
                        <a:ext cx="322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0" name="Text Box 32">
            <a:extLst>
              <a:ext uri="{FF2B5EF4-FFF2-40B4-BE49-F238E27FC236}">
                <a16:creationId xmlns:a16="http://schemas.microsoft.com/office/drawing/2014/main" id="{362B1F4C-43BE-4F37-A99B-4251B86A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9180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不存在 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84001" name="Object 33">
            <a:extLst>
              <a:ext uri="{FF2B5EF4-FFF2-40B4-BE49-F238E27FC236}">
                <a16:creationId xmlns:a16="http://schemas.microsoft.com/office/drawing/2014/main" id="{52CA88A3-6561-47E7-ABBC-073BDD09B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67288"/>
          <a:ext cx="1968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25" imgW="1968480" imgH="622080" progId="Equation.3">
                  <p:embed/>
                </p:oleObj>
              </mc:Choice>
              <mc:Fallback>
                <p:oleObj name="Equation" r:id="rId25" imgW="1968480" imgH="6220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67288"/>
                        <a:ext cx="1968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2" name="Text Box 34">
            <a:extLst>
              <a:ext uri="{FF2B5EF4-FFF2-40B4-BE49-F238E27FC236}">
                <a16:creationId xmlns:a16="http://schemas.microsoft.com/office/drawing/2014/main" id="{EA4CE898-7CEB-4FE7-B6FD-7A59EE7C1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530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法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ea typeface="楷体_GB2312" pitchFamily="49" charset="-122"/>
              </a:rPr>
              <a:t>  </a:t>
            </a:r>
            <a:r>
              <a:rPr lang="zh-CN" altLang="en-US" sz="2800">
                <a:ea typeface="楷体_GB2312" pitchFamily="49" charset="-122"/>
              </a:rPr>
              <a:t>找两个趋于</a:t>
            </a:r>
          </a:p>
        </p:txBody>
      </p:sp>
      <p:graphicFrame>
        <p:nvGraphicFramePr>
          <p:cNvPr id="84003" name="Object 35">
            <a:extLst>
              <a:ext uri="{FF2B5EF4-FFF2-40B4-BE49-F238E27FC236}">
                <a16:creationId xmlns:a16="http://schemas.microsoft.com/office/drawing/2014/main" id="{C8044398-6CD8-46F7-8E69-5DAC69853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350" y="5627688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27" imgW="342720" imgH="444240" progId="Equation.3">
                  <p:embed/>
                </p:oleObj>
              </mc:Choice>
              <mc:Fallback>
                <p:oleObj name="Equation" r:id="rId27" imgW="34272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5627688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4" name="Text Box 36">
            <a:extLst>
              <a:ext uri="{FF2B5EF4-FFF2-40B4-BE49-F238E27FC236}">
                <a16:creationId xmlns:a16="http://schemas.microsoft.com/office/drawing/2014/main" id="{85E7E8AA-55F1-492A-B3F0-2D129BD88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538788"/>
            <a:ext cx="2220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的不同数列</a:t>
            </a:r>
          </a:p>
        </p:txBody>
      </p:sp>
      <p:graphicFrame>
        <p:nvGraphicFramePr>
          <p:cNvPr id="84005" name="Object 37">
            <a:extLst>
              <a:ext uri="{FF2B5EF4-FFF2-40B4-BE49-F238E27FC236}">
                <a16:creationId xmlns:a16="http://schemas.microsoft.com/office/drawing/2014/main" id="{A9CA65D8-1798-4F78-AE3C-E6D18AAD2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9550" y="5613400"/>
          <a:ext cx="69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29" imgW="698400" imgH="444240" progId="Equation.3">
                  <p:embed/>
                </p:oleObj>
              </mc:Choice>
              <mc:Fallback>
                <p:oleObj name="Equation" r:id="rId29" imgW="698400" imgH="4442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5613400"/>
                        <a:ext cx="69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6" name="Text Box 38">
            <a:extLst>
              <a:ext uri="{FF2B5EF4-FFF2-40B4-BE49-F238E27FC236}">
                <a16:creationId xmlns:a16="http://schemas.microsoft.com/office/drawing/2014/main" id="{AB9DEA5E-F96B-4D17-97B9-60827DA7E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5387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及</a:t>
            </a:r>
          </a:p>
        </p:txBody>
      </p:sp>
      <p:graphicFrame>
        <p:nvGraphicFramePr>
          <p:cNvPr id="84007" name="Object 39">
            <a:extLst>
              <a:ext uri="{FF2B5EF4-FFF2-40B4-BE49-F238E27FC236}">
                <a16:creationId xmlns:a16="http://schemas.microsoft.com/office/drawing/2014/main" id="{1014E2A5-CF38-4F99-A1ED-DF91D34A09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0" y="56134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31" imgW="825480" imgH="444240" progId="Equation.3">
                  <p:embed/>
                </p:oleObj>
              </mc:Choice>
              <mc:Fallback>
                <p:oleObj name="Equation" r:id="rId31" imgW="825480" imgH="4442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561340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8" name="Text Box 40">
            <a:extLst>
              <a:ext uri="{FF2B5EF4-FFF2-40B4-BE49-F238E27FC236}">
                <a16:creationId xmlns:a16="http://schemas.microsoft.com/office/drawing/2014/main" id="{92151CA6-1516-466A-BCAA-9F84B1177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5387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使</a:t>
            </a:r>
          </a:p>
        </p:txBody>
      </p:sp>
      <p:graphicFrame>
        <p:nvGraphicFramePr>
          <p:cNvPr id="84009" name="Object 41">
            <a:extLst>
              <a:ext uri="{FF2B5EF4-FFF2-40B4-BE49-F238E27FC236}">
                <a16:creationId xmlns:a16="http://schemas.microsoft.com/office/drawing/2014/main" id="{384AE784-B084-4BFC-8502-FCB202E56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6059488"/>
          <a:ext cx="154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33" imgW="1549080" imgH="609480" progId="Equation.3">
                  <p:embed/>
                </p:oleObj>
              </mc:Choice>
              <mc:Fallback>
                <p:oleObj name="Equation" r:id="rId33" imgW="1549080" imgH="609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059488"/>
                        <a:ext cx="1549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0" name="Object 42">
            <a:extLst>
              <a:ext uri="{FF2B5EF4-FFF2-40B4-BE49-F238E27FC236}">
                <a16:creationId xmlns:a16="http://schemas.microsoft.com/office/drawing/2014/main" id="{39774656-6F82-4F92-B3E6-0212F77F8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6059488"/>
          <a:ext cx="184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35" imgW="1841400" imgH="609480" progId="Equation.3">
                  <p:embed/>
                </p:oleObj>
              </mc:Choice>
              <mc:Fallback>
                <p:oleObj name="Equation" r:id="rId35" imgW="1841400" imgH="609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6059488"/>
                        <a:ext cx="184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4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4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9" grpId="0" autoUpdateAnimBg="0"/>
      <p:bldP spid="83985" grpId="0" autoUpdateAnimBg="0"/>
      <p:bldP spid="83994" grpId="0" autoUpdateAnimBg="0"/>
      <p:bldP spid="83995" grpId="0" autoUpdateAnimBg="0"/>
      <p:bldP spid="83996" grpId="0" autoUpdateAnimBg="0"/>
      <p:bldP spid="84000" grpId="0" build="p" autoUpdateAnimBg="0" advAuto="0"/>
      <p:bldP spid="84002" grpId="0" build="p" autoUpdateAnimBg="0"/>
      <p:bldP spid="84004" grpId="0" build="p" autoUpdateAnimBg="0" advAuto="0"/>
      <p:bldP spid="84006" grpId="0" autoUpdateAnimBg="0"/>
      <p:bldP spid="840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BB6346CD-905D-4D86-9110-8AB959F6A512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58788"/>
            <a:ext cx="3024187" cy="1800225"/>
            <a:chOff x="3504" y="803"/>
            <a:chExt cx="2118" cy="1309"/>
          </a:xfrm>
        </p:grpSpPr>
        <p:pic>
          <p:nvPicPr>
            <p:cNvPr id="22549" name="Picture 17">
              <a:extLst>
                <a:ext uri="{FF2B5EF4-FFF2-40B4-BE49-F238E27FC236}">
                  <a16:creationId xmlns:a16="http://schemas.microsoft.com/office/drawing/2014/main" id="{92BBD611-8A6E-4079-ADCA-5BE503A80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803"/>
              <a:ext cx="2118" cy="1309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2544" name="Object 18">
              <a:extLst>
                <a:ext uri="{FF2B5EF4-FFF2-40B4-BE49-F238E27FC236}">
                  <a16:creationId xmlns:a16="http://schemas.microsoft.com/office/drawing/2014/main" id="{B35740AB-CAE3-4930-9E35-A393B7CFAC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1161"/>
            <a:ext cx="57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0" name="公式" r:id="rId4" imgW="1434960" imgH="901440" progId="Equation.3">
                    <p:embed/>
                  </p:oleObj>
                </mc:Choice>
                <mc:Fallback>
                  <p:oleObj name="公式" r:id="rId4" imgW="1434960" imgH="9014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161"/>
                          <a:ext cx="57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6" name="Text Box 2">
            <a:extLst>
              <a:ext uri="{FF2B5EF4-FFF2-40B4-BE49-F238E27FC236}">
                <a16:creationId xmlns:a16="http://schemas.microsoft.com/office/drawing/2014/main" id="{D6D0497C-00D0-4F9F-A18D-C713EC993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70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9</a:t>
            </a:r>
          </a:p>
        </p:txBody>
      </p:sp>
      <p:graphicFrame>
        <p:nvGraphicFramePr>
          <p:cNvPr id="22530" name="Object 3">
            <a:extLst>
              <a:ext uri="{FF2B5EF4-FFF2-40B4-BE49-F238E27FC236}">
                <a16:creationId xmlns:a16="http://schemas.microsoft.com/office/drawing/2014/main" id="{7E5D9D1C-BE1D-4FBC-9DE5-E9C4AF1542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493713"/>
          <a:ext cx="3530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公式" r:id="rId6" imgW="3530520" imgH="901440" progId="Equation.3">
                  <p:embed/>
                </p:oleObj>
              </mc:Choice>
              <mc:Fallback>
                <p:oleObj name="公式" r:id="rId6" imgW="353052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493713"/>
                        <a:ext cx="3530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>
            <a:extLst>
              <a:ext uri="{FF2B5EF4-FFF2-40B4-BE49-F238E27FC236}">
                <a16:creationId xmlns:a16="http://schemas.microsoft.com/office/drawing/2014/main" id="{C81F01AA-62C1-4D32-91DC-67F38D294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15811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BBB8C7EB-069A-497B-8FC6-93ACC1042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466850"/>
          <a:ext cx="218281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公式" r:id="rId8" imgW="2527200" imgH="965160" progId="Equation.3">
                  <p:embed/>
                </p:oleObj>
              </mc:Choice>
              <mc:Fallback>
                <p:oleObj name="公式" r:id="rId8" imgW="252720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66850"/>
                        <a:ext cx="2182812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A4838989-1DE0-44DB-9D2D-58CC8095E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775" y="2619375"/>
          <a:ext cx="14811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公式" r:id="rId10" imgW="1714320" imgH="583920" progId="Equation.3">
                  <p:embed/>
                </p:oleObj>
              </mc:Choice>
              <mc:Fallback>
                <p:oleObj name="公式" r:id="rId10" imgW="171432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2619375"/>
                        <a:ext cx="14811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E47B85F4-B57D-4CAB-915E-07D19CADB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5575" y="2646363"/>
          <a:ext cx="13716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公式" r:id="rId12" imgW="1587240" imgH="457200" progId="Equation.3">
                  <p:embed/>
                </p:oleObj>
              </mc:Choice>
              <mc:Fallback>
                <p:oleObj name="公式" r:id="rId12" imgW="1587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2646363"/>
                        <a:ext cx="13716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6334AABE-D9D8-451F-92DE-F5149B5B4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3789363"/>
          <a:ext cx="8302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公式" r:id="rId14" imgW="393480" imgH="203040" progId="Equation.3">
                  <p:embed/>
                </p:oleObj>
              </mc:Choice>
              <mc:Fallback>
                <p:oleObj name="公式" r:id="rId14" imgW="3934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789363"/>
                        <a:ext cx="8302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7B9EBD78-E8F0-47EE-B139-D07B507D5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3860800"/>
          <a:ext cx="14398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公式" r:id="rId16" imgW="1574640" imgH="545760" progId="Equation.3">
                  <p:embed/>
                </p:oleObj>
              </mc:Choice>
              <mc:Fallback>
                <p:oleObj name="公式" r:id="rId16" imgW="1574640" imgH="545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860800"/>
                        <a:ext cx="14398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>
            <a:extLst>
              <a:ext uri="{FF2B5EF4-FFF2-40B4-BE49-F238E27FC236}">
                <a16:creationId xmlns:a16="http://schemas.microsoft.com/office/drawing/2014/main" id="{472B238C-0EF4-4729-8A63-D3CA7EE2B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3860800"/>
          <a:ext cx="13684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公式" r:id="rId18" imgW="1460160" imgH="431640" progId="Equation.3">
                  <p:embed/>
                </p:oleObj>
              </mc:Choice>
              <mc:Fallback>
                <p:oleObj name="公式" r:id="rId18" imgW="146016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860800"/>
                        <a:ext cx="13684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8" name="Object 24">
            <a:extLst>
              <a:ext uri="{FF2B5EF4-FFF2-40B4-BE49-F238E27FC236}">
                <a16:creationId xmlns:a16="http://schemas.microsoft.com/office/drawing/2014/main" id="{6AAD98EA-F44B-42AA-AF6F-FD0155627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420938"/>
          <a:ext cx="33750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公式" r:id="rId20" imgW="3695400" imgH="927000" progId="Equation.3">
                  <p:embed/>
                </p:oleObj>
              </mc:Choice>
              <mc:Fallback>
                <p:oleObj name="公式" r:id="rId20" imgW="3695400" imgH="927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420938"/>
                        <a:ext cx="33750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9" name="Object 25">
            <a:extLst>
              <a:ext uri="{FF2B5EF4-FFF2-40B4-BE49-F238E27FC236}">
                <a16:creationId xmlns:a16="http://schemas.microsoft.com/office/drawing/2014/main" id="{0269FF8F-73CF-4FCF-A44E-71A3274DC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2619375"/>
          <a:ext cx="7191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公式" r:id="rId22" imgW="622080" imgH="393480" progId="Equation.3">
                  <p:embed/>
                </p:oleObj>
              </mc:Choice>
              <mc:Fallback>
                <p:oleObj name="公式" r:id="rId22" imgW="62208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619375"/>
                        <a:ext cx="7191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0" name="Object 26">
            <a:extLst>
              <a:ext uri="{FF2B5EF4-FFF2-40B4-BE49-F238E27FC236}">
                <a16:creationId xmlns:a16="http://schemas.microsoft.com/office/drawing/2014/main" id="{6CC7258A-4B55-4AB7-AA19-67B27D714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5013325"/>
          <a:ext cx="5762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公式" r:id="rId24" imgW="558720" imgH="368280" progId="Equation.3">
                  <p:embed/>
                </p:oleObj>
              </mc:Choice>
              <mc:Fallback>
                <p:oleObj name="公式" r:id="rId24" imgW="55872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013325"/>
                        <a:ext cx="57626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1" name="Object 27">
            <a:extLst>
              <a:ext uri="{FF2B5EF4-FFF2-40B4-BE49-F238E27FC236}">
                <a16:creationId xmlns:a16="http://schemas.microsoft.com/office/drawing/2014/main" id="{D5B3BD17-33EC-448C-B6E3-C76FC0CDB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724400"/>
          <a:ext cx="46085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公式" r:id="rId26" imgW="2057400" imgH="444240" progId="Equation.3">
                  <p:embed/>
                </p:oleObj>
              </mc:Choice>
              <mc:Fallback>
                <p:oleObj name="公式" r:id="rId26" imgW="2057400" imgH="4442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46085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Object 28">
            <a:extLst>
              <a:ext uri="{FF2B5EF4-FFF2-40B4-BE49-F238E27FC236}">
                <a16:creationId xmlns:a16="http://schemas.microsoft.com/office/drawing/2014/main" id="{28A50B0C-C25A-4E73-AE1C-08B1CAF21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1963" y="5021263"/>
          <a:ext cx="9128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公式" r:id="rId28" imgW="1002960" imgH="545760" progId="Equation.3">
                  <p:embed/>
                </p:oleObj>
              </mc:Choice>
              <mc:Fallback>
                <p:oleObj name="公式" r:id="rId28" imgW="1002960" imgH="5457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5021263"/>
                        <a:ext cx="9128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3" name="Text Box 29">
            <a:extLst>
              <a:ext uri="{FF2B5EF4-FFF2-40B4-BE49-F238E27FC236}">
                <a16:creationId xmlns:a16="http://schemas.microsoft.com/office/drawing/2014/main" id="{7C8A081A-0CB7-4BFA-8046-A789AB08E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592613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二者不相等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42014" name="Object 30">
            <a:extLst>
              <a:ext uri="{FF2B5EF4-FFF2-40B4-BE49-F238E27FC236}">
                <a16:creationId xmlns:a16="http://schemas.microsoft.com/office/drawing/2014/main" id="{B8E378EE-C16B-4625-BABC-98EAC1E71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325" y="5786438"/>
          <a:ext cx="284956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公式" r:id="rId30" imgW="2946240" imgH="838080" progId="Equation.3">
                  <p:embed/>
                </p:oleObj>
              </mc:Choice>
              <mc:Fallback>
                <p:oleObj name="公式" r:id="rId30" imgW="2946240" imgH="838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5786438"/>
                        <a:ext cx="284956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5" name="Object 31">
            <a:extLst>
              <a:ext uri="{FF2B5EF4-FFF2-40B4-BE49-F238E27FC236}">
                <a16:creationId xmlns:a16="http://schemas.microsoft.com/office/drawing/2014/main" id="{73DCA0D4-3C82-47E5-B121-4E2EEF142E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500438"/>
          <a:ext cx="21463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公式" r:id="rId32" imgW="927000" imgH="533160" progId="Equation.3">
                  <p:embed/>
                </p:oleObj>
              </mc:Choice>
              <mc:Fallback>
                <p:oleObj name="公式" r:id="rId32" imgW="927000" imgH="533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00438"/>
                        <a:ext cx="2146300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201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Rectangle 2">
            <a:extLst>
              <a:ext uri="{FF2B5EF4-FFF2-40B4-BE49-F238E27FC236}">
                <a16:creationId xmlns:a16="http://schemas.microsoft.com/office/drawing/2014/main" id="{1B6282AF-BF6A-4357-A8B6-7EF90C78F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/>
              <a:t>四、小结</a:t>
            </a:r>
            <a:endParaRPr lang="zh-CN" altLang="en-US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21FFD93F-D786-4DB3-8144-5851E147D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668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函数极限的统一定义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2FAF0BFD-3483-4935-8C19-64B58D9DC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438400"/>
          <a:ext cx="1828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3" imgW="2171520" imgH="583920" progId="Equation.3">
                  <p:embed/>
                </p:oleObj>
              </mc:Choice>
              <mc:Fallback>
                <p:oleObj name="公式" r:id="rId3" imgW="217152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1828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B001FB94-A105-4239-B4E3-73B765DC0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925" y="3184525"/>
          <a:ext cx="1860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5" imgW="2209680" imgH="583920" progId="Equation.3">
                  <p:embed/>
                </p:oleObj>
              </mc:Choice>
              <mc:Fallback>
                <p:oleObj name="公式" r:id="rId5" imgW="220968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184525"/>
                        <a:ext cx="18605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CFC108E1-1FE5-453C-A454-98FE4EE19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8188" y="3124200"/>
          <a:ext cx="19780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7" imgW="2349360" imgH="583920" progId="Equation.3">
                  <p:embed/>
                </p:oleObj>
              </mc:Choice>
              <mc:Fallback>
                <p:oleObj name="公式" r:id="rId7" imgW="234936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3124200"/>
                        <a:ext cx="19780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668C29F9-6EFB-4D5C-92BF-D8DBB5347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2788" y="3124200"/>
          <a:ext cx="19780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公式" r:id="rId9" imgW="2349360" imgH="583920" progId="Equation.3">
                  <p:embed/>
                </p:oleObj>
              </mc:Choice>
              <mc:Fallback>
                <p:oleObj name="公式" r:id="rId9" imgW="2349360" imgH="583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3124200"/>
                        <a:ext cx="19780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5B7E48D8-C60C-464E-8729-CDE0B63C9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3946525"/>
          <a:ext cx="19351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公式" r:id="rId11" imgW="2298600" imgH="647640" progId="Equation.3">
                  <p:embed/>
                </p:oleObj>
              </mc:Choice>
              <mc:Fallback>
                <p:oleObj name="公式" r:id="rId11" imgW="2298600" imgH="647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946525"/>
                        <a:ext cx="19351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DF8A706B-A1EE-4640-8867-3EBA10E52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914775"/>
          <a:ext cx="1968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公式" r:id="rId13" imgW="2336760" imgH="672840" progId="Equation.3">
                  <p:embed/>
                </p:oleObj>
              </mc:Choice>
              <mc:Fallback>
                <p:oleObj name="公式" r:id="rId13" imgW="2336760" imgH="672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14775"/>
                        <a:ext cx="1968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3B6662D4-C504-4150-B617-15E2EA1BB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0" y="3890963"/>
          <a:ext cx="19573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公式" r:id="rId15" imgW="2323800" imgH="672840" progId="Equation.3">
                  <p:embed/>
                </p:oleObj>
              </mc:Choice>
              <mc:Fallback>
                <p:oleObj name="公式" r:id="rId15" imgW="2323800" imgH="672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3890963"/>
                        <a:ext cx="19573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6D36DDB5-609B-4989-AC1B-C894B9B540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738688"/>
          <a:ext cx="66468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公式" r:id="rId17" imgW="6895800" imgH="1002960" progId="Equation.3">
                  <p:embed/>
                </p:oleObj>
              </mc:Choice>
              <mc:Fallback>
                <p:oleObj name="公式" r:id="rId17" imgW="6895800" imgH="1002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38688"/>
                        <a:ext cx="66468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>
            <a:extLst>
              <a:ext uri="{FF2B5EF4-FFF2-40B4-BE49-F238E27FC236}">
                <a16:creationId xmlns:a16="http://schemas.microsoft.com/office/drawing/2014/main" id="{EE5AA094-F779-4588-A3F6-EC0ACB1F2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334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</a:t>
            </a:r>
            <a:r>
              <a:rPr lang="zh-CN" altLang="en-US" b="1"/>
              <a:t>见下表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8" name="Group 104">
            <a:extLst>
              <a:ext uri="{FF2B5EF4-FFF2-40B4-BE49-F238E27FC236}">
                <a16:creationId xmlns:a16="http://schemas.microsoft.com/office/drawing/2014/main" id="{F60CC96F-E5DC-440E-B220-11930A5B5D23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989013"/>
            <a:ext cx="7888287" cy="2211387"/>
            <a:chOff x="407" y="623"/>
            <a:chExt cx="4969" cy="1393"/>
          </a:xfrm>
        </p:grpSpPr>
        <p:sp>
          <p:nvSpPr>
            <p:cNvPr id="24615" name="Line 4">
              <a:extLst>
                <a:ext uri="{FF2B5EF4-FFF2-40B4-BE49-F238E27FC236}">
                  <a16:creationId xmlns:a16="http://schemas.microsoft.com/office/drawing/2014/main" id="{E09AB67E-1D6D-4F65-969B-F7FDC9488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623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Line 5">
              <a:extLst>
                <a:ext uri="{FF2B5EF4-FFF2-40B4-BE49-F238E27FC236}">
                  <a16:creationId xmlns:a16="http://schemas.microsoft.com/office/drawing/2014/main" id="{47AE19A8-B60D-4AAA-9AFB-F4F212D10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959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Line 9">
              <a:extLst>
                <a:ext uri="{FF2B5EF4-FFF2-40B4-BE49-F238E27FC236}">
                  <a16:creationId xmlns:a16="http://schemas.microsoft.com/office/drawing/2014/main" id="{DC00E223-A5F2-4939-8C8C-B81E40D4B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" y="623"/>
              <a:ext cx="1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Line 10">
              <a:extLst>
                <a:ext uri="{FF2B5EF4-FFF2-40B4-BE49-F238E27FC236}">
                  <a16:creationId xmlns:a16="http://schemas.microsoft.com/office/drawing/2014/main" id="{FC3D9256-8C53-43DC-90B1-E4293FE9F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2" y="623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9" name="Line 14">
              <a:extLst>
                <a:ext uri="{FF2B5EF4-FFF2-40B4-BE49-F238E27FC236}">
                  <a16:creationId xmlns:a16="http://schemas.microsoft.com/office/drawing/2014/main" id="{7B240159-0A77-42DD-8B82-8CC1D46DE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623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0" name="Text Box 15">
              <a:extLst>
                <a:ext uri="{FF2B5EF4-FFF2-40B4-BE49-F238E27FC236}">
                  <a16:creationId xmlns:a16="http://schemas.microsoft.com/office/drawing/2014/main" id="{EB9D9439-4A4D-4F0C-BA6E-9E2973712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671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过     程</a:t>
              </a:r>
            </a:p>
          </p:txBody>
        </p:sp>
        <p:sp>
          <p:nvSpPr>
            <p:cNvPr id="24621" name="Text Box 16">
              <a:extLst>
                <a:ext uri="{FF2B5EF4-FFF2-40B4-BE49-F238E27FC236}">
                  <a16:creationId xmlns:a16="http://schemas.microsoft.com/office/drawing/2014/main" id="{8EDD484F-7BAD-44E5-8CF6-52646030B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1007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时     刻</a:t>
              </a:r>
            </a:p>
          </p:txBody>
        </p:sp>
        <p:sp>
          <p:nvSpPr>
            <p:cNvPr id="24622" name="Text Box 17">
              <a:extLst>
                <a:ext uri="{FF2B5EF4-FFF2-40B4-BE49-F238E27FC236}">
                  <a16:creationId xmlns:a16="http://schemas.microsoft.com/office/drawing/2014/main" id="{F818BC61-A505-4C9F-9E56-226375322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343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从此时刻以后  </a:t>
              </a:r>
            </a:p>
          </p:txBody>
        </p:sp>
        <p:graphicFrame>
          <p:nvGraphicFramePr>
            <p:cNvPr id="24587" name="Object 18">
              <a:extLst>
                <a:ext uri="{FF2B5EF4-FFF2-40B4-BE49-F238E27FC236}">
                  <a16:creationId xmlns:a16="http://schemas.microsoft.com/office/drawing/2014/main" id="{857EFBF8-4DB7-421F-AA63-EDFCC2F255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719"/>
            <a:ext cx="680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2" name="公式" r:id="rId3" imgW="1079280" imgH="266400" progId="Equation.3">
                    <p:embed/>
                  </p:oleObj>
                </mc:Choice>
                <mc:Fallback>
                  <p:oleObj name="公式" r:id="rId3" imgW="1079280" imgH="266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719"/>
                          <a:ext cx="680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9">
              <a:extLst>
                <a:ext uri="{FF2B5EF4-FFF2-40B4-BE49-F238E27FC236}">
                  <a16:creationId xmlns:a16="http://schemas.microsoft.com/office/drawing/2014/main" id="{AE80D711-F113-4256-BEA1-70FF5E9FBA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9" y="719"/>
            <a:ext cx="69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3" name="公式" r:id="rId5" imgW="1104840" imgH="266400" progId="Equation.3">
                    <p:embed/>
                  </p:oleObj>
                </mc:Choice>
                <mc:Fallback>
                  <p:oleObj name="公式" r:id="rId5" imgW="1104840" imgH="266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719"/>
                          <a:ext cx="696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20">
              <a:extLst>
                <a:ext uri="{FF2B5EF4-FFF2-40B4-BE49-F238E27FC236}">
                  <a16:creationId xmlns:a16="http://schemas.microsoft.com/office/drawing/2014/main" id="{D3AAD876-CB79-46A9-A384-2149B48D39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3" y="719"/>
            <a:ext cx="83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4" name="公式" r:id="rId7" imgW="1320480" imgH="266400" progId="Equation.3">
                    <p:embed/>
                  </p:oleObj>
                </mc:Choice>
                <mc:Fallback>
                  <p:oleObj name="公式" r:id="rId7" imgW="1320480" imgH="266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719"/>
                          <a:ext cx="83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21">
              <a:extLst>
                <a:ext uri="{FF2B5EF4-FFF2-40B4-BE49-F238E27FC236}">
                  <a16:creationId xmlns:a16="http://schemas.microsoft.com/office/drawing/2014/main" id="{29B0B70B-CD77-4186-B8E5-40B6BD4F9A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9" y="719"/>
            <a:ext cx="83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5" name="公式" r:id="rId9" imgW="1320480" imgH="266400" progId="Equation.3">
                    <p:embed/>
                  </p:oleObj>
                </mc:Choice>
                <mc:Fallback>
                  <p:oleObj name="公式" r:id="rId9" imgW="1320480" imgH="2664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719"/>
                          <a:ext cx="83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22">
              <a:extLst>
                <a:ext uri="{FF2B5EF4-FFF2-40B4-BE49-F238E27FC236}">
                  <a16:creationId xmlns:a16="http://schemas.microsoft.com/office/drawing/2014/main" id="{8EE77B3C-82DA-49BA-820A-90F0B4F59F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1" y="1019"/>
            <a:ext cx="2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6" name="公式" r:id="rId11" imgW="380880" imgH="317160" progId="Equation.3">
                    <p:embed/>
                  </p:oleObj>
                </mc:Choice>
                <mc:Fallback>
                  <p:oleObj name="公式" r:id="rId11" imgW="38088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1019"/>
                          <a:ext cx="2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26">
              <a:extLst>
                <a:ext uri="{FF2B5EF4-FFF2-40B4-BE49-F238E27FC236}">
                  <a16:creationId xmlns:a16="http://schemas.microsoft.com/office/drawing/2014/main" id="{E87BEE62-67E2-4E3F-8F86-FCC2DF9510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5" y="1391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7" name="公式" r:id="rId13" imgW="990360" imgH="330120" progId="Equation.3">
                    <p:embed/>
                  </p:oleObj>
                </mc:Choice>
                <mc:Fallback>
                  <p:oleObj name="公式" r:id="rId13" imgW="990360" imgH="33012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1391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27">
              <a:extLst>
                <a:ext uri="{FF2B5EF4-FFF2-40B4-BE49-F238E27FC236}">
                  <a16:creationId xmlns:a16="http://schemas.microsoft.com/office/drawing/2014/main" id="{B27E3949-1D59-4E2A-B1FB-86299744BA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3" y="1343"/>
            <a:ext cx="69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8" name="公式" r:id="rId15" imgW="1104840" imgH="482400" progId="Equation.3">
                    <p:embed/>
                  </p:oleObj>
                </mc:Choice>
                <mc:Fallback>
                  <p:oleObj name="公式" r:id="rId15" imgW="1104840" imgH="4824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" y="1343"/>
                          <a:ext cx="69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28">
              <a:extLst>
                <a:ext uri="{FF2B5EF4-FFF2-40B4-BE49-F238E27FC236}">
                  <a16:creationId xmlns:a16="http://schemas.microsoft.com/office/drawing/2014/main" id="{929E47D6-6F13-4D16-9E4C-84A9736BCC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9" y="1391"/>
            <a:ext cx="6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9" name="公式" r:id="rId17" imgW="1015920" imgH="330120" progId="Equation.3">
                    <p:embed/>
                  </p:oleObj>
                </mc:Choice>
                <mc:Fallback>
                  <p:oleObj name="公式" r:id="rId17" imgW="1015920" imgH="33012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" y="1391"/>
                          <a:ext cx="64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29">
              <a:extLst>
                <a:ext uri="{FF2B5EF4-FFF2-40B4-BE49-F238E27FC236}">
                  <a16:creationId xmlns:a16="http://schemas.microsoft.com/office/drawing/2014/main" id="{C7121A6E-51D2-4B56-A0CB-B5A59A149F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" y="1391"/>
            <a:ext cx="7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0" name="公式" r:id="rId19" imgW="1244520" imgH="330120" progId="Equation.3">
                    <p:embed/>
                  </p:oleObj>
                </mc:Choice>
                <mc:Fallback>
                  <p:oleObj name="公式" r:id="rId19" imgW="1244520" imgH="3301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391"/>
                          <a:ext cx="7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3" name="Line 61">
              <a:extLst>
                <a:ext uri="{FF2B5EF4-FFF2-40B4-BE49-F238E27FC236}">
                  <a16:creationId xmlns:a16="http://schemas.microsoft.com/office/drawing/2014/main" id="{E760E8E8-D79A-48CB-B17D-ACF253CD7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015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4" name="Line 62">
              <a:extLst>
                <a:ext uri="{FF2B5EF4-FFF2-40B4-BE49-F238E27FC236}">
                  <a16:creationId xmlns:a16="http://schemas.microsoft.com/office/drawing/2014/main" id="{141ACC7B-312F-459E-B574-6CABC7D12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623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Line 63">
              <a:extLst>
                <a:ext uri="{FF2B5EF4-FFF2-40B4-BE49-F238E27FC236}">
                  <a16:creationId xmlns:a16="http://schemas.microsoft.com/office/drawing/2014/main" id="{568DAE47-B2B5-438F-9BA1-EA1628F21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295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Line 64">
              <a:extLst>
                <a:ext uri="{FF2B5EF4-FFF2-40B4-BE49-F238E27FC236}">
                  <a16:creationId xmlns:a16="http://schemas.microsoft.com/office/drawing/2014/main" id="{AF0AB50D-1A82-4080-8693-2FA9E07A6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679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Line 65">
              <a:extLst>
                <a:ext uri="{FF2B5EF4-FFF2-40B4-BE49-F238E27FC236}">
                  <a16:creationId xmlns:a16="http://schemas.microsoft.com/office/drawing/2014/main" id="{F34D43D0-86D4-418C-BEAD-E32947C3B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" y="623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Line 66">
              <a:extLst>
                <a:ext uri="{FF2B5EF4-FFF2-40B4-BE49-F238E27FC236}">
                  <a16:creationId xmlns:a16="http://schemas.microsoft.com/office/drawing/2014/main" id="{181D40DA-15CB-4F9C-977C-DCC75DD92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4" y="623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Line 67">
              <a:extLst>
                <a:ext uri="{FF2B5EF4-FFF2-40B4-BE49-F238E27FC236}">
                  <a16:creationId xmlns:a16="http://schemas.microsoft.com/office/drawing/2014/main" id="{BC65BAD6-8817-42CF-9115-38769D77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" y="1295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0" name="Line 68">
              <a:extLst>
                <a:ext uri="{FF2B5EF4-FFF2-40B4-BE49-F238E27FC236}">
                  <a16:creationId xmlns:a16="http://schemas.microsoft.com/office/drawing/2014/main" id="{6E9048C1-77D9-46AA-89A7-A741DDAA2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" y="1295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Line 69">
              <a:extLst>
                <a:ext uri="{FF2B5EF4-FFF2-40B4-BE49-F238E27FC236}">
                  <a16:creationId xmlns:a16="http://schemas.microsoft.com/office/drawing/2014/main" id="{B2C0D46A-8753-432D-B0F9-E26CC7562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" y="1295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6" name="Object 73">
              <a:extLst>
                <a:ext uri="{FF2B5EF4-FFF2-40B4-BE49-F238E27FC236}">
                  <a16:creationId xmlns:a16="http://schemas.microsoft.com/office/drawing/2014/main" id="{B3F85FD5-15D6-4D47-A9A6-385DBD89C8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" y="1712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1" name="公式" r:id="rId21" imgW="838080" imgH="406080" progId="Equation.3">
                    <p:embed/>
                  </p:oleObj>
                </mc:Choice>
                <mc:Fallback>
                  <p:oleObj name="公式" r:id="rId21" imgW="838080" imgH="40608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1712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74">
              <a:extLst>
                <a:ext uri="{FF2B5EF4-FFF2-40B4-BE49-F238E27FC236}">
                  <a16:creationId xmlns:a16="http://schemas.microsoft.com/office/drawing/2014/main" id="{3A1CFADE-D738-425F-8908-FB488CCCC8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5" y="1727"/>
            <a:ext cx="115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2" name="公式" r:id="rId23" imgW="2133360" imgH="482400" progId="Equation.3">
                    <p:embed/>
                  </p:oleObj>
                </mc:Choice>
                <mc:Fallback>
                  <p:oleObj name="公式" r:id="rId23" imgW="2133360" imgH="4824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1727"/>
                          <a:ext cx="115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99" name="Group 105">
            <a:extLst>
              <a:ext uri="{FF2B5EF4-FFF2-40B4-BE49-F238E27FC236}">
                <a16:creationId xmlns:a16="http://schemas.microsoft.com/office/drawing/2014/main" id="{0636B80F-05D2-4C28-B337-169180F55274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3579813"/>
            <a:ext cx="7888287" cy="2211387"/>
            <a:chOff x="407" y="2255"/>
            <a:chExt cx="4969" cy="1393"/>
          </a:xfrm>
        </p:grpSpPr>
        <p:graphicFrame>
          <p:nvGraphicFramePr>
            <p:cNvPr id="24578" name="Object 43">
              <a:extLst>
                <a:ext uri="{FF2B5EF4-FFF2-40B4-BE49-F238E27FC236}">
                  <a16:creationId xmlns:a16="http://schemas.microsoft.com/office/drawing/2014/main" id="{007D80D8-D4F7-41C5-81A0-F4DD10D887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8" y="2303"/>
            <a:ext cx="7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3" name="公式" r:id="rId25" imgW="1180800" imgH="457200" progId="Equation.3">
                    <p:embed/>
                  </p:oleObj>
                </mc:Choice>
                <mc:Fallback>
                  <p:oleObj name="公式" r:id="rId25" imgW="1180800" imgH="457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2303"/>
                          <a:ext cx="7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9" name="Object 47">
              <a:extLst>
                <a:ext uri="{FF2B5EF4-FFF2-40B4-BE49-F238E27FC236}">
                  <a16:creationId xmlns:a16="http://schemas.microsoft.com/office/drawing/2014/main" id="{1D0AC7E9-702F-40FA-9A48-8536C7353E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671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4" name="公式" r:id="rId27" imgW="228600" imgH="330120" progId="Equation.3">
                    <p:embed/>
                  </p:oleObj>
                </mc:Choice>
                <mc:Fallback>
                  <p:oleObj name="公式" r:id="rId27" imgW="228600" imgH="33012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671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51">
              <a:extLst>
                <a:ext uri="{FF2B5EF4-FFF2-40B4-BE49-F238E27FC236}">
                  <a16:creationId xmlns:a16="http://schemas.microsoft.com/office/drawing/2014/main" id="{93B65652-A476-4A4C-A297-5DEA0E2790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023"/>
            <a:ext cx="103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5" name="公式" r:id="rId29" imgW="2298600" imgH="482400" progId="Equation.3">
                    <p:embed/>
                  </p:oleObj>
                </mc:Choice>
                <mc:Fallback>
                  <p:oleObj name="公式" r:id="rId29" imgW="2298600" imgH="4824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023"/>
                          <a:ext cx="103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1" name="Object 55">
              <a:extLst>
                <a:ext uri="{FF2B5EF4-FFF2-40B4-BE49-F238E27FC236}">
                  <a16:creationId xmlns:a16="http://schemas.microsoft.com/office/drawing/2014/main" id="{23B1E45B-A9EA-41AB-BBC4-307B78E556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2" y="2271"/>
            <a:ext cx="77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6" name="公式" r:id="rId31" imgW="1231560" imgH="507960" progId="Equation.3">
                    <p:embed/>
                  </p:oleObj>
                </mc:Choice>
                <mc:Fallback>
                  <p:oleObj name="公式" r:id="rId31" imgW="1231560" imgH="50796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2271"/>
                          <a:ext cx="77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56">
              <a:extLst>
                <a:ext uri="{FF2B5EF4-FFF2-40B4-BE49-F238E27FC236}">
                  <a16:creationId xmlns:a16="http://schemas.microsoft.com/office/drawing/2014/main" id="{01C65251-D509-4990-80CC-23A1D8A713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255"/>
            <a:ext cx="7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7" name="公式" r:id="rId33" imgW="1218960" imgH="507960" progId="Equation.3">
                    <p:embed/>
                  </p:oleObj>
                </mc:Choice>
                <mc:Fallback>
                  <p:oleObj name="公式" r:id="rId33" imgW="1218960" imgH="50796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255"/>
                          <a:ext cx="76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57">
              <a:extLst>
                <a:ext uri="{FF2B5EF4-FFF2-40B4-BE49-F238E27FC236}">
                  <a16:creationId xmlns:a16="http://schemas.microsoft.com/office/drawing/2014/main" id="{D393994C-240B-425E-A0A3-0E2E5FD726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4" y="3023"/>
            <a:ext cx="100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8" name="公式" r:id="rId35" imgW="2209680" imgH="457200" progId="Equation.3">
                    <p:embed/>
                  </p:oleObj>
                </mc:Choice>
                <mc:Fallback>
                  <p:oleObj name="公式" r:id="rId35" imgW="2209680" imgH="4572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3023"/>
                          <a:ext cx="100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58">
              <a:extLst>
                <a:ext uri="{FF2B5EF4-FFF2-40B4-BE49-F238E27FC236}">
                  <a16:creationId xmlns:a16="http://schemas.microsoft.com/office/drawing/2014/main" id="{8AD41F40-0F89-49F0-9E91-C4EA9E8AE9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008"/>
            <a:ext cx="113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9" name="公式" r:id="rId37" imgW="2501640" imgH="457200" progId="Equation.3">
                    <p:embed/>
                  </p:oleObj>
                </mc:Choice>
                <mc:Fallback>
                  <p:oleObj name="公式" r:id="rId37" imgW="2501640" imgH="4572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008"/>
                          <a:ext cx="113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0" name="Line 75">
              <a:extLst>
                <a:ext uri="{FF2B5EF4-FFF2-40B4-BE49-F238E27FC236}">
                  <a16:creationId xmlns:a16="http://schemas.microsoft.com/office/drawing/2014/main" id="{A169050A-BC2B-41F5-80C2-BA0884A53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255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76">
              <a:extLst>
                <a:ext uri="{FF2B5EF4-FFF2-40B4-BE49-F238E27FC236}">
                  <a16:creationId xmlns:a16="http://schemas.microsoft.com/office/drawing/2014/main" id="{1B108E98-1EF4-4CFE-8129-EEE4CCBDE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591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77">
              <a:extLst>
                <a:ext uri="{FF2B5EF4-FFF2-40B4-BE49-F238E27FC236}">
                  <a16:creationId xmlns:a16="http://schemas.microsoft.com/office/drawing/2014/main" id="{8343923A-9688-4D8F-95E7-9F4C1D052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" y="2255"/>
              <a:ext cx="1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79">
              <a:extLst>
                <a:ext uri="{FF2B5EF4-FFF2-40B4-BE49-F238E27FC236}">
                  <a16:creationId xmlns:a16="http://schemas.microsoft.com/office/drawing/2014/main" id="{F242109C-3310-4AE8-B463-7665EE6E2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2255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Text Box 80">
              <a:extLst>
                <a:ext uri="{FF2B5EF4-FFF2-40B4-BE49-F238E27FC236}">
                  <a16:creationId xmlns:a16="http://schemas.microsoft.com/office/drawing/2014/main" id="{25BD2AD5-DEE6-4B22-ABE0-8824FB28D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303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过     程</a:t>
              </a:r>
            </a:p>
          </p:txBody>
        </p:sp>
        <p:sp>
          <p:nvSpPr>
            <p:cNvPr id="24605" name="Text Box 81">
              <a:extLst>
                <a:ext uri="{FF2B5EF4-FFF2-40B4-BE49-F238E27FC236}">
                  <a16:creationId xmlns:a16="http://schemas.microsoft.com/office/drawing/2014/main" id="{DFD361AE-251B-4268-8CE1-474B7785D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639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时     刻</a:t>
              </a:r>
            </a:p>
          </p:txBody>
        </p:sp>
        <p:sp>
          <p:nvSpPr>
            <p:cNvPr id="24606" name="Text Box 82">
              <a:extLst>
                <a:ext uri="{FF2B5EF4-FFF2-40B4-BE49-F238E27FC236}">
                  <a16:creationId xmlns:a16="http://schemas.microsoft.com/office/drawing/2014/main" id="{786C1B92-4E9B-4920-96BD-39D01FC7D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2975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从此时刻以后  </a:t>
              </a:r>
            </a:p>
          </p:txBody>
        </p:sp>
        <p:sp>
          <p:nvSpPr>
            <p:cNvPr id="24607" name="Line 92">
              <a:extLst>
                <a:ext uri="{FF2B5EF4-FFF2-40B4-BE49-F238E27FC236}">
                  <a16:creationId xmlns:a16="http://schemas.microsoft.com/office/drawing/2014/main" id="{EE5FD72E-AE4C-4564-83B6-B4D25AC29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647"/>
              <a:ext cx="494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93">
              <a:extLst>
                <a:ext uri="{FF2B5EF4-FFF2-40B4-BE49-F238E27FC236}">
                  <a16:creationId xmlns:a16="http://schemas.microsoft.com/office/drawing/2014/main" id="{66070FC3-84B8-4E54-8D60-6CC27FB9A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255"/>
              <a:ext cx="1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Line 94">
              <a:extLst>
                <a:ext uri="{FF2B5EF4-FFF2-40B4-BE49-F238E27FC236}">
                  <a16:creationId xmlns:a16="http://schemas.microsoft.com/office/drawing/2014/main" id="{11EB84DB-DBAF-4DBE-ADA2-2C12B16EA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927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Line 95">
              <a:extLst>
                <a:ext uri="{FF2B5EF4-FFF2-40B4-BE49-F238E27FC236}">
                  <a16:creationId xmlns:a16="http://schemas.microsoft.com/office/drawing/2014/main" id="{DFB949FD-DE51-4419-BE61-958CFB911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3311"/>
              <a:ext cx="49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Line 96">
              <a:extLst>
                <a:ext uri="{FF2B5EF4-FFF2-40B4-BE49-F238E27FC236}">
                  <a16:creationId xmlns:a16="http://schemas.microsoft.com/office/drawing/2014/main" id="{071A91A5-381C-470F-A413-F123ECE6B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55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Line 97">
              <a:extLst>
                <a:ext uri="{FF2B5EF4-FFF2-40B4-BE49-F238E27FC236}">
                  <a16:creationId xmlns:a16="http://schemas.microsoft.com/office/drawing/2014/main" id="{E99050FE-EDF0-4C71-9F83-A2430CA8F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2255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Line 99">
              <a:extLst>
                <a:ext uri="{FF2B5EF4-FFF2-40B4-BE49-F238E27FC236}">
                  <a16:creationId xmlns:a16="http://schemas.microsoft.com/office/drawing/2014/main" id="{734B748C-7186-4C5A-A2EE-CCF95CF0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7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Line 100">
              <a:extLst>
                <a:ext uri="{FF2B5EF4-FFF2-40B4-BE49-F238E27FC236}">
                  <a16:creationId xmlns:a16="http://schemas.microsoft.com/office/drawing/2014/main" id="{1F52462A-0263-4D38-857A-A8182057F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27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5" name="Object 101">
              <a:extLst>
                <a:ext uri="{FF2B5EF4-FFF2-40B4-BE49-F238E27FC236}">
                  <a16:creationId xmlns:a16="http://schemas.microsoft.com/office/drawing/2014/main" id="{218395BD-DC2C-486F-BA94-BAA252A1FF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" y="3344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0" name="公式" r:id="rId39" imgW="838080" imgH="406080" progId="Equation.3">
                    <p:embed/>
                  </p:oleObj>
                </mc:Choice>
                <mc:Fallback>
                  <p:oleObj name="公式" r:id="rId39" imgW="838080" imgH="40608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3344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02">
              <a:extLst>
                <a:ext uri="{FF2B5EF4-FFF2-40B4-BE49-F238E27FC236}">
                  <a16:creationId xmlns:a16="http://schemas.microsoft.com/office/drawing/2014/main" id="{695EDF18-A184-41AC-96D8-C7454E3994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359"/>
            <a:ext cx="115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1" name="公式" r:id="rId40" imgW="2133360" imgH="482400" progId="Equation.3">
                    <p:embed/>
                  </p:oleObj>
                </mc:Choice>
                <mc:Fallback>
                  <p:oleObj name="公式" r:id="rId40" imgW="2133360" imgH="48240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359"/>
                          <a:ext cx="115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>
            <a:extLst>
              <a:ext uri="{FF2B5EF4-FFF2-40B4-BE49-F238E27FC236}">
                <a16:creationId xmlns:a16="http://schemas.microsoft.com/office/drawing/2014/main" id="{3667AFEF-4CAE-4BAD-BB42-A2EA93DEC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8382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思考题</a:t>
            </a:r>
          </a:p>
        </p:txBody>
      </p:sp>
      <p:graphicFrame>
        <p:nvGraphicFramePr>
          <p:cNvPr id="25602" name="Object 4">
            <a:extLst>
              <a:ext uri="{FF2B5EF4-FFF2-40B4-BE49-F238E27FC236}">
                <a16:creationId xmlns:a16="http://schemas.microsoft.com/office/drawing/2014/main" id="{20673D5C-B01A-4B70-B845-690984303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1504950"/>
          <a:ext cx="7175500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文档" r:id="rId3" imgW="6849000" imgH="3968280" progId="Word.Document.8">
                  <p:embed/>
                </p:oleObj>
              </mc:Choice>
              <mc:Fallback>
                <p:oleObj name="文档" r:id="rId3" imgW="6849000" imgH="39682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504950"/>
                        <a:ext cx="7175500" cy="4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Text Box 3">
            <a:extLst>
              <a:ext uri="{FF2B5EF4-FFF2-40B4-BE49-F238E27FC236}">
                <a16:creationId xmlns:a16="http://schemas.microsoft.com/office/drawing/2014/main" id="{74518A12-087E-498B-B985-5B5810399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黑体" panose="02010609060101010101" pitchFamily="49" charset="-122"/>
              </a:rPr>
              <a:t>思考题解答</a:t>
            </a:r>
          </a:p>
        </p:txBody>
      </p:sp>
      <p:graphicFrame>
        <p:nvGraphicFramePr>
          <p:cNvPr id="89088" name="Object 0">
            <a:extLst>
              <a:ext uri="{FF2B5EF4-FFF2-40B4-BE49-F238E27FC236}">
                <a16:creationId xmlns:a16="http://schemas.microsoft.com/office/drawing/2014/main" id="{E52F9ABC-2642-4F1D-B4FD-68D78581C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09800"/>
          <a:ext cx="179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公式" r:id="rId3" imgW="1790640" imgH="609480" progId="Equation.3">
                  <p:embed/>
                </p:oleObj>
              </mc:Choice>
              <mc:Fallback>
                <p:oleObj name="公式" r:id="rId3" imgW="1790640" imgH="609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179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" name="Object 1">
            <a:extLst>
              <a:ext uri="{FF2B5EF4-FFF2-40B4-BE49-F238E27FC236}">
                <a16:creationId xmlns:a16="http://schemas.microsoft.com/office/drawing/2014/main" id="{02AAC0CA-F796-46BB-82D2-9796981BEF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0" y="2203450"/>
          <a:ext cx="23749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公式" r:id="rId5" imgW="2374560" imgH="622080" progId="Equation.3">
                  <p:embed/>
                </p:oleObj>
              </mc:Choice>
              <mc:Fallback>
                <p:oleObj name="公式" r:id="rId5" imgW="2374560" imgH="622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203450"/>
                        <a:ext cx="23749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>
            <a:extLst>
              <a:ext uri="{FF2B5EF4-FFF2-40B4-BE49-F238E27FC236}">
                <a16:creationId xmlns:a16="http://schemas.microsoft.com/office/drawing/2014/main" id="{1C3B93D5-90C9-4BF3-A931-1F9FEF5F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1478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左极限存在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89090" name="Object 2">
            <a:extLst>
              <a:ext uri="{FF2B5EF4-FFF2-40B4-BE49-F238E27FC236}">
                <a16:creationId xmlns:a16="http://schemas.microsoft.com/office/drawing/2014/main" id="{62EA8CD3-BA9C-4FB4-B4E7-45A71F830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186113"/>
          <a:ext cx="1790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公式" r:id="rId7" imgW="1790640" imgH="609480" progId="Equation.3">
                  <p:embed/>
                </p:oleObj>
              </mc:Choice>
              <mc:Fallback>
                <p:oleObj name="公式" r:id="rId7" imgW="1790640" imgH="609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86113"/>
                        <a:ext cx="1790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>
            <a:extLst>
              <a:ext uri="{FF2B5EF4-FFF2-40B4-BE49-F238E27FC236}">
                <a16:creationId xmlns:a16="http://schemas.microsoft.com/office/drawing/2014/main" id="{E5FD6874-9B40-4DC0-A288-CCA7BDD83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2984500"/>
          <a:ext cx="224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公式" r:id="rId9" imgW="2247840" imgH="838080" progId="Equation.3">
                  <p:embed/>
                </p:oleObj>
              </mc:Choice>
              <mc:Fallback>
                <p:oleObj name="公式" r:id="rId9" imgW="2247840" imgH="838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984500"/>
                        <a:ext cx="224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9">
            <a:extLst>
              <a:ext uri="{FF2B5EF4-FFF2-40B4-BE49-F238E27FC236}">
                <a16:creationId xmlns:a16="http://schemas.microsoft.com/office/drawing/2014/main" id="{0A22982D-41F2-49EC-8387-75982F13C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242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右极限存在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2FD1AC4E-DB1B-45A8-9FE4-FC7CF9E79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149725"/>
          <a:ext cx="2095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公式" r:id="rId11" imgW="2095200" imgH="609480" progId="Equation.3">
                  <p:embed/>
                </p:oleObj>
              </mc:Choice>
              <mc:Fallback>
                <p:oleObj name="公式" r:id="rId11" imgW="209520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2095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>
            <a:extLst>
              <a:ext uri="{FF2B5EF4-FFF2-40B4-BE49-F238E27FC236}">
                <a16:creationId xmlns:a16="http://schemas.microsoft.com/office/drawing/2014/main" id="{15ACBAB6-79EC-4999-9369-C488B2450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149725"/>
          <a:ext cx="148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公式" r:id="rId13" imgW="1485720" imgH="609480" progId="Equation.3">
                  <p:embed/>
                </p:oleObj>
              </mc:Choice>
              <mc:Fallback>
                <p:oleObj name="公式" r:id="rId13" imgW="148572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149725"/>
                        <a:ext cx="148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1D155B21-0D4F-47C9-844C-81158CD3C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4076700"/>
          <a:ext cx="17145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公式" r:id="rId15" imgW="1714320" imgH="583920" progId="Equation.3">
                  <p:embed/>
                </p:oleObj>
              </mc:Choice>
              <mc:Fallback>
                <p:oleObj name="公式" r:id="rId15" imgW="171432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076700"/>
                        <a:ext cx="17145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Rectangle 13">
            <a:extLst>
              <a:ext uri="{FF2B5EF4-FFF2-40B4-BE49-F238E27FC236}">
                <a16:creationId xmlns:a16="http://schemas.microsoft.com/office/drawing/2014/main" id="{82897E6B-EC27-414B-805C-145409CA9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0767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不存在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utoUpdateAnimBg="0"/>
      <p:bldP spid="47113" grpId="0" autoUpdateAnimBg="0"/>
      <p:bldP spid="4711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Text Box 4">
            <a:extLst>
              <a:ext uri="{FF2B5EF4-FFF2-40B4-BE49-F238E27FC236}">
                <a16:creationId xmlns:a16="http://schemas.microsoft.com/office/drawing/2014/main" id="{F3DC56C3-0BA8-4525-ADE9-862648EFD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9275"/>
            <a:ext cx="2362200" cy="588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思考与练习</a:t>
            </a: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E31ACDC1-9EF3-47DC-9A17-9DA8B1ADB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24936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楷体_GB2312" pitchFamily="49" charset="-122"/>
              </a:rPr>
              <a:t>1. </a:t>
            </a:r>
            <a:r>
              <a:rPr lang="zh-CN" altLang="en-US" sz="2800">
                <a:ea typeface="楷体_GB2312" pitchFamily="49" charset="-122"/>
              </a:rPr>
              <a:t>若极限</a:t>
            </a:r>
          </a:p>
        </p:txBody>
      </p:sp>
      <p:graphicFrame>
        <p:nvGraphicFramePr>
          <p:cNvPr id="79878" name="Object 6">
            <a:extLst>
              <a:ext uri="{FF2B5EF4-FFF2-40B4-BE49-F238E27FC236}">
                <a16:creationId xmlns:a16="http://schemas.microsoft.com/office/drawing/2014/main" id="{19711512-0BC0-415C-8178-A6A9F226DA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311275"/>
          <a:ext cx="1447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3" imgW="1447560" imgH="672840" progId="Equation.3">
                  <p:embed/>
                </p:oleObj>
              </mc:Choice>
              <mc:Fallback>
                <p:oleObj name="Equation" r:id="rId3" imgW="1447560" imgH="672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11275"/>
                        <a:ext cx="1447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Text Box 7">
            <a:extLst>
              <a:ext uri="{FF2B5EF4-FFF2-40B4-BE49-F238E27FC236}">
                <a16:creationId xmlns:a16="http://schemas.microsoft.com/office/drawing/2014/main" id="{9673DFF8-606A-4697-A320-37E93C51F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1246188"/>
            <a:ext cx="1181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存在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79880" name="Object 8">
            <a:extLst>
              <a:ext uri="{FF2B5EF4-FFF2-40B4-BE49-F238E27FC236}">
                <a16:creationId xmlns:a16="http://schemas.microsoft.com/office/drawing/2014/main" id="{316D5D40-9D2F-4A09-A1C3-2A942B0E1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0600" y="1323975"/>
          <a:ext cx="2692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5" imgW="2692080" imgH="672840" progId="Equation.3">
                  <p:embed/>
                </p:oleObj>
              </mc:Choice>
              <mc:Fallback>
                <p:oleObj name="Equation" r:id="rId5" imgW="2692080" imgH="672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1323975"/>
                        <a:ext cx="2692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1" name="Text Box 9">
            <a:extLst>
              <a:ext uri="{FF2B5EF4-FFF2-40B4-BE49-F238E27FC236}">
                <a16:creationId xmlns:a16="http://schemas.microsoft.com/office/drawing/2014/main" id="{5417A690-7A40-4E07-8546-8A8810BBD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463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楷体_GB2312" pitchFamily="49" charset="-122"/>
              </a:rPr>
              <a:t>2. </a:t>
            </a:r>
            <a:r>
              <a:rPr lang="zh-CN" altLang="en-US" sz="2800"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79882" name="Object 10">
            <a:extLst>
              <a:ext uri="{FF2B5EF4-FFF2-40B4-BE49-F238E27FC236}">
                <a16:creationId xmlns:a16="http://schemas.microsoft.com/office/drawing/2014/main" id="{8A40DBA5-6FC0-400E-B3FC-24E8F8D49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0825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7" imgW="1028520" imgH="406080" progId="Equation.3">
                  <p:embed/>
                </p:oleObj>
              </mc:Choice>
              <mc:Fallback>
                <p:oleObj name="Equation" r:id="rId7" imgW="102852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0825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Text Box 11">
            <a:extLst>
              <a:ext uri="{FF2B5EF4-FFF2-40B4-BE49-F238E27FC236}">
                <a16:creationId xmlns:a16="http://schemas.microsoft.com/office/drawing/2014/main" id="{16F810DE-FB94-40FE-93C6-33B232749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3558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79884" name="Object 12">
            <a:extLst>
              <a:ext uri="{FF2B5EF4-FFF2-40B4-BE49-F238E27FC236}">
                <a16:creationId xmlns:a16="http://schemas.microsoft.com/office/drawing/2014/main" id="{117A1CA1-88CB-4373-B0C6-265B31FAB5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432050"/>
          <a:ext cx="127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9" imgW="1269720" imgH="609480" progId="Equation.3">
                  <p:embed/>
                </p:oleObj>
              </mc:Choice>
              <mc:Fallback>
                <p:oleObj name="Equation" r:id="rId9" imgW="1269720" imgH="609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32050"/>
                        <a:ext cx="1270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5" name="Text Box 13">
            <a:extLst>
              <a:ext uri="{FF2B5EF4-FFF2-40B4-BE49-F238E27FC236}">
                <a16:creationId xmlns:a16="http://schemas.microsoft.com/office/drawing/2014/main" id="{70D8B65C-DC76-4692-AA76-E06A8C934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3701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存在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79886" name="Object 14">
            <a:extLst>
              <a:ext uri="{FF2B5EF4-FFF2-40B4-BE49-F238E27FC236}">
                <a16:creationId xmlns:a16="http://schemas.microsoft.com/office/drawing/2014/main" id="{297CA933-1111-4115-B845-42FC1941F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3213100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11" imgW="1765080" imgH="431640" progId="Equation.3">
                  <p:embed/>
                </p:oleObj>
              </mc:Choice>
              <mc:Fallback>
                <p:oleObj name="Equation" r:id="rId11" imgW="176508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213100"/>
                        <a:ext cx="176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>
            <a:extLst>
              <a:ext uri="{FF2B5EF4-FFF2-40B4-BE49-F238E27FC236}">
                <a16:creationId xmlns:a16="http://schemas.microsoft.com/office/drawing/2014/main" id="{479262C2-6906-49E4-BDDE-075D2044F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1488" y="3117850"/>
          <a:ext cx="3159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13" imgW="114120" imgH="177480" progId="Equation.3">
                  <p:embed/>
                </p:oleObj>
              </mc:Choice>
              <mc:Fallback>
                <p:oleObj name="Equation" r:id="rId13" imgW="11412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3117850"/>
                        <a:ext cx="3159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9" name="Text Box 17">
            <a:extLst>
              <a:ext uri="{FF2B5EF4-FFF2-40B4-BE49-F238E27FC236}">
                <a16:creationId xmlns:a16="http://schemas.microsoft.com/office/drawing/2014/main" id="{4C831B24-59CD-4C37-B5A1-13B170320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123507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是否一定有</a:t>
            </a:r>
          </a:p>
        </p:txBody>
      </p:sp>
      <p:sp>
        <p:nvSpPr>
          <p:cNvPr id="79890" name="AutoShape 18">
            <a:extLst>
              <a:ext uri="{FF2B5EF4-FFF2-40B4-BE49-F238E27FC236}">
                <a16:creationId xmlns:a16="http://schemas.microsoft.com/office/drawing/2014/main" id="{A47CFAD1-DE83-47AF-BA34-291F4C14028E}"/>
              </a:ext>
            </a:extLst>
          </p:cNvPr>
          <p:cNvSpPr>
            <a:spLocks/>
          </p:cNvSpPr>
          <p:nvPr/>
        </p:nvSpPr>
        <p:spPr bwMode="auto">
          <a:xfrm>
            <a:off x="3048000" y="2303463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9891" name="Object 19">
            <a:extLst>
              <a:ext uri="{FF2B5EF4-FFF2-40B4-BE49-F238E27FC236}">
                <a16:creationId xmlns:a16="http://schemas.microsoft.com/office/drawing/2014/main" id="{BACD7AF9-A8F4-4323-8332-FA069DA32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1200" y="2165350"/>
          <a:ext cx="185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15" imgW="1854000" imgH="952200" progId="Equation.3">
                  <p:embed/>
                </p:oleObj>
              </mc:Choice>
              <mc:Fallback>
                <p:oleObj name="Equation" r:id="rId15" imgW="1854000" imgH="952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165350"/>
                        <a:ext cx="1854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20">
            <a:extLst>
              <a:ext uri="{FF2B5EF4-FFF2-40B4-BE49-F238E27FC236}">
                <a16:creationId xmlns:a16="http://schemas.microsoft.com/office/drawing/2014/main" id="{5112DF9F-6C38-487F-B6C1-9E69C99FF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076700"/>
          <a:ext cx="45370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公式" r:id="rId17" imgW="1892160" imgH="215640" progId="Equation.3">
                  <p:embed/>
                </p:oleObj>
              </mc:Choice>
              <mc:Fallback>
                <p:oleObj name="公式" r:id="rId17" imgW="189216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76700"/>
                        <a:ext cx="45370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21">
            <a:extLst>
              <a:ext uri="{FF2B5EF4-FFF2-40B4-BE49-F238E27FC236}">
                <a16:creationId xmlns:a16="http://schemas.microsoft.com/office/drawing/2014/main" id="{CF4A7A44-291F-458A-AA4A-5EF233FED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724400"/>
          <a:ext cx="676751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公式" r:id="rId19" imgW="2793960" imgH="444240" progId="Equation.3">
                  <p:embed/>
                </p:oleObj>
              </mc:Choice>
              <mc:Fallback>
                <p:oleObj name="公式" r:id="rId19" imgW="279396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24400"/>
                        <a:ext cx="676751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9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utoUpdateAnimBg="0"/>
      <p:bldP spid="79879" grpId="0" autoUpdateAnimBg="0"/>
      <p:bldP spid="79881" grpId="0" autoUpdateAnimBg="0"/>
      <p:bldP spid="79883" grpId="0" autoUpdateAnimBg="0"/>
      <p:bldP spid="79885" grpId="0" autoUpdateAnimBg="0"/>
      <p:bldP spid="79889" grpId="0" build="p" autoUpdateAnimBg="0"/>
      <p:bldP spid="798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8" name="Text Box 2">
            <a:extLst>
              <a:ext uri="{FF2B5EF4-FFF2-40B4-BE49-F238E27FC236}">
                <a16:creationId xmlns:a16="http://schemas.microsoft.com/office/drawing/2014/main" id="{DBEAAED6-78D0-42A6-AFF6-6A657DFA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812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6</a:t>
            </a:r>
          </a:p>
        </p:txBody>
      </p:sp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F48D46C0-7A73-4300-A4BD-0E0E01D2A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0713" y="5805488"/>
          <a:ext cx="24765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公式" r:id="rId3" imgW="2476440" imgH="634680" progId="Equation.3">
                  <p:embed/>
                </p:oleObj>
              </mc:Choice>
              <mc:Fallback>
                <p:oleObj name="公式" r:id="rId3" imgW="2476440" imgH="634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5805488"/>
                        <a:ext cx="24765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>
            <a:extLst>
              <a:ext uri="{FF2B5EF4-FFF2-40B4-BE49-F238E27FC236}">
                <a16:creationId xmlns:a16="http://schemas.microsoft.com/office/drawing/2014/main" id="{CAD79F82-09D9-4F78-AADB-360D46C9D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8034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2BAB549A-3428-42B2-B381-746D83F8D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8913" y="1879600"/>
          <a:ext cx="37068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公式" r:id="rId5" imgW="3924000" imgH="533160" progId="Equation.3">
                  <p:embed/>
                </p:oleObj>
              </mc:Choice>
              <mc:Fallback>
                <p:oleObj name="公式" r:id="rId5" imgW="392400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879600"/>
                        <a:ext cx="37068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196DAC93-2CBC-46F4-B851-06BE85F400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852738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公式" r:id="rId7" imgW="1650960" imgH="444240" progId="Equation.3">
                  <p:embed/>
                </p:oleObj>
              </mc:Choice>
              <mc:Fallback>
                <p:oleObj name="公式" r:id="rId7" imgW="16509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52738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>
            <a:extLst>
              <a:ext uri="{FF2B5EF4-FFF2-40B4-BE49-F238E27FC236}">
                <a16:creationId xmlns:a16="http://schemas.microsoft.com/office/drawing/2014/main" id="{0DAAA870-BD81-43AD-B327-7420D5E3EC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221163"/>
          <a:ext cx="3095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公式" r:id="rId9" imgW="3390840" imgH="495000" progId="Equation.3">
                  <p:embed/>
                </p:oleObj>
              </mc:Choice>
              <mc:Fallback>
                <p:oleObj name="公式" r:id="rId9" imgW="339084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3095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id="{02084370-14A4-4A5B-932D-A28AC4A72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4221163"/>
          <a:ext cx="2836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公式" r:id="rId11" imgW="3111480" imgH="482400" progId="Equation.3">
                  <p:embed/>
                </p:oleObj>
              </mc:Choice>
              <mc:Fallback>
                <p:oleObj name="公式" r:id="rId11" imgW="31114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221163"/>
                        <a:ext cx="28368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>
            <a:extLst>
              <a:ext uri="{FF2B5EF4-FFF2-40B4-BE49-F238E27FC236}">
                <a16:creationId xmlns:a16="http://schemas.microsoft.com/office/drawing/2014/main" id="{665DAD50-8B19-4501-AEF9-35886E459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5738" y="1611313"/>
          <a:ext cx="19081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公式" r:id="rId13" imgW="2019240" imgH="1091880" progId="Equation.3">
                  <p:embed/>
                </p:oleObj>
              </mc:Choice>
              <mc:Fallback>
                <p:oleObj name="公式" r:id="rId13" imgW="2019240" imgH="1091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1611313"/>
                        <a:ext cx="19081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>
            <a:extLst>
              <a:ext uri="{FF2B5EF4-FFF2-40B4-BE49-F238E27FC236}">
                <a16:creationId xmlns:a16="http://schemas.microsoft.com/office/drawing/2014/main" id="{0EB62B89-97AA-40FB-AB2E-82DE145C4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2825" y="2851150"/>
          <a:ext cx="29162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公式" r:id="rId15" imgW="3085920" imgH="482400" progId="Equation.3">
                  <p:embed/>
                </p:oleObj>
              </mc:Choice>
              <mc:Fallback>
                <p:oleObj name="公式" r:id="rId15" imgW="308592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2851150"/>
                        <a:ext cx="29162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>
            <a:extLst>
              <a:ext uri="{FF2B5EF4-FFF2-40B4-BE49-F238E27FC236}">
                <a16:creationId xmlns:a16="http://schemas.microsoft.com/office/drawing/2014/main" id="{08F94204-2971-4A94-8558-EA3CAD839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013325"/>
          <a:ext cx="2924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公式" r:id="rId17" imgW="3098520" imgH="533160" progId="Equation.3">
                  <p:embed/>
                </p:oleObj>
              </mc:Choice>
              <mc:Fallback>
                <p:oleObj name="公式" r:id="rId17" imgW="3098520" imgH="533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13325"/>
                        <a:ext cx="29241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>
            <a:extLst>
              <a:ext uri="{FF2B5EF4-FFF2-40B4-BE49-F238E27FC236}">
                <a16:creationId xmlns:a16="http://schemas.microsoft.com/office/drawing/2014/main" id="{2BC1550E-2621-479E-96E3-51C7389EC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0113" y="1651000"/>
          <a:ext cx="15128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公式" r:id="rId19" imgW="1600200" imgH="1041120" progId="Equation.3">
                  <p:embed/>
                </p:oleObj>
              </mc:Choice>
              <mc:Fallback>
                <p:oleObj name="公式" r:id="rId19" imgW="1600200" imgH="10411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113" y="1651000"/>
                        <a:ext cx="15128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>
            <a:extLst>
              <a:ext uri="{FF2B5EF4-FFF2-40B4-BE49-F238E27FC236}">
                <a16:creationId xmlns:a16="http://schemas.microsoft.com/office/drawing/2014/main" id="{BF0AEC92-AF00-4DD1-A282-4BA74464A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852738"/>
          <a:ext cx="30527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公式" r:id="rId21" imgW="1473120" imgH="266400" progId="Equation.3">
                  <p:embed/>
                </p:oleObj>
              </mc:Choice>
              <mc:Fallback>
                <p:oleObj name="公式" r:id="rId21" imgW="1473120" imgH="26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852738"/>
                        <a:ext cx="30527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6">
            <a:extLst>
              <a:ext uri="{FF2B5EF4-FFF2-40B4-BE49-F238E27FC236}">
                <a16:creationId xmlns:a16="http://schemas.microsoft.com/office/drawing/2014/main" id="{9E467D74-2612-49F1-85D5-CAD202F93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850900"/>
          <a:ext cx="4749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公式" r:id="rId23" imgW="4749480" imgH="634680" progId="Equation.3">
                  <p:embed/>
                </p:oleObj>
              </mc:Choice>
              <mc:Fallback>
                <p:oleObj name="公式" r:id="rId23" imgW="4749480" imgH="634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50900"/>
                        <a:ext cx="4749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Line 17">
            <a:extLst>
              <a:ext uri="{FF2B5EF4-FFF2-40B4-BE49-F238E27FC236}">
                <a16:creationId xmlns:a16="http://schemas.microsoft.com/office/drawing/2014/main" id="{91B4661E-F756-449D-A47E-7ADABF446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3284538"/>
            <a:ext cx="1152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F8F78D84-930C-4891-800D-DC675060A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4738688"/>
            <a:ext cx="25939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AF0C8F66-14AB-4B34-88C7-B3E68DFCE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4688" y="4687888"/>
            <a:ext cx="25939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20">
            <a:extLst>
              <a:ext uri="{FF2B5EF4-FFF2-40B4-BE49-F238E27FC236}">
                <a16:creationId xmlns:a16="http://schemas.microsoft.com/office/drawing/2014/main" id="{1487F0B3-CE89-439D-B663-491B58486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0" y="5570538"/>
            <a:ext cx="22336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2E65913F-1B0C-41C4-96FE-1A68E28C3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34861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29718" name="Object 22">
            <a:extLst>
              <a:ext uri="{FF2B5EF4-FFF2-40B4-BE49-F238E27FC236}">
                <a16:creationId xmlns:a16="http://schemas.microsoft.com/office/drawing/2014/main" id="{6ED88BD6-1B7D-4092-A5B3-5B1F5854EA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573463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25" imgW="761760" imgH="317160" progId="Equation.3">
                  <p:embed/>
                </p:oleObj>
              </mc:Choice>
              <mc:Fallback>
                <p:oleObj name="Equation" r:id="rId25" imgW="761760" imgH="317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73463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Text Box 23">
            <a:extLst>
              <a:ext uri="{FF2B5EF4-FFF2-40B4-BE49-F238E27FC236}">
                <a16:creationId xmlns:a16="http://schemas.microsoft.com/office/drawing/2014/main" id="{8925CA48-5728-4284-BDE1-599D5FA38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429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可用</a:t>
            </a:r>
          </a:p>
        </p:txBody>
      </p:sp>
      <p:graphicFrame>
        <p:nvGraphicFramePr>
          <p:cNvPr id="29721" name="Object 25">
            <a:extLst>
              <a:ext uri="{FF2B5EF4-FFF2-40B4-BE49-F238E27FC236}">
                <a16:creationId xmlns:a16="http://schemas.microsoft.com/office/drawing/2014/main" id="{9055E09E-77B7-4159-A29C-1AC160198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505200"/>
          <a:ext cx="168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27" imgW="1688760" imgH="469800" progId="Equation.3">
                  <p:embed/>
                </p:oleObj>
              </mc:Choice>
              <mc:Fallback>
                <p:oleObj name="Equation" r:id="rId27" imgW="16887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0"/>
                        <a:ext cx="168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2" name="Text Box 26">
            <a:extLst>
              <a:ext uri="{FF2B5EF4-FFF2-40B4-BE49-F238E27FC236}">
                <a16:creationId xmlns:a16="http://schemas.microsoft.com/office/drawing/2014/main" id="{404411AF-3DA3-486C-BF95-9C7FBF36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4607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保证 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29723" name="Object 27">
            <a:extLst>
              <a:ext uri="{FF2B5EF4-FFF2-40B4-BE49-F238E27FC236}">
                <a16:creationId xmlns:a16="http://schemas.microsoft.com/office/drawing/2014/main" id="{819D2A22-E636-4B0F-B5DC-32B493476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551238"/>
          <a:ext cx="936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公式" r:id="rId29" imgW="419040" imgH="203040" progId="Equation.3">
                  <p:embed/>
                </p:oleObj>
              </mc:Choice>
              <mc:Fallback>
                <p:oleObj name="公式" r:id="rId29" imgW="41904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51238"/>
                        <a:ext cx="936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17" grpId="0" autoUpdateAnimBg="0"/>
      <p:bldP spid="29719" grpId="0" autoUpdateAnimBg="0"/>
      <p:bldP spid="2972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9" name="Group 2">
            <a:extLst>
              <a:ext uri="{FF2B5EF4-FFF2-40B4-BE49-F238E27FC236}">
                <a16:creationId xmlns:a16="http://schemas.microsoft.com/office/drawing/2014/main" id="{763A1235-9C9E-4501-9479-90ED004091A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29702" name="Rectangle 3">
              <a:extLst>
                <a:ext uri="{FF2B5EF4-FFF2-40B4-BE49-F238E27FC236}">
                  <a16:creationId xmlns:a16="http://schemas.microsoft.com/office/drawing/2014/main" id="{250667F4-B876-41EF-A268-CA2EAA0DA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9703" name="Group 4">
              <a:extLst>
                <a:ext uri="{FF2B5EF4-FFF2-40B4-BE49-F238E27FC236}">
                  <a16:creationId xmlns:a16="http://schemas.microsoft.com/office/drawing/2014/main" id="{602005EC-D36F-4E24-8AEF-3DFFECC46E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9704" name="AutoShape 5" descr="深色木质">
                <a:extLst>
                  <a:ext uri="{FF2B5EF4-FFF2-40B4-BE49-F238E27FC236}">
                    <a16:creationId xmlns:a16="http://schemas.microsoft.com/office/drawing/2014/main" id="{570DECFF-2EE6-4A58-86C6-6E3E491D4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5" name="AutoShape 6" descr="深色木质">
                <a:extLst>
                  <a:ext uri="{FF2B5EF4-FFF2-40B4-BE49-F238E27FC236}">
                    <a16:creationId xmlns:a16="http://schemas.microsoft.com/office/drawing/2014/main" id="{234EE644-7FBC-42CE-B61B-877BDF35E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6" name="AutoShape 7" descr="深色木质">
                <a:extLst>
                  <a:ext uri="{FF2B5EF4-FFF2-40B4-BE49-F238E27FC236}">
                    <a16:creationId xmlns:a16="http://schemas.microsoft.com/office/drawing/2014/main" id="{26E4B2C0-F47F-4E91-801C-2619FB243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7" name="AutoShape 8" descr="深色木质">
                <a:extLst>
                  <a:ext uri="{FF2B5EF4-FFF2-40B4-BE49-F238E27FC236}">
                    <a16:creationId xmlns:a16="http://schemas.microsoft.com/office/drawing/2014/main" id="{B91C9942-FB5B-468E-BEDA-20BBCE43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9700" name="Picture 9">
            <a:hlinkClick r:id="rId4" action="ppaction://hlinksldjump"/>
            <a:extLst>
              <a:ext uri="{FF2B5EF4-FFF2-40B4-BE49-F238E27FC236}">
                <a16:creationId xmlns:a16="http://schemas.microsoft.com/office/drawing/2014/main" id="{93B6410F-598E-4D05-BEA8-463467A4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698" name="Object 11">
            <a:extLst>
              <a:ext uri="{FF2B5EF4-FFF2-40B4-BE49-F238E27FC236}">
                <a16:creationId xmlns:a16="http://schemas.microsoft.com/office/drawing/2014/main" id="{ED51009D-3B6A-4C52-97C3-BEE6A15F9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公式" r:id="rId6" imgW="6045120" imgH="838080" progId="Equation.3">
                  <p:embed/>
                </p:oleObj>
              </mc:Choice>
              <mc:Fallback>
                <p:oleObj name="公式" r:id="rId6" imgW="6045120" imgH="838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13">
            <a:extLst>
              <a:ext uri="{FF2B5EF4-FFF2-40B4-BE49-F238E27FC236}">
                <a16:creationId xmlns:a16="http://schemas.microsoft.com/office/drawing/2014/main" id="{42A14073-70F1-4788-B642-B55BBA7A3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一、自变量趋向无穷大时函数的极限</a:t>
            </a:r>
            <a:endParaRPr lang="zh-CN" altLang="en-US" sz="6000" b="1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" name="Object 2048">
            <a:extLst>
              <a:ext uri="{FF2B5EF4-FFF2-40B4-BE49-F238E27FC236}">
                <a16:creationId xmlns:a16="http://schemas.microsoft.com/office/drawing/2014/main" id="{6A4857FD-29A6-4BB3-A0C5-BA3A75D052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49275"/>
          <a:ext cx="7010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3" imgW="7026840" imgH="1276200" progId="Word.Document.8">
                  <p:embed/>
                </p:oleObj>
              </mc:Choice>
              <mc:Fallback>
                <p:oleObj name="Document" r:id="rId3" imgW="7026840" imgH="1276200" progId="Word.Document.8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49275"/>
                        <a:ext cx="70104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3">
            <a:extLst>
              <a:ext uri="{FF2B5EF4-FFF2-40B4-BE49-F238E27FC236}">
                <a16:creationId xmlns:a16="http://schemas.microsoft.com/office/drawing/2014/main" id="{483611AC-C578-4160-B8D2-4C79B7345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16113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solidFill>
                  <a:srgbClr val="0000FF"/>
                </a:solidFill>
              </a:rPr>
              <a:t>通过上面演示实验的观察</a:t>
            </a:r>
            <a:r>
              <a:rPr kumimoji="0" lang="en-US" altLang="zh-CN" sz="2800" b="1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51201" name="Object 2049">
            <a:extLst>
              <a:ext uri="{FF2B5EF4-FFF2-40B4-BE49-F238E27FC236}">
                <a16:creationId xmlns:a16="http://schemas.microsoft.com/office/drawing/2014/main" id="{C30E4403-6A46-41B3-96E3-69C5E156A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565400"/>
          <a:ext cx="67452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5" imgW="6743520" imgH="838080" progId="Equation.3">
                  <p:embed/>
                </p:oleObj>
              </mc:Choice>
              <mc:Fallback>
                <p:oleObj name="公式" r:id="rId5" imgW="6743520" imgH="83808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65400"/>
                        <a:ext cx="67452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>
            <a:extLst>
              <a:ext uri="{FF2B5EF4-FFF2-40B4-BE49-F238E27FC236}">
                <a16:creationId xmlns:a16="http://schemas.microsoft.com/office/drawing/2014/main" id="{910142D8-439D-422C-BC26-3CCB4AA7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449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solidFill>
                  <a:srgbClr val="0000FF"/>
                </a:solidFill>
              </a:rPr>
              <a:t>问题</a:t>
            </a:r>
            <a:r>
              <a:rPr kumimoji="0" lang="en-US" altLang="zh-CN" sz="2800" b="1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E498EC00-62A1-469D-B56F-BAA0C4DA0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500438"/>
            <a:ext cx="662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solidFill>
                  <a:srgbClr val="0000FF"/>
                </a:solidFill>
              </a:rPr>
              <a:t>如何用精确的数学数学语言刻划函数“无限接近”</a:t>
            </a:r>
            <a:r>
              <a:rPr kumimoji="0" lang="en-US" altLang="zh-CN" sz="2800" b="1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51202" name="Object 2050">
            <a:extLst>
              <a:ext uri="{FF2B5EF4-FFF2-40B4-BE49-F238E27FC236}">
                <a16:creationId xmlns:a16="http://schemas.microsoft.com/office/drawing/2014/main" id="{D7B27656-4354-4651-B441-7E38486D3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724400"/>
          <a:ext cx="5449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7" imgW="5740200" imgH="482400" progId="Equation.3">
                  <p:embed/>
                </p:oleObj>
              </mc:Choice>
              <mc:Fallback>
                <p:oleObj name="公式" r:id="rId7" imgW="5740200" imgH="4824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5449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2051">
            <a:extLst>
              <a:ext uri="{FF2B5EF4-FFF2-40B4-BE49-F238E27FC236}">
                <a16:creationId xmlns:a16="http://schemas.microsoft.com/office/drawing/2014/main" id="{2126689C-A7DF-41E4-9570-EE26FC872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715000"/>
          <a:ext cx="4014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9" imgW="4228920" imgH="482400" progId="Equation.3">
                  <p:embed/>
                </p:oleObj>
              </mc:Choice>
              <mc:Fallback>
                <p:oleObj name="公式" r:id="rId9" imgW="4228920" imgH="4824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15000"/>
                        <a:ext cx="4014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7" grpId="0" autoUpdateAnimBg="0"/>
      <p:bldP spid="307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3" name="Group 2">
            <a:extLst>
              <a:ext uri="{FF2B5EF4-FFF2-40B4-BE49-F238E27FC236}">
                <a16:creationId xmlns:a16="http://schemas.microsoft.com/office/drawing/2014/main" id="{7D9E6D89-96BB-41BE-9CD7-DEFAD27117E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30726" name="Rectangle 3">
              <a:extLst>
                <a:ext uri="{FF2B5EF4-FFF2-40B4-BE49-F238E27FC236}">
                  <a16:creationId xmlns:a16="http://schemas.microsoft.com/office/drawing/2014/main" id="{401B95E7-AFF4-489B-811B-E3E5B854D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0727" name="Group 4">
              <a:extLst>
                <a:ext uri="{FF2B5EF4-FFF2-40B4-BE49-F238E27FC236}">
                  <a16:creationId xmlns:a16="http://schemas.microsoft.com/office/drawing/2014/main" id="{3F2EBCBD-EDC6-49B2-91EB-DC8AF33C5E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0728" name="AutoShape 5" descr="深色木质">
                <a:extLst>
                  <a:ext uri="{FF2B5EF4-FFF2-40B4-BE49-F238E27FC236}">
                    <a16:creationId xmlns:a16="http://schemas.microsoft.com/office/drawing/2014/main" id="{3720599F-8A4A-4218-B4FA-4A1EA4279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9" name="AutoShape 6" descr="深色木质">
                <a:extLst>
                  <a:ext uri="{FF2B5EF4-FFF2-40B4-BE49-F238E27FC236}">
                    <a16:creationId xmlns:a16="http://schemas.microsoft.com/office/drawing/2014/main" id="{67A4104E-5A5C-4AA0-8460-2B9D8AE75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0" name="AutoShape 7" descr="深色木质">
                <a:extLst>
                  <a:ext uri="{FF2B5EF4-FFF2-40B4-BE49-F238E27FC236}">
                    <a16:creationId xmlns:a16="http://schemas.microsoft.com/office/drawing/2014/main" id="{26751EB5-871A-4E73-87F1-93913C893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1" name="AutoShape 8" descr="深色木质">
                <a:extLst>
                  <a:ext uri="{FF2B5EF4-FFF2-40B4-BE49-F238E27FC236}">
                    <a16:creationId xmlns:a16="http://schemas.microsoft.com/office/drawing/2014/main" id="{162D06BE-6D04-4526-9F8A-FBE574752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0722" name="Object 10">
            <a:extLst>
              <a:ext uri="{FF2B5EF4-FFF2-40B4-BE49-F238E27FC236}">
                <a16:creationId xmlns:a16="http://schemas.microsoft.com/office/drawing/2014/main" id="{6D959FCB-496A-482F-93DA-9DF2FEFF49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公式" r:id="rId4" imgW="6045120" imgH="838080" progId="Equation.3">
                  <p:embed/>
                </p:oleObj>
              </mc:Choice>
              <mc:Fallback>
                <p:oleObj name="公式" r:id="rId4" imgW="604512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4" name="Picture 11">
            <a:hlinkClick r:id="rId6" action="ppaction://hlinksldjump"/>
            <a:extLst>
              <a:ext uri="{FF2B5EF4-FFF2-40B4-BE49-F238E27FC236}">
                <a16:creationId xmlns:a16="http://schemas.microsoft.com/office/drawing/2014/main" id="{A684E588-4957-462E-8B17-A69E015A3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5" name="Rectangle 13">
            <a:extLst>
              <a:ext uri="{FF2B5EF4-FFF2-40B4-BE49-F238E27FC236}">
                <a16:creationId xmlns:a16="http://schemas.microsoft.com/office/drawing/2014/main" id="{EFBBAE80-00D2-4A8A-A8E4-97ED150B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一、自变量趋向无穷大时函数的极限</a:t>
            </a:r>
            <a:endParaRPr lang="zh-CN" altLang="en-US" sz="6000" b="1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2">
            <a:extLst>
              <a:ext uri="{FF2B5EF4-FFF2-40B4-BE49-F238E27FC236}">
                <a16:creationId xmlns:a16="http://schemas.microsoft.com/office/drawing/2014/main" id="{4A42EC74-DC22-4677-94B4-2A038EEC99E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31750" name="Rectangle 3">
              <a:extLst>
                <a:ext uri="{FF2B5EF4-FFF2-40B4-BE49-F238E27FC236}">
                  <a16:creationId xmlns:a16="http://schemas.microsoft.com/office/drawing/2014/main" id="{97523147-DF8B-40D9-B97C-C67441368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1751" name="Group 4">
              <a:extLst>
                <a:ext uri="{FF2B5EF4-FFF2-40B4-BE49-F238E27FC236}">
                  <a16:creationId xmlns:a16="http://schemas.microsoft.com/office/drawing/2014/main" id="{2872BD3D-E2A7-4216-BA71-7B84DB114D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1752" name="AutoShape 5" descr="深色木质">
                <a:extLst>
                  <a:ext uri="{FF2B5EF4-FFF2-40B4-BE49-F238E27FC236}">
                    <a16:creationId xmlns:a16="http://schemas.microsoft.com/office/drawing/2014/main" id="{951B8CD8-0B3D-4716-9F4E-9E8A9E8DB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3" name="AutoShape 6" descr="深色木质">
                <a:extLst>
                  <a:ext uri="{FF2B5EF4-FFF2-40B4-BE49-F238E27FC236}">
                    <a16:creationId xmlns:a16="http://schemas.microsoft.com/office/drawing/2014/main" id="{3302BA02-256A-436B-AEF1-1322C4346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4" name="AutoShape 7" descr="深色木质">
                <a:extLst>
                  <a:ext uri="{FF2B5EF4-FFF2-40B4-BE49-F238E27FC236}">
                    <a16:creationId xmlns:a16="http://schemas.microsoft.com/office/drawing/2014/main" id="{B714EC39-05B3-4A4B-93F0-CC62A1554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5" name="AutoShape 8" descr="深色木质">
                <a:extLst>
                  <a:ext uri="{FF2B5EF4-FFF2-40B4-BE49-F238E27FC236}">
                    <a16:creationId xmlns:a16="http://schemas.microsoft.com/office/drawing/2014/main" id="{A4F7BC9D-6EEF-401D-A045-4C4C41F1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1746" name="Object 0">
            <a:extLst>
              <a:ext uri="{FF2B5EF4-FFF2-40B4-BE49-F238E27FC236}">
                <a16:creationId xmlns:a16="http://schemas.microsoft.com/office/drawing/2014/main" id="{E7A54CC5-943B-456F-832D-9E0D7448A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公式" r:id="rId4" imgW="6045120" imgH="838080" progId="Equation.3">
                  <p:embed/>
                </p:oleObj>
              </mc:Choice>
              <mc:Fallback>
                <p:oleObj name="公式" r:id="rId4" imgW="6045120" imgH="8380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8" name="Picture 11">
            <a:extLst>
              <a:ext uri="{FF2B5EF4-FFF2-40B4-BE49-F238E27FC236}">
                <a16:creationId xmlns:a16="http://schemas.microsoft.com/office/drawing/2014/main" id="{599B8BCD-6C72-453F-8C75-E7D518FB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9" name="Rectangle 13">
            <a:extLst>
              <a:ext uri="{FF2B5EF4-FFF2-40B4-BE49-F238E27FC236}">
                <a16:creationId xmlns:a16="http://schemas.microsoft.com/office/drawing/2014/main" id="{0334CBC2-0223-4729-B429-6C6400A1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一、自变量趋向无穷大时函数的极限</a:t>
            </a:r>
            <a:endParaRPr lang="zh-CN" altLang="en-US" sz="6000" b="1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Group 2">
            <a:extLst>
              <a:ext uri="{FF2B5EF4-FFF2-40B4-BE49-F238E27FC236}">
                <a16:creationId xmlns:a16="http://schemas.microsoft.com/office/drawing/2014/main" id="{3E574250-E52B-488C-B556-5F04C759D9C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32774" name="Rectangle 3">
              <a:extLst>
                <a:ext uri="{FF2B5EF4-FFF2-40B4-BE49-F238E27FC236}">
                  <a16:creationId xmlns:a16="http://schemas.microsoft.com/office/drawing/2014/main" id="{98D0F04B-6029-4301-9D85-88A6E1AA7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2775" name="Group 4">
              <a:extLst>
                <a:ext uri="{FF2B5EF4-FFF2-40B4-BE49-F238E27FC236}">
                  <a16:creationId xmlns:a16="http://schemas.microsoft.com/office/drawing/2014/main" id="{310DE474-3B79-41D0-A6E5-184AC9223D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2776" name="AutoShape 5" descr="深色木质">
                <a:extLst>
                  <a:ext uri="{FF2B5EF4-FFF2-40B4-BE49-F238E27FC236}">
                    <a16:creationId xmlns:a16="http://schemas.microsoft.com/office/drawing/2014/main" id="{D98AC949-04DB-4A1C-97E3-B0F63D146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77" name="AutoShape 6" descr="深色木质">
                <a:extLst>
                  <a:ext uri="{FF2B5EF4-FFF2-40B4-BE49-F238E27FC236}">
                    <a16:creationId xmlns:a16="http://schemas.microsoft.com/office/drawing/2014/main" id="{3D59B6DF-D70F-4089-92C3-B6562CBF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78" name="AutoShape 7" descr="深色木质">
                <a:extLst>
                  <a:ext uri="{FF2B5EF4-FFF2-40B4-BE49-F238E27FC236}">
                    <a16:creationId xmlns:a16="http://schemas.microsoft.com/office/drawing/2014/main" id="{46259194-B2D3-4374-BD6E-775803D57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79" name="AutoShape 8" descr="深色木质">
                <a:extLst>
                  <a:ext uri="{FF2B5EF4-FFF2-40B4-BE49-F238E27FC236}">
                    <a16:creationId xmlns:a16="http://schemas.microsoft.com/office/drawing/2014/main" id="{9BA11988-249D-4270-86FE-38BFF2C65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2770" name="Object 10">
            <a:extLst>
              <a:ext uri="{FF2B5EF4-FFF2-40B4-BE49-F238E27FC236}">
                <a16:creationId xmlns:a16="http://schemas.microsoft.com/office/drawing/2014/main" id="{73993788-1D21-411B-A1A8-0E85D13C1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公式" r:id="rId4" imgW="6045120" imgH="838080" progId="Equation.3">
                  <p:embed/>
                </p:oleObj>
              </mc:Choice>
              <mc:Fallback>
                <p:oleObj name="公式" r:id="rId4" imgW="604512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2" name="Picture 11">
            <a:extLst>
              <a:ext uri="{FF2B5EF4-FFF2-40B4-BE49-F238E27FC236}">
                <a16:creationId xmlns:a16="http://schemas.microsoft.com/office/drawing/2014/main" id="{42801229-67DF-47FE-A614-7AA98BD4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3" name="Rectangle 13">
            <a:extLst>
              <a:ext uri="{FF2B5EF4-FFF2-40B4-BE49-F238E27FC236}">
                <a16:creationId xmlns:a16="http://schemas.microsoft.com/office/drawing/2014/main" id="{D2D09AAB-5E92-4722-8B9F-AA3262CE6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一、自变量趋向无穷大时函数的极限</a:t>
            </a:r>
            <a:endParaRPr lang="zh-CN" altLang="en-US" sz="6000" b="1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5" name="Group 2">
            <a:extLst>
              <a:ext uri="{FF2B5EF4-FFF2-40B4-BE49-F238E27FC236}">
                <a16:creationId xmlns:a16="http://schemas.microsoft.com/office/drawing/2014/main" id="{3BFD97A7-A9F8-496C-997F-3F97B4158A8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33798" name="Rectangle 3">
              <a:extLst>
                <a:ext uri="{FF2B5EF4-FFF2-40B4-BE49-F238E27FC236}">
                  <a16:creationId xmlns:a16="http://schemas.microsoft.com/office/drawing/2014/main" id="{FF32DE47-C18B-4CB7-AAFF-FBE965EBB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3799" name="Group 4">
              <a:extLst>
                <a:ext uri="{FF2B5EF4-FFF2-40B4-BE49-F238E27FC236}">
                  <a16:creationId xmlns:a16="http://schemas.microsoft.com/office/drawing/2014/main" id="{BDFDEBC7-E12C-4E10-90B7-B9F0BFFBC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3800" name="AutoShape 5" descr="深色木质">
                <a:extLst>
                  <a:ext uri="{FF2B5EF4-FFF2-40B4-BE49-F238E27FC236}">
                    <a16:creationId xmlns:a16="http://schemas.microsoft.com/office/drawing/2014/main" id="{804F2A40-3DF7-4E45-8E2E-A9CB749AF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1" name="AutoShape 6" descr="深色木质">
                <a:extLst>
                  <a:ext uri="{FF2B5EF4-FFF2-40B4-BE49-F238E27FC236}">
                    <a16:creationId xmlns:a16="http://schemas.microsoft.com/office/drawing/2014/main" id="{261FB348-07C7-44B7-8FE2-0F8C9AA1D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2" name="AutoShape 7" descr="深色木质">
                <a:extLst>
                  <a:ext uri="{FF2B5EF4-FFF2-40B4-BE49-F238E27FC236}">
                    <a16:creationId xmlns:a16="http://schemas.microsoft.com/office/drawing/2014/main" id="{0A727318-4424-46EA-AAA4-6429A7532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3" name="AutoShape 8" descr="深色木质">
                <a:extLst>
                  <a:ext uri="{FF2B5EF4-FFF2-40B4-BE49-F238E27FC236}">
                    <a16:creationId xmlns:a16="http://schemas.microsoft.com/office/drawing/2014/main" id="{ED0D6D49-5634-4596-9A60-DB5B5F0AE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3794" name="Object 10">
            <a:extLst>
              <a:ext uri="{FF2B5EF4-FFF2-40B4-BE49-F238E27FC236}">
                <a16:creationId xmlns:a16="http://schemas.microsoft.com/office/drawing/2014/main" id="{5C6FA6A6-8E8B-4714-B745-7417F4982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公式" r:id="rId4" imgW="6045120" imgH="838080" progId="Equation.3">
                  <p:embed/>
                </p:oleObj>
              </mc:Choice>
              <mc:Fallback>
                <p:oleObj name="公式" r:id="rId4" imgW="604512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6" name="Picture 11">
            <a:extLst>
              <a:ext uri="{FF2B5EF4-FFF2-40B4-BE49-F238E27FC236}">
                <a16:creationId xmlns:a16="http://schemas.microsoft.com/office/drawing/2014/main" id="{CFA215B7-F1BE-4304-A67B-11C135D1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7" name="Rectangle 13">
            <a:extLst>
              <a:ext uri="{FF2B5EF4-FFF2-40B4-BE49-F238E27FC236}">
                <a16:creationId xmlns:a16="http://schemas.microsoft.com/office/drawing/2014/main" id="{CEBE61E7-1640-4692-89B7-E582815D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一、自变量趋向无穷大时函数的极限</a:t>
            </a:r>
            <a:endParaRPr lang="zh-CN" altLang="en-US" sz="6000" b="1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9" name="Group 2">
            <a:extLst>
              <a:ext uri="{FF2B5EF4-FFF2-40B4-BE49-F238E27FC236}">
                <a16:creationId xmlns:a16="http://schemas.microsoft.com/office/drawing/2014/main" id="{9E71C067-4526-481B-9B92-FBE8881F096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34822" name="Rectangle 3">
              <a:extLst>
                <a:ext uri="{FF2B5EF4-FFF2-40B4-BE49-F238E27FC236}">
                  <a16:creationId xmlns:a16="http://schemas.microsoft.com/office/drawing/2014/main" id="{8D8B2609-E9D7-44CE-8F45-73D71640E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4823" name="Group 4">
              <a:extLst>
                <a:ext uri="{FF2B5EF4-FFF2-40B4-BE49-F238E27FC236}">
                  <a16:creationId xmlns:a16="http://schemas.microsoft.com/office/drawing/2014/main" id="{016BB0DF-3BAF-4DF4-9409-154083607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4824" name="AutoShape 5" descr="深色木质">
                <a:extLst>
                  <a:ext uri="{FF2B5EF4-FFF2-40B4-BE49-F238E27FC236}">
                    <a16:creationId xmlns:a16="http://schemas.microsoft.com/office/drawing/2014/main" id="{27420BFC-5CA5-41B0-A1FD-F8BA30926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5" name="AutoShape 6" descr="深色木质">
                <a:extLst>
                  <a:ext uri="{FF2B5EF4-FFF2-40B4-BE49-F238E27FC236}">
                    <a16:creationId xmlns:a16="http://schemas.microsoft.com/office/drawing/2014/main" id="{D36C3A89-72FD-48B3-95D1-A02A18CF7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6" name="AutoShape 7" descr="深色木质">
                <a:extLst>
                  <a:ext uri="{FF2B5EF4-FFF2-40B4-BE49-F238E27FC236}">
                    <a16:creationId xmlns:a16="http://schemas.microsoft.com/office/drawing/2014/main" id="{778D412F-4C4C-4DBA-A3AE-0CB5E8CD0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7" name="AutoShape 8" descr="深色木质">
                <a:extLst>
                  <a:ext uri="{FF2B5EF4-FFF2-40B4-BE49-F238E27FC236}">
                    <a16:creationId xmlns:a16="http://schemas.microsoft.com/office/drawing/2014/main" id="{BFDB4DC0-D754-4FB3-8934-8CD9636CD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4818" name="Object 10">
            <a:extLst>
              <a:ext uri="{FF2B5EF4-FFF2-40B4-BE49-F238E27FC236}">
                <a16:creationId xmlns:a16="http://schemas.microsoft.com/office/drawing/2014/main" id="{963C696F-967E-4BA9-9626-3C0A8F68C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公式" r:id="rId4" imgW="6045120" imgH="838080" progId="Equation.3">
                  <p:embed/>
                </p:oleObj>
              </mc:Choice>
              <mc:Fallback>
                <p:oleObj name="公式" r:id="rId4" imgW="604512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0" name="Picture 11">
            <a:extLst>
              <a:ext uri="{FF2B5EF4-FFF2-40B4-BE49-F238E27FC236}">
                <a16:creationId xmlns:a16="http://schemas.microsoft.com/office/drawing/2014/main" id="{4554C67A-F7A7-443E-BBAC-B0364A4BF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13">
            <a:extLst>
              <a:ext uri="{FF2B5EF4-FFF2-40B4-BE49-F238E27FC236}">
                <a16:creationId xmlns:a16="http://schemas.microsoft.com/office/drawing/2014/main" id="{3F25A6B5-8988-4C19-B785-20B8BD00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一、自变量趋向无穷大时函数的极限</a:t>
            </a:r>
            <a:endParaRPr lang="zh-CN" altLang="en-US" sz="6000" b="1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3" name="Group 2">
            <a:extLst>
              <a:ext uri="{FF2B5EF4-FFF2-40B4-BE49-F238E27FC236}">
                <a16:creationId xmlns:a16="http://schemas.microsoft.com/office/drawing/2014/main" id="{C26B9F43-EE6B-4CB0-8FA4-9E4E36789A1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35846" name="Rectangle 3">
              <a:extLst>
                <a:ext uri="{FF2B5EF4-FFF2-40B4-BE49-F238E27FC236}">
                  <a16:creationId xmlns:a16="http://schemas.microsoft.com/office/drawing/2014/main" id="{2AD6BE65-4BE1-49E8-B534-96FA373E6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5847" name="Group 4">
              <a:extLst>
                <a:ext uri="{FF2B5EF4-FFF2-40B4-BE49-F238E27FC236}">
                  <a16:creationId xmlns:a16="http://schemas.microsoft.com/office/drawing/2014/main" id="{8AD618CB-F767-4FC0-AB4C-EF7193D77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5848" name="AutoShape 5" descr="深色木质">
                <a:extLst>
                  <a:ext uri="{FF2B5EF4-FFF2-40B4-BE49-F238E27FC236}">
                    <a16:creationId xmlns:a16="http://schemas.microsoft.com/office/drawing/2014/main" id="{8D48B807-F369-479A-8EFF-B121B0072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9" name="AutoShape 6" descr="深色木质">
                <a:extLst>
                  <a:ext uri="{FF2B5EF4-FFF2-40B4-BE49-F238E27FC236}">
                    <a16:creationId xmlns:a16="http://schemas.microsoft.com/office/drawing/2014/main" id="{41706893-1F9C-4D57-B08A-813BF21F6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0" name="AutoShape 7" descr="深色木质">
                <a:extLst>
                  <a:ext uri="{FF2B5EF4-FFF2-40B4-BE49-F238E27FC236}">
                    <a16:creationId xmlns:a16="http://schemas.microsoft.com/office/drawing/2014/main" id="{5FD44C6C-6582-4363-95FE-F026DB25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1" name="AutoShape 8" descr="深色木质">
                <a:extLst>
                  <a:ext uri="{FF2B5EF4-FFF2-40B4-BE49-F238E27FC236}">
                    <a16:creationId xmlns:a16="http://schemas.microsoft.com/office/drawing/2014/main" id="{4C68724F-630F-4EF6-90B8-EAF8509DA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5842" name="Object 10">
            <a:extLst>
              <a:ext uri="{FF2B5EF4-FFF2-40B4-BE49-F238E27FC236}">
                <a16:creationId xmlns:a16="http://schemas.microsoft.com/office/drawing/2014/main" id="{F3DDC14F-FF7C-4065-B1BF-B1F778033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公式" r:id="rId4" imgW="6045120" imgH="838080" progId="Equation.3">
                  <p:embed/>
                </p:oleObj>
              </mc:Choice>
              <mc:Fallback>
                <p:oleObj name="公式" r:id="rId4" imgW="604512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4" name="Picture 11">
            <a:extLst>
              <a:ext uri="{FF2B5EF4-FFF2-40B4-BE49-F238E27FC236}">
                <a16:creationId xmlns:a16="http://schemas.microsoft.com/office/drawing/2014/main" id="{0FD538EE-133F-41ED-8E29-34B47CB3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5" name="Rectangle 13">
            <a:extLst>
              <a:ext uri="{FF2B5EF4-FFF2-40B4-BE49-F238E27FC236}">
                <a16:creationId xmlns:a16="http://schemas.microsoft.com/office/drawing/2014/main" id="{63C9957D-5D6A-41CC-A8D2-37A81F254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一、自变量趋向无穷大时函数的极限</a:t>
            </a:r>
            <a:endParaRPr lang="zh-CN" altLang="en-US" sz="6000" b="1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7" name="Group 2">
            <a:extLst>
              <a:ext uri="{FF2B5EF4-FFF2-40B4-BE49-F238E27FC236}">
                <a16:creationId xmlns:a16="http://schemas.microsoft.com/office/drawing/2014/main" id="{06B5F8E7-E4D4-4137-A04E-CE440A33A63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36870" name="Rectangle 3">
              <a:extLst>
                <a:ext uri="{FF2B5EF4-FFF2-40B4-BE49-F238E27FC236}">
                  <a16:creationId xmlns:a16="http://schemas.microsoft.com/office/drawing/2014/main" id="{AF447AB3-C455-4573-8E28-FD1182947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6871" name="Group 4">
              <a:extLst>
                <a:ext uri="{FF2B5EF4-FFF2-40B4-BE49-F238E27FC236}">
                  <a16:creationId xmlns:a16="http://schemas.microsoft.com/office/drawing/2014/main" id="{1D3B33C9-73A6-43B5-8997-B2DFEA3471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6872" name="AutoShape 5" descr="深色木质">
                <a:extLst>
                  <a:ext uri="{FF2B5EF4-FFF2-40B4-BE49-F238E27FC236}">
                    <a16:creationId xmlns:a16="http://schemas.microsoft.com/office/drawing/2014/main" id="{F9F83D0B-8F54-4100-9A90-79039AE2D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3" name="AutoShape 6" descr="深色木质">
                <a:extLst>
                  <a:ext uri="{FF2B5EF4-FFF2-40B4-BE49-F238E27FC236}">
                    <a16:creationId xmlns:a16="http://schemas.microsoft.com/office/drawing/2014/main" id="{86BB5E78-4BC6-48AE-80CD-0C2651890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4" name="AutoShape 7" descr="深色木质">
                <a:extLst>
                  <a:ext uri="{FF2B5EF4-FFF2-40B4-BE49-F238E27FC236}">
                    <a16:creationId xmlns:a16="http://schemas.microsoft.com/office/drawing/2014/main" id="{0800252D-DB28-4463-AAB5-4B4885EBA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5" name="AutoShape 8" descr="深色木质">
                <a:extLst>
                  <a:ext uri="{FF2B5EF4-FFF2-40B4-BE49-F238E27FC236}">
                    <a16:creationId xmlns:a16="http://schemas.microsoft.com/office/drawing/2014/main" id="{A72D72C4-F251-4BC7-8D2C-9C5182F5D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6866" name="Object 10">
            <a:extLst>
              <a:ext uri="{FF2B5EF4-FFF2-40B4-BE49-F238E27FC236}">
                <a16:creationId xmlns:a16="http://schemas.microsoft.com/office/drawing/2014/main" id="{9AC7E99A-3209-4BC9-A281-33F35BED7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公式" r:id="rId4" imgW="6045120" imgH="838080" progId="Equation.3">
                  <p:embed/>
                </p:oleObj>
              </mc:Choice>
              <mc:Fallback>
                <p:oleObj name="公式" r:id="rId4" imgW="604512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11">
            <a:extLst>
              <a:ext uri="{FF2B5EF4-FFF2-40B4-BE49-F238E27FC236}">
                <a16:creationId xmlns:a16="http://schemas.microsoft.com/office/drawing/2014/main" id="{E18A08A8-3E17-4884-9F0C-8A7531D7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9" name="Rectangle 13">
            <a:extLst>
              <a:ext uri="{FF2B5EF4-FFF2-40B4-BE49-F238E27FC236}">
                <a16:creationId xmlns:a16="http://schemas.microsoft.com/office/drawing/2014/main" id="{C4ECD7AF-74E0-454F-844F-DC9C4E25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一、自变量趋向无穷大时函数的极限</a:t>
            </a:r>
            <a:endParaRPr lang="zh-CN" altLang="en-US" sz="6000" b="1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1" name="Group 2">
            <a:extLst>
              <a:ext uri="{FF2B5EF4-FFF2-40B4-BE49-F238E27FC236}">
                <a16:creationId xmlns:a16="http://schemas.microsoft.com/office/drawing/2014/main" id="{B96C3D7C-BC7D-4983-9BE2-1FB4915A2BF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37894" name="Rectangle 3">
              <a:extLst>
                <a:ext uri="{FF2B5EF4-FFF2-40B4-BE49-F238E27FC236}">
                  <a16:creationId xmlns:a16="http://schemas.microsoft.com/office/drawing/2014/main" id="{BB1FE97A-AA86-4A92-803E-BC9BDE9FA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7895" name="Group 4">
              <a:extLst>
                <a:ext uri="{FF2B5EF4-FFF2-40B4-BE49-F238E27FC236}">
                  <a16:creationId xmlns:a16="http://schemas.microsoft.com/office/drawing/2014/main" id="{F364CD09-4095-48D7-96C4-8A1A55DF2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37896" name="AutoShape 5" descr="深色木质">
                <a:extLst>
                  <a:ext uri="{FF2B5EF4-FFF2-40B4-BE49-F238E27FC236}">
                    <a16:creationId xmlns:a16="http://schemas.microsoft.com/office/drawing/2014/main" id="{2531C273-3A5F-4504-9377-3FB2BD975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985 w 21600"/>
                  <a:gd name="T13" fmla="*/ 1906 h 21600"/>
                  <a:gd name="T14" fmla="*/ 19615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7" name="AutoShape 6" descr="深色木质">
                <a:extLst>
                  <a:ext uri="{FF2B5EF4-FFF2-40B4-BE49-F238E27FC236}">
                    <a16:creationId xmlns:a16="http://schemas.microsoft.com/office/drawing/2014/main" id="{7E7570E6-FD0E-4A1D-ADE5-3596A592D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82 w 21600"/>
                  <a:gd name="T13" fmla="*/ 2224 h 21600"/>
                  <a:gd name="T14" fmla="*/ 19518 w 21600"/>
                  <a:gd name="T15" fmla="*/ 1937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AutoShape 7" descr="深色木质">
                <a:extLst>
                  <a:ext uri="{FF2B5EF4-FFF2-40B4-BE49-F238E27FC236}">
                    <a16:creationId xmlns:a16="http://schemas.microsoft.com/office/drawing/2014/main" id="{70D9E7D5-29FC-4312-9DC4-EBF3070E9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67 w 21600"/>
                  <a:gd name="T13" fmla="*/ 1906 h 21600"/>
                  <a:gd name="T14" fmla="*/ 19533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AutoShape 8" descr="深色木质">
                <a:extLst>
                  <a:ext uri="{FF2B5EF4-FFF2-40B4-BE49-F238E27FC236}">
                    <a16:creationId xmlns:a16="http://schemas.microsoft.com/office/drawing/2014/main" id="{8F41C732-A31C-40E4-81A3-7576254BF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041 w 21600"/>
                  <a:gd name="T13" fmla="*/ 1906 h 21600"/>
                  <a:gd name="T14" fmla="*/ 19559 w 21600"/>
                  <a:gd name="T15" fmla="*/ 196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7890" name="Object 10">
            <a:extLst>
              <a:ext uri="{FF2B5EF4-FFF2-40B4-BE49-F238E27FC236}">
                <a16:creationId xmlns:a16="http://schemas.microsoft.com/office/drawing/2014/main" id="{9B7B4FD2-3F68-4B68-8B15-06DF01E62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公式" r:id="rId4" imgW="6045120" imgH="838080" progId="Equation.3">
                  <p:embed/>
                </p:oleObj>
              </mc:Choice>
              <mc:Fallback>
                <p:oleObj name="公式" r:id="rId4" imgW="604512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11">
            <a:extLst>
              <a:ext uri="{FF2B5EF4-FFF2-40B4-BE49-F238E27FC236}">
                <a16:creationId xmlns:a16="http://schemas.microsoft.com/office/drawing/2014/main" id="{89F3C936-346B-497D-9396-86A5DEF4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Rectangle 13">
            <a:extLst>
              <a:ext uri="{FF2B5EF4-FFF2-40B4-BE49-F238E27FC236}">
                <a16:creationId xmlns:a16="http://schemas.microsoft.com/office/drawing/2014/main" id="{F770FB8D-4839-45B1-B062-D495D0BC8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ea typeface="黑体" panose="02010609060101010101" pitchFamily="49" charset="-122"/>
              </a:rPr>
              <a:t>一、自变量趋向无穷大时函数的极限</a:t>
            </a:r>
            <a:endParaRPr lang="zh-CN" altLang="en-US" sz="6000" b="1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7" name="Object 9">
            <a:extLst>
              <a:ext uri="{FF2B5EF4-FFF2-40B4-BE49-F238E27FC236}">
                <a16:creationId xmlns:a16="http://schemas.microsoft.com/office/drawing/2014/main" id="{EDF941DC-5B28-4B40-965B-982B6F82D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6250"/>
          <a:ext cx="81724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8178911" imgH="3763891" progId="Word.Document.8">
                  <p:embed/>
                </p:oleObj>
              </mc:Choice>
              <mc:Fallback>
                <p:oleObj name="Document" r:id="rId3" imgW="8178911" imgH="3763891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6250"/>
                        <a:ext cx="8172450" cy="32766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BB1A746B-1483-4457-805D-6F2F5BACA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933825"/>
          <a:ext cx="1968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5" imgW="1968480" imgH="393480" progId="Equation.3">
                  <p:embed/>
                </p:oleObj>
              </mc:Choice>
              <mc:Fallback>
                <p:oleObj name="公式" r:id="rId5" imgW="19684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33825"/>
                        <a:ext cx="1968500" cy="392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F6E1220F-BA33-46CE-A560-669886181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516563"/>
          <a:ext cx="76850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7" imgW="7683480" imgH="482400" progId="Equation.3">
                  <p:embed/>
                </p:oleObj>
              </mc:Choice>
              <mc:Fallback>
                <p:oleObj name="公式" r:id="rId7" imgW="768348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16563"/>
                        <a:ext cx="76850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>
            <a:extLst>
              <a:ext uri="{FF2B5EF4-FFF2-40B4-BE49-F238E27FC236}">
                <a16:creationId xmlns:a16="http://schemas.microsoft.com/office/drawing/2014/main" id="{7F3E1ED8-BA5F-4D23-83FA-57770665A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652963"/>
          <a:ext cx="26289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9" imgW="2628720" imgH="583920" progId="Equation.3">
                  <p:embed/>
                </p:oleObj>
              </mc:Choice>
              <mc:Fallback>
                <p:oleObj name="公式" r:id="rId9" imgW="2628720" imgH="583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52963"/>
                        <a:ext cx="26289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7">
            <a:extLst>
              <a:ext uri="{FF2B5EF4-FFF2-40B4-BE49-F238E27FC236}">
                <a16:creationId xmlns:a16="http://schemas.microsoft.com/office/drawing/2014/main" id="{F28DDC09-0226-4448-9BE7-7D87EE4C2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几何解释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5382" name="Object 22">
            <a:extLst>
              <a:ext uri="{FF2B5EF4-FFF2-40B4-BE49-F238E27FC236}">
                <a16:creationId xmlns:a16="http://schemas.microsoft.com/office/drawing/2014/main" id="{8FE4D829-FCAB-44AB-B5D2-7523B2266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930775"/>
          <a:ext cx="76850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3" imgW="7683480" imgH="482400" progId="Equation.3">
                  <p:embed/>
                </p:oleObj>
              </mc:Choice>
              <mc:Fallback>
                <p:oleObj name="公式" r:id="rId3" imgW="7683480" imgH="482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30775"/>
                        <a:ext cx="76850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>
            <a:extLst>
              <a:ext uri="{FF2B5EF4-FFF2-40B4-BE49-F238E27FC236}">
                <a16:creationId xmlns:a16="http://schemas.microsoft.com/office/drawing/2014/main" id="{5D66167F-2776-40B4-A757-9D1F167EF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4211638"/>
          <a:ext cx="24479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公式" r:id="rId5" imgW="2628720" imgH="583920" progId="Equation.3">
                  <p:embed/>
                </p:oleObj>
              </mc:Choice>
              <mc:Fallback>
                <p:oleObj name="公式" r:id="rId5" imgW="2628720" imgH="5839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211638"/>
                        <a:ext cx="24479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>
            <a:extLst>
              <a:ext uri="{FF2B5EF4-FFF2-40B4-BE49-F238E27FC236}">
                <a16:creationId xmlns:a16="http://schemas.microsoft.com/office/drawing/2014/main" id="{1142FE59-5871-4589-A8DF-83B55FD495AC}"/>
              </a:ext>
            </a:extLst>
          </p:cNvPr>
          <p:cNvGrpSpPr>
            <a:grpSpLocks/>
          </p:cNvGrpSpPr>
          <p:nvPr/>
        </p:nvGrpSpPr>
        <p:grpSpPr bwMode="auto">
          <a:xfrm>
            <a:off x="2762250" y="1420813"/>
            <a:ext cx="2368550" cy="1444625"/>
            <a:chOff x="1413" y="3024"/>
            <a:chExt cx="1492" cy="910"/>
          </a:xfrm>
        </p:grpSpPr>
        <p:sp>
          <p:nvSpPr>
            <p:cNvPr id="5155" name="Line 25">
              <a:extLst>
                <a:ext uri="{FF2B5EF4-FFF2-40B4-BE49-F238E27FC236}">
                  <a16:creationId xmlns:a16="http://schemas.microsoft.com/office/drawing/2014/main" id="{A5FA5DCC-6F94-4808-8109-E0E8BA78A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9" y="3024"/>
              <a:ext cx="0" cy="7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Line 26">
              <a:extLst>
                <a:ext uri="{FF2B5EF4-FFF2-40B4-BE49-F238E27FC236}">
                  <a16:creationId xmlns:a16="http://schemas.microsoft.com/office/drawing/2014/main" id="{24006D36-C64F-484C-920B-A30EED9F9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0" y="3024"/>
              <a:ext cx="0" cy="7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3" name="Object 27">
              <a:extLst>
                <a:ext uri="{FF2B5EF4-FFF2-40B4-BE49-F238E27FC236}">
                  <a16:creationId xmlns:a16="http://schemas.microsoft.com/office/drawing/2014/main" id="{75B4D1E4-2424-4B17-8AC7-293AEA4D33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6" y="3780"/>
            <a:ext cx="179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公式" r:id="rId7" imgW="355320" imgH="304560" progId="Equation.3">
                    <p:embed/>
                  </p:oleObj>
                </mc:Choice>
                <mc:Fallback>
                  <p:oleObj name="公式" r:id="rId7" imgW="355320" imgH="3045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6" y="3780"/>
                          <a:ext cx="179" cy="15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28">
              <a:extLst>
                <a:ext uri="{FF2B5EF4-FFF2-40B4-BE49-F238E27FC236}">
                  <a16:creationId xmlns:a16="http://schemas.microsoft.com/office/drawing/2014/main" id="{BE2EDE18-BC8A-4512-A2B1-AE03E81704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3" y="3780"/>
            <a:ext cx="313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公式" r:id="rId9" imgW="622080" imgH="304560" progId="Equation.3">
                    <p:embed/>
                  </p:oleObj>
                </mc:Choice>
                <mc:Fallback>
                  <p:oleObj name="公式" r:id="rId9" imgW="622080" imgH="3045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3780"/>
                          <a:ext cx="313" cy="15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>
            <a:extLst>
              <a:ext uri="{FF2B5EF4-FFF2-40B4-BE49-F238E27FC236}">
                <a16:creationId xmlns:a16="http://schemas.microsoft.com/office/drawing/2014/main" id="{A7D1DCBC-26D2-4D6B-8936-2896DA93A10B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1514475"/>
            <a:ext cx="6257925" cy="1074738"/>
            <a:chOff x="384" y="3083"/>
            <a:chExt cx="3942" cy="677"/>
          </a:xfrm>
        </p:grpSpPr>
        <p:sp>
          <p:nvSpPr>
            <p:cNvPr id="5153" name="Line 30">
              <a:extLst>
                <a:ext uri="{FF2B5EF4-FFF2-40B4-BE49-F238E27FC236}">
                  <a16:creationId xmlns:a16="http://schemas.microsoft.com/office/drawing/2014/main" id="{424B67A2-6612-40EC-9184-ED48A1A19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233"/>
              <a:ext cx="39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Line 31">
              <a:extLst>
                <a:ext uri="{FF2B5EF4-FFF2-40B4-BE49-F238E27FC236}">
                  <a16:creationId xmlns:a16="http://schemas.microsoft.com/office/drawing/2014/main" id="{9B0BF3D7-D51F-4915-BE3F-DF9E6AFB9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619"/>
              <a:ext cx="39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1" name="Object 32">
              <a:extLst>
                <a:ext uri="{FF2B5EF4-FFF2-40B4-BE49-F238E27FC236}">
                  <a16:creationId xmlns:a16="http://schemas.microsoft.com/office/drawing/2014/main" id="{3BEA53BA-6E18-4CC0-9217-258F816A1E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4" y="3083"/>
            <a:ext cx="409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公式" r:id="rId11" imgW="812520" imgH="317160" progId="Equation.3">
                    <p:embed/>
                  </p:oleObj>
                </mc:Choice>
                <mc:Fallback>
                  <p:oleObj name="公式" r:id="rId11" imgW="812520" imgH="3171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3083"/>
                          <a:ext cx="409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33">
              <a:extLst>
                <a:ext uri="{FF2B5EF4-FFF2-40B4-BE49-F238E27FC236}">
                  <a16:creationId xmlns:a16="http://schemas.microsoft.com/office/drawing/2014/main" id="{8973C0FF-4957-4813-A86F-9581BD2833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3600"/>
            <a:ext cx="403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公式" r:id="rId13" imgW="799920" imgH="317160" progId="Equation.3">
                    <p:embed/>
                  </p:oleObj>
                </mc:Choice>
                <mc:Fallback>
                  <p:oleObj name="公式" r:id="rId13" imgW="799920" imgH="317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600"/>
                          <a:ext cx="403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94" name="Rectangle 34">
            <a:extLst>
              <a:ext uri="{FF2B5EF4-FFF2-40B4-BE49-F238E27FC236}">
                <a16:creationId xmlns:a16="http://schemas.microsoft.com/office/drawing/2014/main" id="{4A79492A-DD11-449E-8D4C-E8725D15A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63713"/>
            <a:ext cx="2138362" cy="615950"/>
          </a:xfrm>
          <a:prstGeom prst="rect">
            <a:avLst/>
          </a:prstGeom>
          <a:solidFill>
            <a:srgbClr val="66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C17611C5-7799-4A92-9196-4F18C6F5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88" y="1763713"/>
            <a:ext cx="2400300" cy="615950"/>
          </a:xfrm>
          <a:prstGeom prst="rect">
            <a:avLst/>
          </a:prstGeom>
          <a:solidFill>
            <a:srgbClr val="66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638285E3-C808-4147-ADB1-917C8C3CB727}"/>
              </a:ext>
            </a:extLst>
          </p:cNvPr>
          <p:cNvGrpSpPr>
            <a:grpSpLocks/>
          </p:cNvGrpSpPr>
          <p:nvPr/>
        </p:nvGrpSpPr>
        <p:grpSpPr bwMode="auto">
          <a:xfrm>
            <a:off x="1284288" y="1268413"/>
            <a:ext cx="6002337" cy="1612900"/>
            <a:chOff x="482" y="2928"/>
            <a:chExt cx="3781" cy="1016"/>
          </a:xfrm>
        </p:grpSpPr>
        <p:sp>
          <p:nvSpPr>
            <p:cNvPr id="5151" name="Line 37">
              <a:extLst>
                <a:ext uri="{FF2B5EF4-FFF2-40B4-BE49-F238E27FC236}">
                  <a16:creationId xmlns:a16="http://schemas.microsoft.com/office/drawing/2014/main" id="{43432154-ECFC-4AF4-9BD5-EA661C92B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" y="3759"/>
              <a:ext cx="37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Line 38">
              <a:extLst>
                <a:ext uri="{FF2B5EF4-FFF2-40B4-BE49-F238E27FC236}">
                  <a16:creationId xmlns:a16="http://schemas.microsoft.com/office/drawing/2014/main" id="{4F271B9A-2F4A-4146-AEED-7FC54258F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928"/>
              <a:ext cx="0" cy="1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8" name="Object 39">
              <a:extLst>
                <a:ext uri="{FF2B5EF4-FFF2-40B4-BE49-F238E27FC236}">
                  <a16:creationId xmlns:a16="http://schemas.microsoft.com/office/drawing/2014/main" id="{AA2B80A6-099E-4BAB-956D-1C8E8DAFC6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792"/>
            <a:ext cx="123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3" name="公式" r:id="rId15" imgW="215640" imgH="241200" progId="Equation.3">
                    <p:embed/>
                  </p:oleObj>
                </mc:Choice>
                <mc:Fallback>
                  <p:oleObj name="公式" r:id="rId15" imgW="215640" imgH="241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792"/>
                          <a:ext cx="123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40">
              <a:extLst>
                <a:ext uri="{FF2B5EF4-FFF2-40B4-BE49-F238E27FC236}">
                  <a16:creationId xmlns:a16="http://schemas.microsoft.com/office/drawing/2014/main" id="{8166A662-B3D7-400E-A1A9-1D785FB68F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3787"/>
            <a:ext cx="12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4" name="公式" r:id="rId17" imgW="228600" imgH="241200" progId="Equation.3">
                    <p:embed/>
                  </p:oleObj>
                </mc:Choice>
                <mc:Fallback>
                  <p:oleObj name="公式" r:id="rId17" imgW="228600" imgH="2412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787"/>
                          <a:ext cx="129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41">
              <a:extLst>
                <a:ext uri="{FF2B5EF4-FFF2-40B4-BE49-F238E27FC236}">
                  <a16:creationId xmlns:a16="http://schemas.microsoft.com/office/drawing/2014/main" id="{031A1FB3-683A-4197-BDF0-02C1EFE794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941"/>
            <a:ext cx="13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5" name="公式" r:id="rId19" imgW="241200" imgH="317160" progId="Equation.3">
                    <p:embed/>
                  </p:oleObj>
                </mc:Choice>
                <mc:Fallback>
                  <p:oleObj name="公式" r:id="rId19" imgW="241200" imgH="3171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941"/>
                          <a:ext cx="136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0F9F7DCF-B317-4EB1-8DBF-F7B923C74B98}"/>
              </a:ext>
            </a:extLst>
          </p:cNvPr>
          <p:cNvGrpSpPr>
            <a:grpSpLocks/>
          </p:cNvGrpSpPr>
          <p:nvPr/>
        </p:nvGrpSpPr>
        <p:grpSpPr bwMode="auto">
          <a:xfrm>
            <a:off x="1346200" y="1601788"/>
            <a:ext cx="7250113" cy="909637"/>
            <a:chOff x="521" y="3138"/>
            <a:chExt cx="4567" cy="573"/>
          </a:xfrm>
        </p:grpSpPr>
        <p:sp>
          <p:nvSpPr>
            <p:cNvPr id="5150" name="Freeform 43">
              <a:extLst>
                <a:ext uri="{FF2B5EF4-FFF2-40B4-BE49-F238E27FC236}">
                  <a16:creationId xmlns:a16="http://schemas.microsoft.com/office/drawing/2014/main" id="{B4B5C28E-BFCA-400A-B1B5-CC54130BD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" y="3138"/>
              <a:ext cx="3665" cy="573"/>
            </a:xfrm>
            <a:custGeom>
              <a:avLst/>
              <a:gdLst>
                <a:gd name="T0" fmla="*/ 0 w 4512"/>
                <a:gd name="T1" fmla="*/ 143 h 704"/>
                <a:gd name="T2" fmla="*/ 119 w 4512"/>
                <a:gd name="T3" fmla="*/ 126 h 704"/>
                <a:gd name="T4" fmla="*/ 204 w 4512"/>
                <a:gd name="T5" fmla="*/ 108 h 704"/>
                <a:gd name="T6" fmla="*/ 305 w 4512"/>
                <a:gd name="T7" fmla="*/ 160 h 704"/>
                <a:gd name="T8" fmla="*/ 441 w 4512"/>
                <a:gd name="T9" fmla="*/ 108 h 704"/>
                <a:gd name="T10" fmla="*/ 543 w 4512"/>
                <a:gd name="T11" fmla="*/ 177 h 704"/>
                <a:gd name="T12" fmla="*/ 611 w 4512"/>
                <a:gd name="T13" fmla="*/ 143 h 704"/>
                <a:gd name="T14" fmla="*/ 679 w 4512"/>
                <a:gd name="T15" fmla="*/ 6 h 704"/>
                <a:gd name="T16" fmla="*/ 798 w 4512"/>
                <a:gd name="T17" fmla="*/ 177 h 704"/>
                <a:gd name="T18" fmla="*/ 831 w 4512"/>
                <a:gd name="T19" fmla="*/ 246 h 704"/>
                <a:gd name="T20" fmla="*/ 916 w 4512"/>
                <a:gd name="T21" fmla="*/ 143 h 704"/>
                <a:gd name="T22" fmla="*/ 1086 w 4512"/>
                <a:gd name="T23" fmla="*/ 108 h 704"/>
                <a:gd name="T24" fmla="*/ 1154 w 4512"/>
                <a:gd name="T25" fmla="*/ 160 h 704"/>
                <a:gd name="T26" fmla="*/ 1323 w 4512"/>
                <a:gd name="T27" fmla="*/ 108 h 704"/>
                <a:gd name="T28" fmla="*/ 1460 w 4512"/>
                <a:gd name="T29" fmla="*/ 143 h 704"/>
                <a:gd name="T30" fmla="*/ 1562 w 4512"/>
                <a:gd name="T31" fmla="*/ 108 h 704"/>
                <a:gd name="T32" fmla="*/ 1595 w 4512"/>
                <a:gd name="T33" fmla="*/ 108 h 70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12"/>
                <a:gd name="T52" fmla="*/ 0 h 704"/>
                <a:gd name="T53" fmla="*/ 4512 w 4512"/>
                <a:gd name="T54" fmla="*/ 704 h 70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12" h="704">
                  <a:moveTo>
                    <a:pt x="0" y="400"/>
                  </a:moveTo>
                  <a:cubicBezTo>
                    <a:pt x="120" y="384"/>
                    <a:pt x="240" y="368"/>
                    <a:pt x="336" y="352"/>
                  </a:cubicBezTo>
                  <a:cubicBezTo>
                    <a:pt x="432" y="336"/>
                    <a:pt x="488" y="288"/>
                    <a:pt x="576" y="304"/>
                  </a:cubicBezTo>
                  <a:cubicBezTo>
                    <a:pt x="664" y="320"/>
                    <a:pt x="752" y="448"/>
                    <a:pt x="864" y="448"/>
                  </a:cubicBezTo>
                  <a:cubicBezTo>
                    <a:pt x="976" y="448"/>
                    <a:pt x="1136" y="296"/>
                    <a:pt x="1248" y="304"/>
                  </a:cubicBezTo>
                  <a:cubicBezTo>
                    <a:pt x="1360" y="312"/>
                    <a:pt x="1456" y="480"/>
                    <a:pt x="1536" y="496"/>
                  </a:cubicBezTo>
                  <a:cubicBezTo>
                    <a:pt x="1616" y="512"/>
                    <a:pt x="1664" y="480"/>
                    <a:pt x="1728" y="400"/>
                  </a:cubicBezTo>
                  <a:cubicBezTo>
                    <a:pt x="1792" y="320"/>
                    <a:pt x="1832" y="0"/>
                    <a:pt x="1920" y="16"/>
                  </a:cubicBezTo>
                  <a:cubicBezTo>
                    <a:pt x="2008" y="32"/>
                    <a:pt x="2184" y="384"/>
                    <a:pt x="2256" y="496"/>
                  </a:cubicBezTo>
                  <a:cubicBezTo>
                    <a:pt x="2328" y="608"/>
                    <a:pt x="2296" y="704"/>
                    <a:pt x="2352" y="688"/>
                  </a:cubicBezTo>
                  <a:cubicBezTo>
                    <a:pt x="2408" y="672"/>
                    <a:pt x="2472" y="464"/>
                    <a:pt x="2592" y="400"/>
                  </a:cubicBezTo>
                  <a:cubicBezTo>
                    <a:pt x="2712" y="336"/>
                    <a:pt x="2960" y="296"/>
                    <a:pt x="3072" y="304"/>
                  </a:cubicBezTo>
                  <a:cubicBezTo>
                    <a:pt x="3184" y="312"/>
                    <a:pt x="3152" y="448"/>
                    <a:pt x="3264" y="448"/>
                  </a:cubicBezTo>
                  <a:cubicBezTo>
                    <a:pt x="3376" y="448"/>
                    <a:pt x="3600" y="312"/>
                    <a:pt x="3744" y="304"/>
                  </a:cubicBezTo>
                  <a:cubicBezTo>
                    <a:pt x="3888" y="296"/>
                    <a:pt x="4016" y="400"/>
                    <a:pt x="4128" y="400"/>
                  </a:cubicBezTo>
                  <a:cubicBezTo>
                    <a:pt x="4240" y="400"/>
                    <a:pt x="4352" y="320"/>
                    <a:pt x="4416" y="304"/>
                  </a:cubicBezTo>
                  <a:cubicBezTo>
                    <a:pt x="4480" y="288"/>
                    <a:pt x="4496" y="304"/>
                    <a:pt x="4512" y="304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7" name="Object 44">
              <a:extLst>
                <a:ext uri="{FF2B5EF4-FFF2-40B4-BE49-F238E27FC236}">
                  <a16:creationId xmlns:a16="http://schemas.microsoft.com/office/drawing/2014/main" id="{1F38D1CE-01EA-4E46-91C6-6ECE8133D3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0" y="3168"/>
            <a:ext cx="74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6" name="公式" r:id="rId21" imgW="1320480" imgH="406080" progId="Equation.3">
                    <p:embed/>
                  </p:oleObj>
                </mc:Choice>
                <mc:Fallback>
                  <p:oleObj name="公式" r:id="rId21" imgW="1320480" imgH="40608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3168"/>
                          <a:ext cx="748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5">
            <a:extLst>
              <a:ext uri="{FF2B5EF4-FFF2-40B4-BE49-F238E27FC236}">
                <a16:creationId xmlns:a16="http://schemas.microsoft.com/office/drawing/2014/main" id="{ABD6FE66-0BCA-477C-B6CA-721B73A370CA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939925"/>
            <a:ext cx="6334125" cy="242888"/>
            <a:chOff x="864" y="3007"/>
            <a:chExt cx="3990" cy="153"/>
          </a:xfrm>
        </p:grpSpPr>
        <p:graphicFrame>
          <p:nvGraphicFramePr>
            <p:cNvPr id="5126" name="Object 46">
              <a:extLst>
                <a:ext uri="{FF2B5EF4-FFF2-40B4-BE49-F238E27FC236}">
                  <a16:creationId xmlns:a16="http://schemas.microsoft.com/office/drawing/2014/main" id="{A4C7BDFA-1A03-434E-B193-9E4EB1F2EC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5" y="3007"/>
            <a:ext cx="141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7" name="公式" r:id="rId23" imgW="279360" imgH="304560" progId="Equation.3">
                    <p:embed/>
                  </p:oleObj>
                </mc:Choice>
                <mc:Fallback>
                  <p:oleObj name="公式" r:id="rId23" imgW="279360" imgH="30456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5" y="3007"/>
                          <a:ext cx="141" cy="15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9" name="Line 47">
              <a:extLst>
                <a:ext uri="{FF2B5EF4-FFF2-40B4-BE49-F238E27FC236}">
                  <a16:creationId xmlns:a16="http://schemas.microsoft.com/office/drawing/2014/main" id="{2394CACF-349B-46F2-9781-A761C362D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83"/>
              <a:ext cx="399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9">
            <a:extLst>
              <a:ext uri="{FF2B5EF4-FFF2-40B4-BE49-F238E27FC236}">
                <a16:creationId xmlns:a16="http://schemas.microsoft.com/office/drawing/2014/main" id="{56B4E3BC-F374-4A51-A95F-46A8E666DE04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5359400"/>
            <a:ext cx="1223963" cy="579438"/>
            <a:chOff x="1984" y="1200"/>
            <a:chExt cx="771" cy="864"/>
          </a:xfrm>
        </p:grpSpPr>
        <p:sp>
          <p:nvSpPr>
            <p:cNvPr id="5147" name="Line 50">
              <a:extLst>
                <a:ext uri="{FF2B5EF4-FFF2-40B4-BE49-F238E27FC236}">
                  <a16:creationId xmlns:a16="http://schemas.microsoft.com/office/drawing/2014/main" id="{0FE14452-7400-4368-BA69-F80B25C06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" y="1200"/>
              <a:ext cx="771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Line 51">
              <a:extLst>
                <a:ext uri="{FF2B5EF4-FFF2-40B4-BE49-F238E27FC236}">
                  <a16:creationId xmlns:a16="http://schemas.microsoft.com/office/drawing/2014/main" id="{B3EA7C96-E94D-42F3-A0D6-05C8052B5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200"/>
              <a:ext cx="0" cy="86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412" name="Object 52">
            <a:extLst>
              <a:ext uri="{FF2B5EF4-FFF2-40B4-BE49-F238E27FC236}">
                <a16:creationId xmlns:a16="http://schemas.microsoft.com/office/drawing/2014/main" id="{7A608C53-46AC-4169-B951-F3542CF76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938838"/>
          <a:ext cx="24145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公式" r:id="rId25" imgW="2425680" imgH="444240" progId="Equation.3">
                  <p:embed/>
                </p:oleObj>
              </mc:Choice>
              <mc:Fallback>
                <p:oleObj name="公式" r:id="rId25" imgW="2425680" imgH="4442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938838"/>
                        <a:ext cx="24145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3" name="Text Box 53">
            <a:extLst>
              <a:ext uri="{FF2B5EF4-FFF2-40B4-BE49-F238E27FC236}">
                <a16:creationId xmlns:a16="http://schemas.microsoft.com/office/drawing/2014/main" id="{BFF53A5A-4D9A-4FAC-AAD8-8B4A4A1D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3147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直线 </a:t>
            </a:r>
            <a:r>
              <a:rPr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y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= </a:t>
            </a:r>
            <a:r>
              <a:rPr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为曲线</a:t>
            </a:r>
          </a:p>
        </p:txBody>
      </p:sp>
      <p:graphicFrame>
        <p:nvGraphicFramePr>
          <p:cNvPr id="15414" name="Object 54">
            <a:extLst>
              <a:ext uri="{FF2B5EF4-FFF2-40B4-BE49-F238E27FC236}">
                <a16:creationId xmlns:a16="http://schemas.microsoft.com/office/drawing/2014/main" id="{95669077-42D9-4857-8CB1-903829DAA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340042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公式" r:id="rId27" imgW="1320480" imgH="406080" progId="Equation.3">
                  <p:embed/>
                </p:oleObj>
              </mc:Choice>
              <mc:Fallback>
                <p:oleObj name="公式" r:id="rId27" imgW="1320480" imgH="4060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400425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5" name="Text Box 55">
            <a:extLst>
              <a:ext uri="{FF2B5EF4-FFF2-40B4-BE49-F238E27FC236}">
                <a16:creationId xmlns:a16="http://schemas.microsoft.com/office/drawing/2014/main" id="{01F3DF8A-A9D8-4125-9CC4-082E48A88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2845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的水平渐近线</a:t>
            </a:r>
          </a:p>
        </p:txBody>
      </p:sp>
      <p:sp>
        <p:nvSpPr>
          <p:cNvPr id="15416" name="Text Box 56">
            <a:extLst>
              <a:ext uri="{FF2B5EF4-FFF2-40B4-BE49-F238E27FC236}">
                <a16:creationId xmlns:a16="http://schemas.microsoft.com/office/drawing/2014/main" id="{680B128D-B27F-401E-BF4A-15CC7EDED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8769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99"/>
                </a:solidFill>
                <a:ea typeface="楷体_GB2312" pitchFamily="49" charset="-122"/>
              </a:rPr>
              <a:t>（双侧极限）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4" grpId="0" animBg="1"/>
      <p:bldP spid="15395" grpId="0" animBg="1"/>
      <p:bldP spid="15413" grpId="0" autoUpdateAnimBg="0"/>
      <p:bldP spid="15415" grpId="0" autoUpdateAnimBg="0"/>
      <p:bldP spid="154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0" name="Group 4">
            <a:extLst>
              <a:ext uri="{FF2B5EF4-FFF2-40B4-BE49-F238E27FC236}">
                <a16:creationId xmlns:a16="http://schemas.microsoft.com/office/drawing/2014/main" id="{8B0D4306-7CFD-40A8-8D63-7A2B9AE816A7}"/>
              </a:ext>
            </a:extLst>
          </p:cNvPr>
          <p:cNvGrpSpPr>
            <a:grpSpLocks/>
          </p:cNvGrpSpPr>
          <p:nvPr/>
        </p:nvGrpSpPr>
        <p:grpSpPr bwMode="auto">
          <a:xfrm>
            <a:off x="5561013" y="476250"/>
            <a:ext cx="2895600" cy="1524000"/>
            <a:chOff x="3600" y="154"/>
            <a:chExt cx="2064" cy="1286"/>
          </a:xfrm>
        </p:grpSpPr>
        <p:graphicFrame>
          <p:nvGraphicFramePr>
            <p:cNvPr id="6158" name="Object 5">
              <a:extLst>
                <a:ext uri="{FF2B5EF4-FFF2-40B4-BE49-F238E27FC236}">
                  <a16:creationId xmlns:a16="http://schemas.microsoft.com/office/drawing/2014/main" id="{5EB43CF1-792E-4C73-8A7E-C0388322A9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54"/>
            <a:ext cx="2064" cy="1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BMP 图像" r:id="rId3" imgW="4336156" imgH="2781541" progId="Paint.Picture">
                    <p:embed/>
                  </p:oleObj>
                </mc:Choice>
                <mc:Fallback>
                  <p:oleObj name="BMP 图像" r:id="rId3" imgW="4336156" imgH="2781541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54"/>
                          <a:ext cx="2064" cy="128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9999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6">
              <a:extLst>
                <a:ext uri="{FF2B5EF4-FFF2-40B4-BE49-F238E27FC236}">
                  <a16:creationId xmlns:a16="http://schemas.microsoft.com/office/drawing/2014/main" id="{7CBCB5F9-F16D-435D-88B7-0B3E6FC770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6" y="323"/>
            <a:ext cx="47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公式" r:id="rId5" imgW="1434960" imgH="901440" progId="Equation.3">
                    <p:embed/>
                  </p:oleObj>
                </mc:Choice>
                <mc:Fallback>
                  <p:oleObj name="公式" r:id="rId5" imgW="1434960" imgH="9014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323"/>
                          <a:ext cx="473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Line 7">
              <a:extLst>
                <a:ext uri="{FF2B5EF4-FFF2-40B4-BE49-F238E27FC236}">
                  <a16:creationId xmlns:a16="http://schemas.microsoft.com/office/drawing/2014/main" id="{54B3B740-3183-42EA-B5E0-65DAB7EBC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28"/>
              <a:ext cx="18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61" name="Text Box 8">
            <a:extLst>
              <a:ext uri="{FF2B5EF4-FFF2-40B4-BE49-F238E27FC236}">
                <a16:creationId xmlns:a16="http://schemas.microsoft.com/office/drawing/2014/main" id="{159B79AE-2E82-4D5D-BC2B-F57C46261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6146" name="Object 9">
            <a:extLst>
              <a:ext uri="{FF2B5EF4-FFF2-40B4-BE49-F238E27FC236}">
                <a16:creationId xmlns:a16="http://schemas.microsoft.com/office/drawing/2014/main" id="{E6AD0467-5154-4514-892D-5569A7D79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3213" y="719138"/>
          <a:ext cx="2908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7" imgW="2908080" imgH="901440" progId="Equation.3">
                  <p:embed/>
                </p:oleObj>
              </mc:Choice>
              <mc:Fallback>
                <p:oleObj name="公式" r:id="rId7" imgW="2908080" imgH="901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719138"/>
                        <a:ext cx="2908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Text Box 10">
            <a:extLst>
              <a:ext uri="{FF2B5EF4-FFF2-40B4-BE49-F238E27FC236}">
                <a16:creationId xmlns:a16="http://schemas.microsoft.com/office/drawing/2014/main" id="{5D444B10-BEA3-4241-BBF6-1FC3E7020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8913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81931" name="Object 11">
            <a:extLst>
              <a:ext uri="{FF2B5EF4-FFF2-40B4-BE49-F238E27FC236}">
                <a16:creationId xmlns:a16="http://schemas.microsoft.com/office/drawing/2014/main" id="{0478CEC5-7B22-4BD9-8CD6-9CB85274E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1881188"/>
          <a:ext cx="27289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9" imgW="3022560" imgH="965160" progId="Equation.3">
                  <p:embed/>
                </p:oleObj>
              </mc:Choice>
              <mc:Fallback>
                <p:oleObj name="公式" r:id="rId9" imgW="302256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881188"/>
                        <a:ext cx="272891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>
            <a:extLst>
              <a:ext uri="{FF2B5EF4-FFF2-40B4-BE49-F238E27FC236}">
                <a16:creationId xmlns:a16="http://schemas.microsoft.com/office/drawing/2014/main" id="{385C5DFE-7D67-4DEA-8647-3F7146E06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9413" y="1836738"/>
          <a:ext cx="6191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11" imgW="685800" imgH="1002960" progId="Equation.3">
                  <p:embed/>
                </p:oleObj>
              </mc:Choice>
              <mc:Fallback>
                <p:oleObj name="公式" r:id="rId11" imgW="685800" imgH="1002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1836738"/>
                        <a:ext cx="61912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3" name="Object 13">
            <a:extLst>
              <a:ext uri="{FF2B5EF4-FFF2-40B4-BE49-F238E27FC236}">
                <a16:creationId xmlns:a16="http://schemas.microsoft.com/office/drawing/2014/main" id="{AD7E3D65-2690-43BB-A14D-7E2532FDE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933825"/>
          <a:ext cx="6318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13" imgW="698400" imgH="888840" progId="Equation.3">
                  <p:embed/>
                </p:oleObj>
              </mc:Choice>
              <mc:Fallback>
                <p:oleObj name="公式" r:id="rId13" imgW="69840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933825"/>
                        <a:ext cx="6318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4" name="Object 14">
            <a:extLst>
              <a:ext uri="{FF2B5EF4-FFF2-40B4-BE49-F238E27FC236}">
                <a16:creationId xmlns:a16="http://schemas.microsoft.com/office/drawing/2014/main" id="{1F172DC8-5C20-47EC-89FD-23D6437A6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221163"/>
          <a:ext cx="5508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公式" r:id="rId15" imgW="609480" imgH="317160" progId="Equation.3">
                  <p:embed/>
                </p:oleObj>
              </mc:Choice>
              <mc:Fallback>
                <p:oleObj name="公式" r:id="rId15" imgW="609480" imgH="317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21163"/>
                        <a:ext cx="55086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15">
            <a:extLst>
              <a:ext uri="{FF2B5EF4-FFF2-40B4-BE49-F238E27FC236}">
                <a16:creationId xmlns:a16="http://schemas.microsoft.com/office/drawing/2014/main" id="{0FD40C4D-33F3-465A-8C25-A529771BE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0013" y="3195638"/>
          <a:ext cx="10763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公式" r:id="rId17" imgW="1143000" imgH="393480" progId="Equation.3">
                  <p:embed/>
                </p:oleObj>
              </mc:Choice>
              <mc:Fallback>
                <p:oleObj name="公式" r:id="rId17" imgW="11430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3195638"/>
                        <a:ext cx="10763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6">
            <a:extLst>
              <a:ext uri="{FF2B5EF4-FFF2-40B4-BE49-F238E27FC236}">
                <a16:creationId xmlns:a16="http://schemas.microsoft.com/office/drawing/2014/main" id="{CB426106-B0A4-4D5A-9044-1890EC5D1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2903538"/>
          <a:ext cx="1470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公式" r:id="rId19" imgW="1562040" imgH="901440" progId="Equation.3">
                  <p:embed/>
                </p:oleObj>
              </mc:Choice>
              <mc:Fallback>
                <p:oleObj name="公式" r:id="rId19" imgW="1562040" imgH="901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903538"/>
                        <a:ext cx="1470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7" name="Object 17">
            <a:extLst>
              <a:ext uri="{FF2B5EF4-FFF2-40B4-BE49-F238E27FC236}">
                <a16:creationId xmlns:a16="http://schemas.microsoft.com/office/drawing/2014/main" id="{4F30911E-C261-43FC-850E-31BC5290C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0550" y="3165475"/>
          <a:ext cx="28432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公式" r:id="rId21" imgW="3022560" imgH="482400" progId="Equation.3">
                  <p:embed/>
                </p:oleObj>
              </mc:Choice>
              <mc:Fallback>
                <p:oleObj name="公式" r:id="rId21" imgW="302256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3165475"/>
                        <a:ext cx="28432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8" name="Object 18">
            <a:extLst>
              <a:ext uri="{FF2B5EF4-FFF2-40B4-BE49-F238E27FC236}">
                <a16:creationId xmlns:a16="http://schemas.microsoft.com/office/drawing/2014/main" id="{DE20C0BC-2365-4469-B7E8-3DE705375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789363"/>
          <a:ext cx="15843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公式" r:id="rId23" imgW="647640" imgH="431640" progId="Equation.3">
                  <p:embed/>
                </p:oleObj>
              </mc:Choice>
              <mc:Fallback>
                <p:oleObj name="公式" r:id="rId23" imgW="64764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89363"/>
                        <a:ext cx="15843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9" name="Object 19">
            <a:extLst>
              <a:ext uri="{FF2B5EF4-FFF2-40B4-BE49-F238E27FC236}">
                <a16:creationId xmlns:a16="http://schemas.microsoft.com/office/drawing/2014/main" id="{63E2D87E-CEA4-45F4-A271-A0E9887113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3860800"/>
          <a:ext cx="2540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公式" r:id="rId25" imgW="2539800" imgH="901440" progId="Equation.3">
                  <p:embed/>
                </p:oleObj>
              </mc:Choice>
              <mc:Fallback>
                <p:oleObj name="公式" r:id="rId25" imgW="2539800" imgH="9014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860800"/>
                        <a:ext cx="2540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0" name="Object 20">
            <a:extLst>
              <a:ext uri="{FF2B5EF4-FFF2-40B4-BE49-F238E27FC236}">
                <a16:creationId xmlns:a16="http://schemas.microsoft.com/office/drawing/2014/main" id="{FE855834-B8EB-4A01-ABC5-E3C0A8AFC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413" y="5100638"/>
          <a:ext cx="76898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公式" r:id="rId27" imgW="7873920" imgH="1104840" progId="Equation.3">
                  <p:embed/>
                </p:oleObj>
              </mc:Choice>
              <mc:Fallback>
                <p:oleObj name="公式" r:id="rId27" imgW="7873920" imgH="11048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5100638"/>
                        <a:ext cx="7689850" cy="1060450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1" name="Line 21">
            <a:extLst>
              <a:ext uri="{FF2B5EF4-FFF2-40B4-BE49-F238E27FC236}">
                <a16:creationId xmlns:a16="http://schemas.microsoft.com/office/drawing/2014/main" id="{056A05CE-E7AB-4276-BB04-CFD25C21A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3" y="6167438"/>
            <a:ext cx="1752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1942" name="Object 22">
            <a:extLst>
              <a:ext uri="{FF2B5EF4-FFF2-40B4-BE49-F238E27FC236}">
                <a16:creationId xmlns:a16="http://schemas.microsoft.com/office/drawing/2014/main" id="{249600B3-721E-4643-85D4-70422138C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933825"/>
          <a:ext cx="6191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公式" r:id="rId29" imgW="685800" imgH="1002960" progId="Equation.3">
                  <p:embed/>
                </p:oleObj>
              </mc:Choice>
              <mc:Fallback>
                <p:oleObj name="公式" r:id="rId29" imgW="685800" imgH="10029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933825"/>
                        <a:ext cx="6191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17" name="Object 13">
            <a:extLst>
              <a:ext uri="{FF2B5EF4-FFF2-40B4-BE49-F238E27FC236}">
                <a16:creationId xmlns:a16="http://schemas.microsoft.com/office/drawing/2014/main" id="{F089FC36-B15B-46DC-8806-7DF87A2EB5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1863" y="1339850"/>
          <a:ext cx="2819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3" imgW="2819160" imgH="495000" progId="Equation.3">
                  <p:embed/>
                </p:oleObj>
              </mc:Choice>
              <mc:Fallback>
                <p:oleObj name="公式" r:id="rId3" imgW="2819160" imgH="495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339850"/>
                        <a:ext cx="2819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>
            <a:extLst>
              <a:ext uri="{FF2B5EF4-FFF2-40B4-BE49-F238E27FC236}">
                <a16:creationId xmlns:a16="http://schemas.microsoft.com/office/drawing/2014/main" id="{A38C0C4B-FD96-474D-97D1-2A3933AB6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2195513"/>
          <a:ext cx="7443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5" imgW="7835760" imgH="482400" progId="Equation.3">
                  <p:embed/>
                </p:oleObj>
              </mc:Choice>
              <mc:Fallback>
                <p:oleObj name="公式" r:id="rId5" imgW="783576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2195513"/>
                        <a:ext cx="74437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>
            <a:extLst>
              <a:ext uri="{FF2B5EF4-FFF2-40B4-BE49-F238E27FC236}">
                <a16:creationId xmlns:a16="http://schemas.microsoft.com/office/drawing/2014/main" id="{E40C2509-6994-4F53-98F1-781C8EBF5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225" y="3068638"/>
          <a:ext cx="2857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7" imgW="2857320" imgH="495000" progId="Equation.3">
                  <p:embed/>
                </p:oleObj>
              </mc:Choice>
              <mc:Fallback>
                <p:oleObj name="公式" r:id="rId7" imgW="2857320" imgH="495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068638"/>
                        <a:ext cx="28575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6">
            <a:extLst>
              <a:ext uri="{FF2B5EF4-FFF2-40B4-BE49-F238E27FC236}">
                <a16:creationId xmlns:a16="http://schemas.microsoft.com/office/drawing/2014/main" id="{D8A2CC88-A31C-4AD2-A852-3847416BF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1775" y="3103563"/>
          <a:ext cx="21351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9" imgW="2247840" imgH="583920" progId="Equation.3">
                  <p:embed/>
                </p:oleObj>
              </mc:Choice>
              <mc:Fallback>
                <p:oleObj name="公式" r:id="rId9" imgW="2247840" imgH="583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3103563"/>
                        <a:ext cx="213518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>
            <a:extLst>
              <a:ext uri="{FF2B5EF4-FFF2-40B4-BE49-F238E27FC236}">
                <a16:creationId xmlns:a16="http://schemas.microsoft.com/office/drawing/2014/main" id="{5939F4CC-5AFE-4B9B-9340-A5E4B5277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0" y="4027488"/>
          <a:ext cx="755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11" imgW="7949880" imgH="482400" progId="Equation.3">
                  <p:embed/>
                </p:oleObj>
              </mc:Choice>
              <mc:Fallback>
                <p:oleObj name="公式" r:id="rId11" imgW="794988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027488"/>
                        <a:ext cx="7553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18">
            <a:extLst>
              <a:ext uri="{FF2B5EF4-FFF2-40B4-BE49-F238E27FC236}">
                <a16:creationId xmlns:a16="http://schemas.microsoft.com/office/drawing/2014/main" id="{9D892A54-FD19-4428-A961-74A211F64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0188" y="1355725"/>
          <a:ext cx="21351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13" imgW="2247840" imgH="583920" progId="Equation.3">
                  <p:embed/>
                </p:oleObj>
              </mc:Choice>
              <mc:Fallback>
                <p:oleObj name="公式" r:id="rId13" imgW="2247840" imgH="583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1355725"/>
                        <a:ext cx="213518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19">
            <a:extLst>
              <a:ext uri="{FF2B5EF4-FFF2-40B4-BE49-F238E27FC236}">
                <a16:creationId xmlns:a16="http://schemas.microsoft.com/office/drawing/2014/main" id="{70559531-E256-4759-A22D-E7813CF9F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588000"/>
          <a:ext cx="3298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5" imgW="3632040" imgH="558720" progId="Equation.DSMT4">
                  <p:embed/>
                </p:oleObj>
              </mc:Choice>
              <mc:Fallback>
                <p:oleObj name="Equation" r:id="rId15" imgW="3632040" imgH="5587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588000"/>
                        <a:ext cx="3298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20">
            <a:extLst>
              <a:ext uri="{FF2B5EF4-FFF2-40B4-BE49-F238E27FC236}">
                <a16:creationId xmlns:a16="http://schemas.microsoft.com/office/drawing/2014/main" id="{D3E322B9-C7E9-4427-9ECE-754748BD4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589588"/>
          <a:ext cx="4371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7" imgW="4813200" imgH="558720" progId="Equation.DSMT4">
                  <p:embed/>
                </p:oleObj>
              </mc:Choice>
              <mc:Fallback>
                <p:oleObj name="Equation" r:id="rId17" imgW="4813200" imgH="5587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589588"/>
                        <a:ext cx="43719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21">
            <a:extLst>
              <a:ext uri="{FF2B5EF4-FFF2-40B4-BE49-F238E27FC236}">
                <a16:creationId xmlns:a16="http://schemas.microsoft.com/office/drawing/2014/main" id="{6C52B26C-EBEB-4F18-914F-0B83F3E25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4813"/>
            <a:ext cx="5532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、另两种情形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单侧极限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26" name="Line 22">
            <a:extLst>
              <a:ext uri="{FF2B5EF4-FFF2-40B4-BE49-F238E27FC236}">
                <a16:creationId xmlns:a16="http://schemas.microsoft.com/office/drawing/2014/main" id="{C5CAAB72-4B68-422B-819E-1FF3D2C19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2636838"/>
            <a:ext cx="10096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7" name="Line 23">
            <a:extLst>
              <a:ext uri="{FF2B5EF4-FFF2-40B4-BE49-F238E27FC236}">
                <a16:creationId xmlns:a16="http://schemas.microsoft.com/office/drawing/2014/main" id="{CC883851-5DB2-47A9-9B0C-CB74D6764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456113"/>
            <a:ext cx="1152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8" name="Text Box 24">
            <a:extLst>
              <a:ext uri="{FF2B5EF4-FFF2-40B4-BE49-F238E27FC236}">
                <a16:creationId xmlns:a16="http://schemas.microsoft.com/office/drawing/2014/main" id="{1E590C9E-0D10-46E4-BB11-83BABF8D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4400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、单侧极限与双侧极限的关系</a:t>
            </a:r>
            <a:endParaRPr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>
            <a:extLst>
              <a:ext uri="{FF2B5EF4-FFF2-40B4-BE49-F238E27FC236}">
                <a16:creationId xmlns:a16="http://schemas.microsoft.com/office/drawing/2014/main" id="{BAD6D9AD-A52A-4F20-942A-13A2632CF129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1663700"/>
            <a:ext cx="2800350" cy="2181225"/>
            <a:chOff x="3633" y="912"/>
            <a:chExt cx="1764" cy="1374"/>
          </a:xfrm>
        </p:grpSpPr>
        <p:sp>
          <p:nvSpPr>
            <p:cNvPr id="8216" name="Line 26">
              <a:extLst>
                <a:ext uri="{FF2B5EF4-FFF2-40B4-BE49-F238E27FC236}">
                  <a16:creationId xmlns:a16="http://schemas.microsoft.com/office/drawing/2014/main" id="{44292DDC-545E-4CC0-BF66-071C6FBDB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206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27">
              <a:extLst>
                <a:ext uri="{FF2B5EF4-FFF2-40B4-BE49-F238E27FC236}">
                  <a16:creationId xmlns:a16="http://schemas.microsoft.com/office/drawing/2014/main" id="{865980FE-609A-4CA4-88B1-F980FEA09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9" y="981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3" name="Object 28">
              <a:extLst>
                <a:ext uri="{FF2B5EF4-FFF2-40B4-BE49-F238E27FC236}">
                  <a16:creationId xmlns:a16="http://schemas.microsoft.com/office/drawing/2014/main" id="{6082FAD5-A7AA-4EE8-BBC1-A5DD6BA516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9" y="912"/>
            <a:ext cx="1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" name="公式" r:id="rId3" imgW="139680" imgH="164880" progId="Equation.3">
                    <p:embed/>
                  </p:oleObj>
                </mc:Choice>
                <mc:Fallback>
                  <p:oleObj name="公式" r:id="rId3" imgW="139680" imgH="1648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912"/>
                          <a:ext cx="1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29">
              <a:extLst>
                <a:ext uri="{FF2B5EF4-FFF2-40B4-BE49-F238E27FC236}">
                  <a16:creationId xmlns:a16="http://schemas.microsoft.com/office/drawing/2014/main" id="{BCC9033D-ACFF-4DEB-9E12-2D130BCB9F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2069"/>
            <a:ext cx="125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" name="公式" r:id="rId5" imgW="228600" imgH="253800" progId="Equation.3">
                    <p:embed/>
                  </p:oleObj>
                </mc:Choice>
                <mc:Fallback>
                  <p:oleObj name="公式" r:id="rId5" imgW="228600" imgH="2538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069"/>
                          <a:ext cx="125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30">
              <a:extLst>
                <a:ext uri="{FF2B5EF4-FFF2-40B4-BE49-F238E27FC236}">
                  <a16:creationId xmlns:a16="http://schemas.microsoft.com/office/drawing/2014/main" id="{6171DA60-7079-4388-9D69-B6BE2BA0B9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65" y="2160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" name="公式" r:id="rId7" imgW="266400" imgH="253800" progId="Equation.3">
                    <p:embed/>
                  </p:oleObj>
                </mc:Choice>
                <mc:Fallback>
                  <p:oleObj name="公式" r:id="rId7" imgW="266400" imgH="253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5" y="2160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31">
              <a:extLst>
                <a:ext uri="{FF2B5EF4-FFF2-40B4-BE49-F238E27FC236}">
                  <a16:creationId xmlns:a16="http://schemas.microsoft.com/office/drawing/2014/main" id="{D98AAE24-9C21-40F4-ADDB-272073B170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2" y="1706"/>
            <a:ext cx="9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公式" r:id="rId9" imgW="190440" imgH="317160" progId="Equation.3">
                    <p:embed/>
                  </p:oleObj>
                </mc:Choice>
                <mc:Fallback>
                  <p:oleObj name="公式" r:id="rId9" imgW="190440" imgH="3171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1706"/>
                          <a:ext cx="9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32">
              <a:extLst>
                <a:ext uri="{FF2B5EF4-FFF2-40B4-BE49-F238E27FC236}">
                  <a16:creationId xmlns:a16="http://schemas.microsoft.com/office/drawing/2014/main" id="{6FB34BA9-4858-49C4-9650-FF88F00195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6" y="1661"/>
            <a:ext cx="39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Equation" r:id="rId11" imgW="431640" imgH="228600" progId="Equation.DSMT4">
                    <p:embed/>
                  </p:oleObj>
                </mc:Choice>
                <mc:Fallback>
                  <p:oleObj name="Equation" r:id="rId11" imgW="431640" imgH="2286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661"/>
                          <a:ext cx="39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Arc 33">
              <a:extLst>
                <a:ext uri="{FF2B5EF4-FFF2-40B4-BE49-F238E27FC236}">
                  <a16:creationId xmlns:a16="http://schemas.microsoft.com/office/drawing/2014/main" id="{09C14029-D49B-429A-A281-5B68DD55D8D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33" y="1162"/>
              <a:ext cx="1088" cy="862"/>
            </a:xfrm>
            <a:custGeom>
              <a:avLst/>
              <a:gdLst>
                <a:gd name="T0" fmla="*/ 0 w 21600"/>
                <a:gd name="T1" fmla="*/ 0 h 21910"/>
                <a:gd name="T2" fmla="*/ 0 w 21600"/>
                <a:gd name="T3" fmla="*/ 0 h 21910"/>
                <a:gd name="T4" fmla="*/ 0 w 21600"/>
                <a:gd name="T5" fmla="*/ 0 h 219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10"/>
                <a:gd name="T11" fmla="*/ 21600 w 21600"/>
                <a:gd name="T12" fmla="*/ 21910 h 219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1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03"/>
                    <a:pt x="21599" y="21806"/>
                    <a:pt x="21597" y="21909"/>
                  </a:cubicBezTo>
                </a:path>
                <a:path w="21600" h="2191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03"/>
                    <a:pt x="21599" y="21806"/>
                    <a:pt x="21597" y="2190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E504AFFB-0B25-40CA-9F2F-81F6CD5BC7D0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628775"/>
            <a:ext cx="2800350" cy="2181225"/>
            <a:chOff x="930" y="981"/>
            <a:chExt cx="1764" cy="1374"/>
          </a:xfrm>
        </p:grpSpPr>
        <p:sp>
          <p:nvSpPr>
            <p:cNvPr id="8213" name="Line 35">
              <a:extLst>
                <a:ext uri="{FF2B5EF4-FFF2-40B4-BE49-F238E27FC236}">
                  <a16:creationId xmlns:a16="http://schemas.microsoft.com/office/drawing/2014/main" id="{56B04762-3A17-4A1C-A772-14FA188DA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33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36">
              <a:extLst>
                <a:ext uri="{FF2B5EF4-FFF2-40B4-BE49-F238E27FC236}">
                  <a16:creationId xmlns:a16="http://schemas.microsoft.com/office/drawing/2014/main" id="{762D3347-BC69-42FC-989B-7660CA4BE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050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8" name="Object 37">
              <a:extLst>
                <a:ext uri="{FF2B5EF4-FFF2-40B4-BE49-F238E27FC236}">
                  <a16:creationId xmlns:a16="http://schemas.microsoft.com/office/drawing/2014/main" id="{68B35D71-A51E-438B-866E-3F129ED82D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6" y="981"/>
            <a:ext cx="1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981"/>
                          <a:ext cx="1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38">
              <a:extLst>
                <a:ext uri="{FF2B5EF4-FFF2-40B4-BE49-F238E27FC236}">
                  <a16:creationId xmlns:a16="http://schemas.microsoft.com/office/drawing/2014/main" id="{1A2891B3-7CAD-4FCE-865D-721F0D996C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9" y="2138"/>
            <a:ext cx="125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公式" r:id="rId14" imgW="228600" imgH="253800" progId="Equation.3">
                    <p:embed/>
                  </p:oleObj>
                </mc:Choice>
                <mc:Fallback>
                  <p:oleObj name="公式" r:id="rId14" imgW="228600" imgH="2538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9" y="2138"/>
                          <a:ext cx="125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39">
              <a:extLst>
                <a:ext uri="{FF2B5EF4-FFF2-40B4-BE49-F238E27FC236}">
                  <a16:creationId xmlns:a16="http://schemas.microsoft.com/office/drawing/2014/main" id="{05FDAD68-D868-4F3E-8F54-B943F70037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2" y="2229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公式" r:id="rId15" imgW="266400" imgH="253800" progId="Equation.3">
                    <p:embed/>
                  </p:oleObj>
                </mc:Choice>
                <mc:Fallback>
                  <p:oleObj name="公式" r:id="rId15" imgW="266400" imgH="2538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229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40">
              <a:extLst>
                <a:ext uri="{FF2B5EF4-FFF2-40B4-BE49-F238E27FC236}">
                  <a16:creationId xmlns:a16="http://schemas.microsoft.com/office/drawing/2014/main" id="{981BE8B5-B1DC-4204-823C-B3825CB550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2" y="1821"/>
            <a:ext cx="9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公式" r:id="rId16" imgW="190440" imgH="317160" progId="Equation.3">
                    <p:embed/>
                  </p:oleObj>
                </mc:Choice>
                <mc:Fallback>
                  <p:oleObj name="公式" r:id="rId16" imgW="190440" imgH="3171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2" y="1821"/>
                          <a:ext cx="9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41">
              <a:extLst>
                <a:ext uri="{FF2B5EF4-FFF2-40B4-BE49-F238E27FC236}">
                  <a16:creationId xmlns:a16="http://schemas.microsoft.com/office/drawing/2014/main" id="{650E555E-1FBD-4906-BBA9-7B2CBCF922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5" y="1633"/>
            <a:ext cx="509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Equation" r:id="rId17" imgW="558720" imgH="393480" progId="Equation.DSMT4">
                    <p:embed/>
                  </p:oleObj>
                </mc:Choice>
                <mc:Fallback>
                  <p:oleObj name="Equation" r:id="rId17" imgW="558720" imgH="39348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1633"/>
                          <a:ext cx="509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Arc 42">
              <a:extLst>
                <a:ext uri="{FF2B5EF4-FFF2-40B4-BE49-F238E27FC236}">
                  <a16:creationId xmlns:a16="http://schemas.microsoft.com/office/drawing/2014/main" id="{ECAACE2E-1FAB-406F-AD47-3F55824E253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02" y="1207"/>
              <a:ext cx="1088" cy="862"/>
            </a:xfrm>
            <a:custGeom>
              <a:avLst/>
              <a:gdLst>
                <a:gd name="T0" fmla="*/ 0 w 21600"/>
                <a:gd name="T1" fmla="*/ 0 h 21910"/>
                <a:gd name="T2" fmla="*/ 0 w 21600"/>
                <a:gd name="T3" fmla="*/ 0 h 21910"/>
                <a:gd name="T4" fmla="*/ 0 w 21600"/>
                <a:gd name="T5" fmla="*/ 0 h 2191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10"/>
                <a:gd name="T11" fmla="*/ 21600 w 21600"/>
                <a:gd name="T12" fmla="*/ 21910 h 219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1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03"/>
                    <a:pt x="21599" y="21806"/>
                    <a:pt x="21597" y="21909"/>
                  </a:cubicBezTo>
                </a:path>
                <a:path w="21600" h="2191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03"/>
                    <a:pt x="21599" y="21806"/>
                    <a:pt x="21597" y="2190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6907" name="Object 43">
            <a:extLst>
              <a:ext uri="{FF2B5EF4-FFF2-40B4-BE49-F238E27FC236}">
                <a16:creationId xmlns:a16="http://schemas.microsoft.com/office/drawing/2014/main" id="{D042B530-02C4-468F-9844-3CC234452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157788"/>
          <a:ext cx="23050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9" imgW="863280" imgH="393480" progId="Equation.DSMT4">
                  <p:embed/>
                </p:oleObj>
              </mc:Choice>
              <mc:Fallback>
                <p:oleObj name="Equation" r:id="rId19" imgW="863280" imgH="39348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157788"/>
                        <a:ext cx="230505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8" name="Text Box 44">
            <a:extLst>
              <a:ext uri="{FF2B5EF4-FFF2-40B4-BE49-F238E27FC236}">
                <a16:creationId xmlns:a16="http://schemas.microsoft.com/office/drawing/2014/main" id="{F751401E-7491-46BA-917F-F149C246C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445125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不存在</a:t>
            </a:r>
          </a:p>
        </p:txBody>
      </p:sp>
      <p:graphicFrame>
        <p:nvGraphicFramePr>
          <p:cNvPr id="36909" name="Object 45">
            <a:extLst>
              <a:ext uri="{FF2B5EF4-FFF2-40B4-BE49-F238E27FC236}">
                <a16:creationId xmlns:a16="http://schemas.microsoft.com/office/drawing/2014/main" id="{7E49B548-99F1-4AB6-A134-DB938BDCB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4076700"/>
          <a:ext cx="26654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21" imgW="825480" imgH="393480" progId="Equation.DSMT4">
                  <p:embed/>
                </p:oleObj>
              </mc:Choice>
              <mc:Fallback>
                <p:oleObj name="Equation" r:id="rId21" imgW="825480" imgH="39348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076700"/>
                        <a:ext cx="26654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0" name="Object 46">
            <a:extLst>
              <a:ext uri="{FF2B5EF4-FFF2-40B4-BE49-F238E27FC236}">
                <a16:creationId xmlns:a16="http://schemas.microsoft.com/office/drawing/2014/main" id="{EB7D01D4-F07F-48ED-B11C-C131A8E42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221163"/>
          <a:ext cx="229711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23" imgW="711000" imgH="291960" progId="Equation.DSMT4">
                  <p:embed/>
                </p:oleObj>
              </mc:Choice>
              <mc:Fallback>
                <p:oleObj name="Equation" r:id="rId23" imgW="711000" imgH="29196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221163"/>
                        <a:ext cx="2297113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1" name="Object 47">
            <a:extLst>
              <a:ext uri="{FF2B5EF4-FFF2-40B4-BE49-F238E27FC236}">
                <a16:creationId xmlns:a16="http://schemas.microsoft.com/office/drawing/2014/main" id="{141E8FDC-05F2-4CBF-BC38-BC269CCED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3813" y="5243513"/>
          <a:ext cx="21320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25" imgW="749160" imgH="291960" progId="Equation.DSMT4">
                  <p:embed/>
                </p:oleObj>
              </mc:Choice>
              <mc:Fallback>
                <p:oleObj name="Equation" r:id="rId25" imgW="749160" imgH="29196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5243513"/>
                        <a:ext cx="21320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2" name="Text Box 48">
            <a:extLst>
              <a:ext uri="{FF2B5EF4-FFF2-40B4-BE49-F238E27FC236}">
                <a16:creationId xmlns:a16="http://schemas.microsoft.com/office/drawing/2014/main" id="{F3487E32-A8D3-449F-ADE5-2F037A700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300663"/>
            <a:ext cx="1512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不存在</a:t>
            </a:r>
          </a:p>
        </p:txBody>
      </p:sp>
      <p:sp>
        <p:nvSpPr>
          <p:cNvPr id="8212" name="Text Box 49">
            <a:extLst>
              <a:ext uri="{FF2B5EF4-FFF2-40B4-BE49-F238E27FC236}">
                <a16:creationId xmlns:a16="http://schemas.microsoft.com/office/drawing/2014/main" id="{58466D05-DEB2-4001-9B31-7C6FC5E8D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92150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楷体_GB2312" pitchFamily="49" charset="-122"/>
              </a:rPr>
              <a:t>例如，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8" grpId="0"/>
      <p:bldP spid="369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Arc 19">
            <a:extLst>
              <a:ext uri="{FF2B5EF4-FFF2-40B4-BE49-F238E27FC236}">
                <a16:creationId xmlns:a16="http://schemas.microsoft.com/office/drawing/2014/main" id="{B5332285-BA71-42F8-BA8D-D956428E5A1C}"/>
              </a:ext>
            </a:extLst>
          </p:cNvPr>
          <p:cNvSpPr>
            <a:spLocks/>
          </p:cNvSpPr>
          <p:nvPr/>
        </p:nvSpPr>
        <p:spPr bwMode="auto">
          <a:xfrm rot="-2370707">
            <a:off x="2478088" y="4576763"/>
            <a:ext cx="1562100" cy="1109662"/>
          </a:xfrm>
          <a:custGeom>
            <a:avLst/>
            <a:gdLst>
              <a:gd name="T0" fmla="*/ 2147483647 w 21590"/>
              <a:gd name="T1" fmla="*/ 0 h 21374"/>
              <a:gd name="T2" fmla="*/ 2147483647 w 21590"/>
              <a:gd name="T3" fmla="*/ 2147483647 h 21374"/>
              <a:gd name="T4" fmla="*/ 0 w 21590"/>
              <a:gd name="T5" fmla="*/ 2147483647 h 21374"/>
              <a:gd name="T6" fmla="*/ 0 60000 65536"/>
              <a:gd name="T7" fmla="*/ 0 60000 65536"/>
              <a:gd name="T8" fmla="*/ 0 60000 65536"/>
              <a:gd name="T9" fmla="*/ 0 w 21590"/>
              <a:gd name="T10" fmla="*/ 0 h 21374"/>
              <a:gd name="T11" fmla="*/ 21590 w 21590"/>
              <a:gd name="T12" fmla="*/ 21374 h 2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Arc 18">
            <a:extLst>
              <a:ext uri="{FF2B5EF4-FFF2-40B4-BE49-F238E27FC236}">
                <a16:creationId xmlns:a16="http://schemas.microsoft.com/office/drawing/2014/main" id="{096032DA-B634-4A7B-9F48-899EC3104881}"/>
              </a:ext>
            </a:extLst>
          </p:cNvPr>
          <p:cNvSpPr>
            <a:spLocks/>
          </p:cNvSpPr>
          <p:nvPr/>
        </p:nvSpPr>
        <p:spPr bwMode="auto">
          <a:xfrm rot="-2370707">
            <a:off x="4324350" y="4552950"/>
            <a:ext cx="1500188" cy="1135063"/>
          </a:xfrm>
          <a:custGeom>
            <a:avLst/>
            <a:gdLst>
              <a:gd name="T0" fmla="*/ 2147483647 w 21590"/>
              <a:gd name="T1" fmla="*/ 0 h 21374"/>
              <a:gd name="T2" fmla="*/ 2147483647 w 21590"/>
              <a:gd name="T3" fmla="*/ 2147483647 h 21374"/>
              <a:gd name="T4" fmla="*/ 0 w 21590"/>
              <a:gd name="T5" fmla="*/ 2147483647 h 21374"/>
              <a:gd name="T6" fmla="*/ 0 60000 65536"/>
              <a:gd name="T7" fmla="*/ 0 60000 65536"/>
              <a:gd name="T8" fmla="*/ 0 60000 65536"/>
              <a:gd name="T9" fmla="*/ 0 w 21590"/>
              <a:gd name="T10" fmla="*/ 0 h 21374"/>
              <a:gd name="T11" fmla="*/ 21590 w 21590"/>
              <a:gd name="T12" fmla="*/ 21374 h 2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Rectangle 2">
            <a:extLst>
              <a:ext uri="{FF2B5EF4-FFF2-40B4-BE49-F238E27FC236}">
                <a16:creationId xmlns:a16="http://schemas.microsoft.com/office/drawing/2014/main" id="{02CBAF28-6398-4F69-949B-EC5B7B7E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113587" cy="803275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solidFill>
                  <a:srgbClr val="0000FF"/>
                </a:solidFill>
              </a:rPr>
              <a:t>二、自变量趋向有限值时函数的极限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625BF559-7182-450C-A51F-F81B23708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768475"/>
          <a:ext cx="71993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文档" r:id="rId3" imgW="7400503" imgH="1269032" progId="Word.Document.8">
                  <p:embed/>
                </p:oleObj>
              </mc:Choice>
              <mc:Fallback>
                <p:oleObj name="文档" r:id="rId3" imgW="7400503" imgH="12690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68475"/>
                        <a:ext cx="71993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BB81758A-968A-4B44-B377-4BE95906D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924175"/>
          <a:ext cx="543083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5" imgW="2234880" imgH="241200" progId="Equation.3">
                  <p:embed/>
                </p:oleObj>
              </mc:Choice>
              <mc:Fallback>
                <p:oleObj name="公式" r:id="rId5" imgW="22348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5430837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EBAB3938-3525-4B42-8586-D0A0DEE32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738" y="3789363"/>
          <a:ext cx="53355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7" imgW="2082600" imgH="241200" progId="Equation.3">
                  <p:embed/>
                </p:oleObj>
              </mc:Choice>
              <mc:Fallback>
                <p:oleObj name="公式" r:id="rId7" imgW="20826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789363"/>
                        <a:ext cx="53355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Line 7">
            <a:extLst>
              <a:ext uri="{FF2B5EF4-FFF2-40B4-BE49-F238E27FC236}">
                <a16:creationId xmlns:a16="http://schemas.microsoft.com/office/drawing/2014/main" id="{FBFD476A-8406-4CC1-AB3F-FA9152F73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8413" y="5040313"/>
            <a:ext cx="6199187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EBA5ED0A-79E9-4C35-8414-ACCBD53564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964113"/>
            <a:ext cx="1588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B5F87C88-B418-4FEA-9325-B753F99E2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0" y="5168900"/>
          <a:ext cx="273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9" imgW="266400" imgH="253800" progId="Equation.3">
                  <p:embed/>
                </p:oleObj>
              </mc:Choice>
              <mc:Fallback>
                <p:oleObj name="公式" r:id="rId9" imgW="2664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5168900"/>
                        <a:ext cx="2730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FB1DACB1-9BBD-4962-ADB0-D14A3C2EE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9888" y="5170488"/>
          <a:ext cx="2809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公式" r:id="rId11" imgW="114120" imgH="164880" progId="Equation.3">
                  <p:embed/>
                </p:oleObj>
              </mc:Choice>
              <mc:Fallback>
                <p:oleObj name="公式" r:id="rId11" imgW="114120" imgH="164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170488"/>
                        <a:ext cx="2809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Oval 11">
            <a:extLst>
              <a:ext uri="{FF2B5EF4-FFF2-40B4-BE49-F238E27FC236}">
                <a16:creationId xmlns:a16="http://schemas.microsoft.com/office/drawing/2014/main" id="{97EA1554-FECE-4530-9971-53D34C984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4992688"/>
            <a:ext cx="777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8" name="Oval 12">
            <a:extLst>
              <a:ext uri="{FF2B5EF4-FFF2-40B4-BE49-F238E27FC236}">
                <a16:creationId xmlns:a16="http://schemas.microsoft.com/office/drawing/2014/main" id="{AF732ABF-4E9E-49E0-BE6F-C1294A64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5006975"/>
            <a:ext cx="777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49" name="Object 13">
            <a:extLst>
              <a:ext uri="{FF2B5EF4-FFF2-40B4-BE49-F238E27FC236}">
                <a16:creationId xmlns:a16="http://schemas.microsoft.com/office/drawing/2014/main" id="{9112724F-6D23-4E73-BEB3-B57856D50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675" y="5084763"/>
          <a:ext cx="7524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公式" r:id="rId13" imgW="342720" imgH="177480" progId="Equation.3">
                  <p:embed/>
                </p:oleObj>
              </mc:Choice>
              <mc:Fallback>
                <p:oleObj name="公式" r:id="rId13" imgW="34272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5084763"/>
                        <a:ext cx="7524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>
            <a:extLst>
              <a:ext uri="{FF2B5EF4-FFF2-40B4-BE49-F238E27FC236}">
                <a16:creationId xmlns:a16="http://schemas.microsoft.com/office/drawing/2014/main" id="{93356ED6-4B6E-43D8-A658-DA7D46413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157788"/>
          <a:ext cx="8128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15" imgW="342720" imgH="177480" progId="Equation.3">
                  <p:embed/>
                </p:oleObj>
              </mc:Choice>
              <mc:Fallback>
                <p:oleObj name="公式" r:id="rId15" imgW="34272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157788"/>
                        <a:ext cx="8128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>
            <a:extLst>
              <a:ext uri="{FF2B5EF4-FFF2-40B4-BE49-F238E27FC236}">
                <a16:creationId xmlns:a16="http://schemas.microsoft.com/office/drawing/2014/main" id="{23AB0F6A-1434-48F8-ABEE-5FEDB381AC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9050" y="4354513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公式" r:id="rId17" imgW="228600" imgH="330120" progId="Equation.3">
                  <p:embed/>
                </p:oleObj>
              </mc:Choice>
              <mc:Fallback>
                <p:oleObj name="公式" r:id="rId17" imgW="228600" imgH="3301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4354513"/>
                        <a:ext cx="2349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>
            <a:extLst>
              <a:ext uri="{FF2B5EF4-FFF2-40B4-BE49-F238E27FC236}">
                <a16:creationId xmlns:a16="http://schemas.microsoft.com/office/drawing/2014/main" id="{ACEBD558-BAF5-409A-940D-CE43229B0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0250" y="4354513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公式" r:id="rId19" imgW="228600" imgH="330120" progId="Equation.3">
                  <p:embed/>
                </p:oleObj>
              </mc:Choice>
              <mc:Fallback>
                <p:oleObj name="公式" r:id="rId19" imgW="228600" imgH="3301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4354513"/>
                        <a:ext cx="2349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>
            <a:extLst>
              <a:ext uri="{FF2B5EF4-FFF2-40B4-BE49-F238E27FC236}">
                <a16:creationId xmlns:a16="http://schemas.microsoft.com/office/drawing/2014/main" id="{D6B855AE-4486-4CEB-8463-E396E6321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805488"/>
          <a:ext cx="31686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公式" r:id="rId21" imgW="1218960" imgH="203040" progId="Equation.3">
                  <p:embed/>
                </p:oleObj>
              </mc:Choice>
              <mc:Fallback>
                <p:oleObj name="公式" r:id="rId21" imgW="121896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05488"/>
                        <a:ext cx="31686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Oval 20">
            <a:extLst>
              <a:ext uri="{FF2B5EF4-FFF2-40B4-BE49-F238E27FC236}">
                <a16:creationId xmlns:a16="http://schemas.microsoft.com/office/drawing/2014/main" id="{1B068CDA-578B-4971-B298-3356D90E6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4991100"/>
            <a:ext cx="777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57" name="Object 21">
            <a:extLst>
              <a:ext uri="{FF2B5EF4-FFF2-40B4-BE49-F238E27FC236}">
                <a16:creationId xmlns:a16="http://schemas.microsoft.com/office/drawing/2014/main" id="{1D0A2E98-1F91-4DCA-909A-DB1BDD30E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5805488"/>
          <a:ext cx="3241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公式" r:id="rId23" imgW="1180800" imgH="190440" progId="Equation.3">
                  <p:embed/>
                </p:oleObj>
              </mc:Choice>
              <mc:Fallback>
                <p:oleObj name="公式" r:id="rId23" imgW="1180800" imgH="190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805488"/>
                        <a:ext cx="32416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>
            <a:extLst>
              <a:ext uri="{FF2B5EF4-FFF2-40B4-BE49-F238E27FC236}">
                <a16:creationId xmlns:a16="http://schemas.microsoft.com/office/drawing/2014/main" id="{D8B04830-B7AD-4F2D-AA74-0FC0EACD5F0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066800"/>
            <a:ext cx="4800600" cy="533400"/>
            <a:chOff x="480" y="672"/>
            <a:chExt cx="3024" cy="336"/>
          </a:xfrm>
        </p:grpSpPr>
        <p:sp>
          <p:nvSpPr>
            <p:cNvPr id="9239" name="Text Box 22">
              <a:extLst>
                <a:ext uri="{FF2B5EF4-FFF2-40B4-BE49-F238E27FC236}">
                  <a16:creationId xmlns:a16="http://schemas.microsoft.com/office/drawing/2014/main" id="{8F85A191-4F4D-4BD3-B8E7-8AA1797AC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67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ea typeface="楷体_GB2312" pitchFamily="49" charset="-122"/>
                </a:rPr>
                <a:t>1. </a:t>
              </a:r>
            </a:p>
          </p:txBody>
        </p:sp>
        <p:graphicFrame>
          <p:nvGraphicFramePr>
            <p:cNvPr id="9229" name="Object 23">
              <a:extLst>
                <a:ext uri="{FF2B5EF4-FFF2-40B4-BE49-F238E27FC236}">
                  <a16:creationId xmlns:a16="http://schemas.microsoft.com/office/drawing/2014/main" id="{419C4ED2-9A67-46AD-9590-47B1E414CB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720"/>
            <a:ext cx="66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" name="Equation" r:id="rId25" imgW="1041120" imgH="444240" progId="Equation.3">
                    <p:embed/>
                  </p:oleObj>
                </mc:Choice>
                <mc:Fallback>
                  <p:oleObj name="Equation" r:id="rId25" imgW="1041120" imgH="4442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720"/>
                          <a:ext cx="66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Text Box 24">
              <a:extLst>
                <a:ext uri="{FF2B5EF4-FFF2-40B4-BE49-F238E27FC236}">
                  <a16:creationId xmlns:a16="http://schemas.microsoft.com/office/drawing/2014/main" id="{A9672D8C-FF89-46B2-9197-47A370A51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681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时函数极限的定义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animBg="1"/>
      <p:bldP spid="14348" grpId="0" animBg="1"/>
      <p:bldP spid="14356" grpId="0" animBg="1"/>
    </p:bldLst>
  </p:timing>
</p:sld>
</file>

<file path=ppt/theme/theme1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D:\高等数学电子教案\TEMPLET\背景.pot</Template>
  <TotalTime>1238</TotalTime>
  <Words>529</Words>
  <Application>Microsoft Office PowerPoint</Application>
  <PresentationFormat>全屏显示(4:3)</PresentationFormat>
  <Paragraphs>127</Paragraphs>
  <Slides>37</Slides>
  <Notes>1</Notes>
  <HiddenSlides>9</HiddenSlides>
  <MMClips>0</MMClips>
  <ScaleCrop>false</ScaleCrop>
  <HeadingPairs>
    <vt:vector size="10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37</vt:i4>
      </vt:variant>
      <vt:variant>
        <vt:lpstr>自定义放映</vt:lpstr>
      </vt:variant>
      <vt:variant>
        <vt:i4>1</vt:i4>
      </vt:variant>
    </vt:vector>
  </HeadingPairs>
  <TitlesOfParts>
    <vt:vector size="52" baseType="lpstr">
      <vt:lpstr>Times New Roman</vt:lpstr>
      <vt:lpstr>宋体</vt:lpstr>
      <vt:lpstr>Arial</vt:lpstr>
      <vt:lpstr>黑体</vt:lpstr>
      <vt:lpstr>楷体_GB2312</vt:lpstr>
      <vt:lpstr>背景</vt:lpstr>
      <vt:lpstr>默认设计模板</vt:lpstr>
      <vt:lpstr>Microsoft 公式 3.0</vt:lpstr>
      <vt:lpstr>Microsoft Word 97 - 2003 文档</vt:lpstr>
      <vt:lpstr>画笔图片</vt:lpstr>
      <vt:lpstr>MathType 5.0 Equation</vt:lpstr>
      <vt:lpstr>Microsoft Equation 3.0</vt:lpstr>
      <vt:lpstr>Microsoft Word 文档</vt:lpstr>
      <vt:lpstr>BMP 图象</vt:lpstr>
      <vt:lpstr>第1.2.2节</vt:lpstr>
      <vt:lpstr>一、自变量趋向无穷大时函数的极限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二、自变量趋向有限值时函数的极限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三、函数极限的性质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函数极限</vt:lpstr>
    </vt:vector>
  </TitlesOfParts>
  <Company>ljx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  函数的极限</dc:title>
  <dc:creator>ljx</dc:creator>
  <cp:lastModifiedBy>谢金宏</cp:lastModifiedBy>
  <cp:revision>107</cp:revision>
  <dcterms:created xsi:type="dcterms:W3CDTF">1999-09-19T04:57:14Z</dcterms:created>
  <dcterms:modified xsi:type="dcterms:W3CDTF">2017-09-24T01:24:43Z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