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58" r:id="rId5"/>
    <p:sldId id="259" r:id="rId6"/>
    <p:sldId id="262" r:id="rId7"/>
    <p:sldId id="263" r:id="rId8"/>
    <p:sldId id="264" r:id="rId9"/>
    <p:sldId id="270" r:id="rId10"/>
    <p:sldId id="271" r:id="rId11"/>
    <p:sldId id="272" r:id="rId12"/>
    <p:sldId id="273" r:id="rId13"/>
    <p:sldId id="274" r:id="rId14"/>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9" autoAdjust="0"/>
    <p:restoredTop sz="99059" autoAdjust="0"/>
  </p:normalViewPr>
  <p:slideViewPr>
    <p:cSldViewPr>
      <p:cViewPr varScale="1">
        <p:scale>
          <a:sx n="73" d="100"/>
          <a:sy n="73" d="100"/>
        </p:scale>
        <p:origin x="10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e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emf"/><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image" Target="../media/image20.wmf"/><Relationship Id="rId9"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emf"/><Relationship Id="rId5" Type="http://schemas.openxmlformats.org/officeDocument/2006/relationships/image" Target="../media/image36.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 Id="rId4"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e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e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e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9"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1387087-6E3D-4661-918D-3CAC984A87A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A8EBD3F5-9A68-4779-B9C5-AC3472C928A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61F866C-BB98-415F-964F-2EAD44B24B2C}" type="datetimeFigureOut">
              <a:rPr lang="zh-CN" altLang="en-US"/>
              <a:pPr>
                <a:defRPr/>
              </a:pPr>
              <a:t>2017/10/11</a:t>
            </a:fld>
            <a:endParaRPr lang="zh-CN" altLang="en-US"/>
          </a:p>
        </p:txBody>
      </p:sp>
      <p:sp>
        <p:nvSpPr>
          <p:cNvPr id="4" name="幻灯片图像占位符 3">
            <a:extLst>
              <a:ext uri="{FF2B5EF4-FFF2-40B4-BE49-F238E27FC236}">
                <a16:creationId xmlns:a16="http://schemas.microsoft.com/office/drawing/2014/main" id="{5135E622-7A61-4E45-9D26-795295A8FE5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C740605-5BC8-4742-8C21-35391D8A2A8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9A4B5AC-962F-4D7C-8C90-FBBAD3FFCA1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a:extLst>
              <a:ext uri="{FF2B5EF4-FFF2-40B4-BE49-F238E27FC236}">
                <a16:creationId xmlns:a16="http://schemas.microsoft.com/office/drawing/2014/main" id="{5EF2D77D-0764-4311-9DC0-62E3FB72C3E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EC3A199-99C0-4E1C-BB7D-C6361B06B4B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3266AEB-6C18-4AEC-844A-BBE3F9B104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27E4906-DFC8-4F0A-A5B7-AAB1F2CDC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D674BE1-C57C-495E-AD8A-D6F2C8EB4D36}"/>
              </a:ext>
            </a:extLst>
          </p:cNvPr>
          <p:cNvSpPr>
            <a:spLocks noGrp="1" noChangeArrowheads="1"/>
          </p:cNvSpPr>
          <p:nvPr>
            <p:ph type="sldNum" sz="quarter" idx="12"/>
          </p:nvPr>
        </p:nvSpPr>
        <p:spPr>
          <a:ln/>
        </p:spPr>
        <p:txBody>
          <a:bodyPr/>
          <a:lstStyle>
            <a:lvl1pPr>
              <a:defRPr/>
            </a:lvl1pPr>
          </a:lstStyle>
          <a:p>
            <a:fld id="{61BA8B6E-E6B3-4315-AB6C-55B76A13267A}" type="slidenum">
              <a:rPr lang="en-US" altLang="zh-CN"/>
              <a:pPr/>
              <a:t>‹#›</a:t>
            </a:fld>
            <a:endParaRPr lang="en-US" altLang="zh-CN"/>
          </a:p>
        </p:txBody>
      </p:sp>
    </p:spTree>
    <p:extLst>
      <p:ext uri="{BB962C8B-B14F-4D97-AF65-F5344CB8AC3E}">
        <p14:creationId xmlns:p14="http://schemas.microsoft.com/office/powerpoint/2010/main" val="42075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0B7396-9CAD-4295-BB0B-3BD5BC3B9E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FAFCA48-BFD8-4BE9-83DF-B7772C5AB6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D4D57FC-BCD7-4C1D-AF70-C8ACBAB810E6}"/>
              </a:ext>
            </a:extLst>
          </p:cNvPr>
          <p:cNvSpPr>
            <a:spLocks noGrp="1" noChangeArrowheads="1"/>
          </p:cNvSpPr>
          <p:nvPr>
            <p:ph type="sldNum" sz="quarter" idx="12"/>
          </p:nvPr>
        </p:nvSpPr>
        <p:spPr>
          <a:ln/>
        </p:spPr>
        <p:txBody>
          <a:bodyPr/>
          <a:lstStyle>
            <a:lvl1pPr>
              <a:defRPr/>
            </a:lvl1pPr>
          </a:lstStyle>
          <a:p>
            <a:fld id="{A6450C84-739A-4D94-9FC3-7DB0A1D93B6E}" type="slidenum">
              <a:rPr lang="en-US" altLang="zh-CN"/>
              <a:pPr/>
              <a:t>‹#›</a:t>
            </a:fld>
            <a:endParaRPr lang="en-US" altLang="zh-CN"/>
          </a:p>
        </p:txBody>
      </p:sp>
    </p:spTree>
    <p:extLst>
      <p:ext uri="{BB962C8B-B14F-4D97-AF65-F5344CB8AC3E}">
        <p14:creationId xmlns:p14="http://schemas.microsoft.com/office/powerpoint/2010/main" val="18450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5955EBC-2DE9-48EA-8E18-FAEAA979A2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A05A4A7-CC15-4178-AB07-1EF1E0E5C0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5419AFC-5FF3-413D-95A0-B0CB232AF8A9}"/>
              </a:ext>
            </a:extLst>
          </p:cNvPr>
          <p:cNvSpPr>
            <a:spLocks noGrp="1" noChangeArrowheads="1"/>
          </p:cNvSpPr>
          <p:nvPr>
            <p:ph type="sldNum" sz="quarter" idx="12"/>
          </p:nvPr>
        </p:nvSpPr>
        <p:spPr>
          <a:ln/>
        </p:spPr>
        <p:txBody>
          <a:bodyPr/>
          <a:lstStyle>
            <a:lvl1pPr>
              <a:defRPr/>
            </a:lvl1pPr>
          </a:lstStyle>
          <a:p>
            <a:fld id="{558ECFF7-9BD7-438D-9348-917315646FB3}" type="slidenum">
              <a:rPr lang="en-US" altLang="zh-CN"/>
              <a:pPr/>
              <a:t>‹#›</a:t>
            </a:fld>
            <a:endParaRPr lang="en-US" altLang="zh-CN"/>
          </a:p>
        </p:txBody>
      </p:sp>
    </p:spTree>
    <p:extLst>
      <p:ext uri="{BB962C8B-B14F-4D97-AF65-F5344CB8AC3E}">
        <p14:creationId xmlns:p14="http://schemas.microsoft.com/office/powerpoint/2010/main" val="308733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cSld name="标题幻灯片">
    <p:spTree>
      <p:nvGrpSpPr>
        <p:cNvPr id="1" name=""/>
        <p:cNvGrpSpPr/>
        <p:nvPr/>
      </p:nvGrpSpPr>
      <p:grpSpPr>
        <a:xfrm>
          <a:off x="0" y="0"/>
          <a:ext cx="0" cy="0"/>
          <a:chOff x="0" y="0"/>
          <a:chExt cx="0" cy="0"/>
        </a:xfrm>
      </p:grpSpPr>
      <p:sp>
        <p:nvSpPr>
          <p:cNvPr id="2" name="任意多边形 8">
            <a:extLst>
              <a:ext uri="{FF2B5EF4-FFF2-40B4-BE49-F238E27FC236}">
                <a16:creationId xmlns:a16="http://schemas.microsoft.com/office/drawing/2014/main" id="{62640A0A-CC66-4B1A-89B7-D4E40420E003}"/>
              </a:ext>
            </a:extLst>
          </p:cNvPr>
          <p:cNvSpPr>
            <a:spLocks noChangeArrowheads="1"/>
          </p:cNvSpPr>
          <p:nvPr/>
        </p:nvSpPr>
        <p:spPr bwMode="auto">
          <a:xfrm>
            <a:off x="34925" y="44450"/>
            <a:ext cx="9145588" cy="4032250"/>
          </a:xfrm>
          <a:custGeom>
            <a:avLst/>
            <a:gdLst/>
            <a:ahLst/>
            <a:cxnLst>
              <a:cxn ang="0">
                <a:pos x="1552" y="644"/>
              </a:cxn>
              <a:cxn ang="0">
                <a:pos x="3600" y="817"/>
              </a:cxn>
              <a:cxn ang="0">
                <a:pos x="4669" y="1271"/>
              </a:cxn>
              <a:cxn ang="0">
                <a:pos x="5435" y="1944"/>
              </a:cxn>
              <a:cxn ang="0">
                <a:pos x="5703" y="2282"/>
              </a:cxn>
              <a:cxn ang="0">
                <a:pos x="5738" y="2410"/>
              </a:cxn>
              <a:cxn ang="0">
                <a:pos x="5715" y="2526"/>
              </a:cxn>
              <a:cxn ang="0">
                <a:pos x="5715" y="2497"/>
              </a:cxn>
              <a:cxn ang="0">
                <a:pos x="5709" y="2480"/>
              </a:cxn>
              <a:cxn ang="0">
                <a:pos x="5716" y="0"/>
              </a:cxn>
              <a:cxn ang="0">
                <a:pos x="0" y="0"/>
              </a:cxn>
              <a:cxn ang="0">
                <a:pos x="0" y="1043"/>
              </a:cxn>
              <a:cxn ang="0">
                <a:pos x="682" y="798"/>
              </a:cxn>
              <a:cxn ang="0">
                <a:pos x="1360" y="663"/>
              </a:cxn>
            </a:cxnLst>
            <a:rect l="0" t="0" r="r" b="b"/>
            <a:pathLst>
              <a:path w="5761" h="2540">
                <a:moveTo>
                  <a:pt x="1552" y="644"/>
                </a:moveTo>
                <a:cubicBezTo>
                  <a:pt x="2544" y="580"/>
                  <a:pt x="3075" y="689"/>
                  <a:pt x="3600" y="817"/>
                </a:cubicBezTo>
                <a:cubicBezTo>
                  <a:pt x="4125" y="945"/>
                  <a:pt x="4363" y="1083"/>
                  <a:pt x="4669" y="1271"/>
                </a:cubicBezTo>
                <a:cubicBezTo>
                  <a:pt x="4975" y="1459"/>
                  <a:pt x="5258" y="1745"/>
                  <a:pt x="5435" y="1944"/>
                </a:cubicBezTo>
                <a:cubicBezTo>
                  <a:pt x="5612" y="2143"/>
                  <a:pt x="5652" y="2204"/>
                  <a:pt x="5703" y="2282"/>
                </a:cubicBezTo>
                <a:cubicBezTo>
                  <a:pt x="5754" y="2360"/>
                  <a:pt x="5736" y="2369"/>
                  <a:pt x="5738" y="2410"/>
                </a:cubicBezTo>
                <a:cubicBezTo>
                  <a:pt x="5761" y="2445"/>
                  <a:pt x="5719" y="2512"/>
                  <a:pt x="5715" y="2526"/>
                </a:cubicBezTo>
                <a:cubicBezTo>
                  <a:pt x="5711" y="2540"/>
                  <a:pt x="5716" y="2505"/>
                  <a:pt x="5715" y="2497"/>
                </a:cubicBezTo>
                <a:lnTo>
                  <a:pt x="5709" y="2480"/>
                </a:lnTo>
                <a:lnTo>
                  <a:pt x="5716" y="0"/>
                </a:lnTo>
                <a:lnTo>
                  <a:pt x="0" y="0"/>
                </a:lnTo>
                <a:lnTo>
                  <a:pt x="0" y="1043"/>
                </a:lnTo>
                <a:cubicBezTo>
                  <a:pt x="0" y="1043"/>
                  <a:pt x="455" y="861"/>
                  <a:pt x="682" y="798"/>
                </a:cubicBezTo>
                <a:cubicBezTo>
                  <a:pt x="906" y="736"/>
                  <a:pt x="1251" y="682"/>
                  <a:pt x="1360" y="663"/>
                </a:cubicBezTo>
              </a:path>
            </a:pathLst>
          </a:custGeom>
          <a:gradFill rotWithShape="1">
            <a:gsLst>
              <a:gs pos="0">
                <a:schemeClr val="accent1"/>
              </a:gs>
              <a:gs pos="100000">
                <a:schemeClr val="tx2"/>
              </a:gs>
            </a:gsLst>
            <a:lin ang="0" scaled="1"/>
          </a:gradFill>
          <a:ln w="9525">
            <a:noFill/>
            <a:round/>
            <a:headEnd/>
            <a:tailEnd/>
          </a:ln>
        </p:spPr>
        <p:txBody>
          <a:bodyPr/>
          <a:lstStyle/>
          <a:p>
            <a:pPr>
              <a:buFont typeface="Arial" pitchFamily="34" charset="0"/>
              <a:buNone/>
              <a:defRPr/>
            </a:pPr>
            <a:endParaRPr kumimoji="0" lang="zh-CN" altLang="en-US" sz="1800" b="0">
              <a:solidFill>
                <a:srgbClr val="000066"/>
              </a:solidFill>
              <a:latin typeface="Verdana" pitchFamily="34" charset="0"/>
            </a:endParaRPr>
          </a:p>
        </p:txBody>
      </p:sp>
      <p:grpSp>
        <p:nvGrpSpPr>
          <p:cNvPr id="3" name="组合 9">
            <a:extLst>
              <a:ext uri="{FF2B5EF4-FFF2-40B4-BE49-F238E27FC236}">
                <a16:creationId xmlns:a16="http://schemas.microsoft.com/office/drawing/2014/main" id="{0F051C85-9F1A-44DB-B9DF-B9008B2537C3}"/>
              </a:ext>
            </a:extLst>
          </p:cNvPr>
          <p:cNvGrpSpPr>
            <a:grpSpLocks/>
          </p:cNvGrpSpPr>
          <p:nvPr/>
        </p:nvGrpSpPr>
        <p:grpSpPr bwMode="auto">
          <a:xfrm>
            <a:off x="0" y="0"/>
            <a:ext cx="9144000" cy="6859588"/>
            <a:chOff x="0" y="0"/>
            <a:chExt cx="5764" cy="4321"/>
          </a:xfrm>
        </p:grpSpPr>
        <p:sp>
          <p:nvSpPr>
            <p:cNvPr id="4" name="圆角矩形 10">
              <a:extLst>
                <a:ext uri="{FF2B5EF4-FFF2-40B4-BE49-F238E27FC236}">
                  <a16:creationId xmlns:a16="http://schemas.microsoft.com/office/drawing/2014/main" id="{EF415B07-0A22-4FAA-91B8-AD09A9CC8107}"/>
                </a:ext>
              </a:extLst>
            </p:cNvPr>
            <p:cNvSpPr>
              <a:spLocks noChangeArrowheads="1"/>
            </p:cNvSpPr>
            <p:nvPr/>
          </p:nvSpPr>
          <p:spPr bwMode="auto">
            <a:xfrm>
              <a:off x="27" y="24"/>
              <a:ext cx="5712" cy="4274"/>
            </a:xfrm>
            <a:prstGeom prst="roundRect">
              <a:avLst>
                <a:gd name="adj" fmla="val 6227"/>
              </a:avLst>
            </a:prstGeom>
            <a:noFill/>
            <a:ln w="76200">
              <a:solidFill>
                <a:schemeClr val="bg1"/>
              </a:solidFill>
              <a:round/>
              <a:headEnd/>
              <a:tailEnd/>
            </a:ln>
          </p:spPr>
          <p:txBody>
            <a:bodyPr/>
            <a:lstStyle/>
            <a:p>
              <a:pPr>
                <a:buFont typeface="Arial" pitchFamily="34" charset="0"/>
                <a:buNone/>
                <a:defRPr/>
              </a:pPr>
              <a:endParaRPr kumimoji="0" lang="zh-CN" altLang="en-US" sz="1800" b="0">
                <a:solidFill>
                  <a:srgbClr val="000066"/>
                </a:solidFill>
                <a:latin typeface="Arial" pitchFamily="34" charset="0"/>
              </a:endParaRPr>
            </a:p>
          </p:txBody>
        </p:sp>
        <p:sp>
          <p:nvSpPr>
            <p:cNvPr id="5" name="任意多边形 11">
              <a:extLst>
                <a:ext uri="{FF2B5EF4-FFF2-40B4-BE49-F238E27FC236}">
                  <a16:creationId xmlns:a16="http://schemas.microsoft.com/office/drawing/2014/main" id="{A4B8617B-060A-4DA7-B0AC-0071A7D6DEC6}"/>
                </a:ext>
              </a:extLst>
            </p:cNvPr>
            <p:cNvSpPr>
              <a:spLocks noChangeArrowheads="1"/>
            </p:cNvSpPr>
            <p:nvPr/>
          </p:nvSpPr>
          <p:spPr bwMode="auto">
            <a:xfrm>
              <a:off x="0" y="0"/>
              <a:ext cx="288" cy="282"/>
            </a:xfrm>
            <a:custGeom>
              <a:avLst/>
              <a:gdLst/>
              <a:ahLst/>
              <a:cxnLst>
                <a:cxn ang="0">
                  <a:pos x="2" y="282"/>
                </a:cxn>
                <a:cxn ang="0">
                  <a:pos x="82" y="144"/>
                </a:cxn>
                <a:cxn ang="0">
                  <a:pos x="165" y="36"/>
                </a:cxn>
                <a:cxn ang="0">
                  <a:pos x="288" y="0"/>
                </a:cxn>
                <a:cxn ang="0">
                  <a:pos x="0" y="0"/>
                </a:cxn>
              </a:cxnLst>
              <a:rect l="0" t="0" r="r" b="b"/>
              <a:pathLst>
                <a:path w="288" h="282">
                  <a:moveTo>
                    <a:pt x="2" y="282"/>
                  </a:moveTo>
                  <a:lnTo>
                    <a:pt x="82" y="144"/>
                  </a:lnTo>
                  <a:lnTo>
                    <a:pt x="165" y="36"/>
                  </a:lnTo>
                  <a:lnTo>
                    <a:pt x="288" y="0"/>
                  </a:lnTo>
                  <a:lnTo>
                    <a:pt x="0" y="0"/>
                  </a:lnTo>
                </a:path>
              </a:pathLst>
            </a:custGeom>
            <a:solidFill>
              <a:schemeClr val="bg1"/>
            </a:solidFill>
            <a:ln w="9525">
              <a:noFill/>
              <a:round/>
              <a:headEnd/>
              <a:tailEnd/>
            </a:ln>
          </p:spPr>
          <p:txBody>
            <a:bodyPr/>
            <a:lstStyle/>
            <a:p>
              <a:pPr>
                <a:buFont typeface="Arial" pitchFamily="34" charset="0"/>
                <a:buNone/>
                <a:defRPr/>
              </a:pPr>
              <a:endParaRPr kumimoji="0" lang="zh-CN" altLang="en-US" sz="1800" b="0">
                <a:solidFill>
                  <a:srgbClr val="000066"/>
                </a:solidFill>
                <a:latin typeface="Verdana" pitchFamily="34" charset="0"/>
              </a:endParaRPr>
            </a:p>
          </p:txBody>
        </p:sp>
        <p:sp>
          <p:nvSpPr>
            <p:cNvPr id="6" name="任意多边形 12">
              <a:extLst>
                <a:ext uri="{FF2B5EF4-FFF2-40B4-BE49-F238E27FC236}">
                  <a16:creationId xmlns:a16="http://schemas.microsoft.com/office/drawing/2014/main" id="{E99B7CA0-4991-4024-84A7-EB473672FAD7}"/>
                </a:ext>
              </a:extLst>
            </p:cNvPr>
            <p:cNvSpPr>
              <a:spLocks noChangeArrowheads="1"/>
            </p:cNvSpPr>
            <p:nvPr/>
          </p:nvSpPr>
          <p:spPr bwMode="auto">
            <a:xfrm>
              <a:off x="5" y="3985"/>
              <a:ext cx="244" cy="336"/>
            </a:xfrm>
            <a:custGeom>
              <a:avLst/>
              <a:gdLst/>
              <a:ahLst/>
              <a:cxnLst>
                <a:cxn ang="0">
                  <a:pos x="243" y="335"/>
                </a:cxn>
                <a:cxn ang="0">
                  <a:pos x="122" y="239"/>
                </a:cxn>
                <a:cxn ang="0">
                  <a:pos x="30" y="144"/>
                </a:cxn>
                <a:cxn ang="0">
                  <a:pos x="0" y="0"/>
                </a:cxn>
                <a:cxn ang="0">
                  <a:pos x="1" y="336"/>
                </a:cxn>
              </a:cxnLst>
              <a:rect l="0" t="0" r="r" b="b"/>
              <a:pathLst>
                <a:path w="243" h="336">
                  <a:moveTo>
                    <a:pt x="243" y="335"/>
                  </a:moveTo>
                  <a:lnTo>
                    <a:pt x="122" y="239"/>
                  </a:lnTo>
                  <a:lnTo>
                    <a:pt x="30" y="144"/>
                  </a:lnTo>
                  <a:lnTo>
                    <a:pt x="0" y="0"/>
                  </a:lnTo>
                  <a:lnTo>
                    <a:pt x="1" y="336"/>
                  </a:lnTo>
                </a:path>
              </a:pathLst>
            </a:custGeom>
            <a:solidFill>
              <a:schemeClr val="bg1"/>
            </a:solidFill>
            <a:ln w="9525">
              <a:noFill/>
              <a:round/>
              <a:headEnd/>
              <a:tailEnd/>
            </a:ln>
          </p:spPr>
          <p:txBody>
            <a:bodyPr/>
            <a:lstStyle/>
            <a:p>
              <a:pPr>
                <a:buFont typeface="Arial" pitchFamily="34" charset="0"/>
                <a:buNone/>
                <a:defRPr/>
              </a:pPr>
              <a:endParaRPr kumimoji="0" lang="zh-CN" altLang="en-US" sz="1800" b="0">
                <a:solidFill>
                  <a:srgbClr val="000066"/>
                </a:solidFill>
                <a:latin typeface="Verdana" pitchFamily="34" charset="0"/>
              </a:endParaRPr>
            </a:p>
          </p:txBody>
        </p:sp>
        <p:sp>
          <p:nvSpPr>
            <p:cNvPr id="7" name="任意多边形 13">
              <a:extLst>
                <a:ext uri="{FF2B5EF4-FFF2-40B4-BE49-F238E27FC236}">
                  <a16:creationId xmlns:a16="http://schemas.microsoft.com/office/drawing/2014/main" id="{34B685E7-E72F-49E2-8AFC-D1A35BFFE389}"/>
                </a:ext>
              </a:extLst>
            </p:cNvPr>
            <p:cNvSpPr>
              <a:spLocks noChangeArrowheads="1"/>
            </p:cNvSpPr>
            <p:nvPr/>
          </p:nvSpPr>
          <p:spPr bwMode="auto">
            <a:xfrm>
              <a:off x="5511" y="4029"/>
              <a:ext cx="253" cy="290"/>
            </a:xfrm>
            <a:custGeom>
              <a:avLst/>
              <a:gdLst/>
              <a:ahLst/>
              <a:cxnLst>
                <a:cxn ang="0">
                  <a:pos x="229" y="0"/>
                </a:cxn>
                <a:cxn ang="0">
                  <a:pos x="164" y="144"/>
                </a:cxn>
                <a:cxn ang="0">
                  <a:pos x="98" y="253"/>
                </a:cxn>
                <a:cxn ang="0">
                  <a:pos x="0" y="290"/>
                </a:cxn>
                <a:cxn ang="0">
                  <a:pos x="232" y="287"/>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p:spPr>
          <p:txBody>
            <a:bodyPr/>
            <a:lstStyle/>
            <a:p>
              <a:pPr>
                <a:buFont typeface="Arial" pitchFamily="34" charset="0"/>
                <a:buNone/>
                <a:defRPr/>
              </a:pPr>
              <a:endParaRPr kumimoji="0" lang="zh-CN" altLang="en-US" sz="1800" b="0">
                <a:solidFill>
                  <a:srgbClr val="000066"/>
                </a:solidFill>
                <a:latin typeface="Verdana" pitchFamily="34" charset="0"/>
              </a:endParaRPr>
            </a:p>
          </p:txBody>
        </p:sp>
        <p:sp>
          <p:nvSpPr>
            <p:cNvPr id="8" name="任意多边形 14">
              <a:extLst>
                <a:ext uri="{FF2B5EF4-FFF2-40B4-BE49-F238E27FC236}">
                  <a16:creationId xmlns:a16="http://schemas.microsoft.com/office/drawing/2014/main" id="{9FA25209-6D01-4673-BA8B-2548C503EC93}"/>
                </a:ext>
              </a:extLst>
            </p:cNvPr>
            <p:cNvSpPr>
              <a:spLocks noChangeArrowheads="1"/>
            </p:cNvSpPr>
            <p:nvPr/>
          </p:nvSpPr>
          <p:spPr bwMode="auto">
            <a:xfrm>
              <a:off x="5472" y="0"/>
              <a:ext cx="288" cy="288"/>
            </a:xfrm>
            <a:custGeom>
              <a:avLst/>
              <a:gdLst/>
              <a:ahLst/>
              <a:cxnLst>
                <a:cxn ang="0">
                  <a:pos x="0" y="0"/>
                </a:cxn>
                <a:cxn ang="0">
                  <a:pos x="144" y="82"/>
                </a:cxn>
                <a:cxn ang="0">
                  <a:pos x="252" y="165"/>
                </a:cxn>
                <a:cxn ang="0">
                  <a:pos x="288" y="288"/>
                </a:cxn>
                <a:cxn ang="0">
                  <a:pos x="288" y="0"/>
                </a:cxn>
              </a:cxnLst>
              <a:rect l="0" t="0" r="r" b="b"/>
              <a:pathLst>
                <a:path w="288" h="288">
                  <a:moveTo>
                    <a:pt x="0" y="0"/>
                  </a:moveTo>
                  <a:lnTo>
                    <a:pt x="144" y="82"/>
                  </a:lnTo>
                  <a:lnTo>
                    <a:pt x="252" y="165"/>
                  </a:lnTo>
                  <a:lnTo>
                    <a:pt x="288" y="288"/>
                  </a:lnTo>
                  <a:lnTo>
                    <a:pt x="288" y="0"/>
                  </a:lnTo>
                </a:path>
              </a:pathLst>
            </a:custGeom>
            <a:solidFill>
              <a:schemeClr val="bg1"/>
            </a:solidFill>
            <a:ln w="9525">
              <a:noFill/>
              <a:round/>
              <a:headEnd/>
              <a:tailEnd/>
            </a:ln>
          </p:spPr>
          <p:txBody>
            <a:bodyPr/>
            <a:lstStyle/>
            <a:p>
              <a:pPr>
                <a:buFont typeface="Arial" pitchFamily="34" charset="0"/>
                <a:buNone/>
                <a:defRPr/>
              </a:pPr>
              <a:endParaRPr kumimoji="0" lang="zh-CN" altLang="en-US" sz="1800" b="0">
                <a:solidFill>
                  <a:srgbClr val="000066"/>
                </a:solidFill>
                <a:latin typeface="Verdana" pitchFamily="34" charset="0"/>
              </a:endParaRPr>
            </a:p>
          </p:txBody>
        </p:sp>
      </p:grpSp>
      <p:sp>
        <p:nvSpPr>
          <p:cNvPr id="9" name="椭圆 8">
            <a:extLst>
              <a:ext uri="{FF2B5EF4-FFF2-40B4-BE49-F238E27FC236}">
                <a16:creationId xmlns:a16="http://schemas.microsoft.com/office/drawing/2014/main" id="{7C2FB77C-5892-4FF1-A80A-490A2E2DC2DF}"/>
              </a:ext>
            </a:extLst>
          </p:cNvPr>
          <p:cNvSpPr>
            <a:spLocks noChangeArrowheads="1"/>
          </p:cNvSpPr>
          <p:nvPr/>
        </p:nvSpPr>
        <p:spPr bwMode="auto">
          <a:xfrm>
            <a:off x="5508625" y="1125538"/>
            <a:ext cx="792163" cy="790575"/>
          </a:xfrm>
          <a:prstGeom prst="ellipse">
            <a:avLst/>
          </a:prstGeom>
          <a:gradFill rotWithShape="1">
            <a:gsLst>
              <a:gs pos="0">
                <a:schemeClr val="accent2"/>
              </a:gs>
              <a:gs pos="100000">
                <a:srgbClr val="14454A"/>
              </a:gs>
            </a:gsLst>
            <a:path path="shape">
              <a:fillToRect l="50000" t="50000" r="50000" b="50000"/>
            </a:path>
          </a:gradFill>
          <a:ln w="38100">
            <a:solidFill>
              <a:schemeClr val="bg1"/>
            </a:solidFill>
            <a:round/>
            <a:headEnd/>
            <a:tailEnd/>
          </a:ln>
        </p:spPr>
        <p:txBody>
          <a:bodyPr/>
          <a:lstStyle/>
          <a:p>
            <a:pPr>
              <a:buFont typeface="Arial" pitchFamily="34" charset="0"/>
              <a:buNone/>
              <a:defRPr/>
            </a:pPr>
            <a:endParaRPr kumimoji="0" lang="zh-CN" altLang="en-US" sz="1800" b="0">
              <a:solidFill>
                <a:srgbClr val="000066"/>
              </a:solidFill>
              <a:latin typeface="Arial" pitchFamily="34" charset="0"/>
            </a:endParaRPr>
          </a:p>
        </p:txBody>
      </p:sp>
      <p:sp>
        <p:nvSpPr>
          <p:cNvPr id="10" name="椭圆 9">
            <a:extLst>
              <a:ext uri="{FF2B5EF4-FFF2-40B4-BE49-F238E27FC236}">
                <a16:creationId xmlns:a16="http://schemas.microsoft.com/office/drawing/2014/main" id="{1E14F0D4-6F80-49B7-82F8-993BF9D07C7C}"/>
              </a:ext>
            </a:extLst>
          </p:cNvPr>
          <p:cNvSpPr>
            <a:spLocks noChangeArrowheads="1"/>
          </p:cNvSpPr>
          <p:nvPr/>
        </p:nvSpPr>
        <p:spPr bwMode="auto">
          <a:xfrm>
            <a:off x="2987675" y="836613"/>
            <a:ext cx="504825" cy="504825"/>
          </a:xfrm>
          <a:prstGeom prst="ellipse">
            <a:avLst/>
          </a:prstGeom>
          <a:gradFill rotWithShape="1">
            <a:gsLst>
              <a:gs pos="0">
                <a:schemeClr val="tx2"/>
              </a:gs>
              <a:gs pos="100000">
                <a:srgbClr val="294B26"/>
              </a:gs>
            </a:gsLst>
            <a:path path="shape">
              <a:fillToRect l="50000" t="50000" r="50000" b="50000"/>
            </a:path>
          </a:gradFill>
          <a:ln w="38100">
            <a:solidFill>
              <a:schemeClr val="bg1"/>
            </a:solidFill>
            <a:round/>
            <a:headEnd/>
            <a:tailEnd/>
          </a:ln>
        </p:spPr>
        <p:txBody>
          <a:bodyPr/>
          <a:lstStyle/>
          <a:p>
            <a:pPr>
              <a:buFont typeface="Arial" pitchFamily="34" charset="0"/>
              <a:buNone/>
              <a:defRPr/>
            </a:pPr>
            <a:endParaRPr kumimoji="0" lang="zh-CN" altLang="en-US" sz="1800" b="0">
              <a:solidFill>
                <a:srgbClr val="000066"/>
              </a:solidFill>
              <a:latin typeface="Arial" pitchFamily="34" charset="0"/>
            </a:endParaRPr>
          </a:p>
        </p:txBody>
      </p:sp>
      <p:sp>
        <p:nvSpPr>
          <p:cNvPr id="11" name="椭圆 10">
            <a:extLst>
              <a:ext uri="{FF2B5EF4-FFF2-40B4-BE49-F238E27FC236}">
                <a16:creationId xmlns:a16="http://schemas.microsoft.com/office/drawing/2014/main" id="{3CE7742E-AA97-457F-8966-EB66434DCCD7}"/>
              </a:ext>
            </a:extLst>
          </p:cNvPr>
          <p:cNvSpPr>
            <a:spLocks noChangeArrowheads="1"/>
          </p:cNvSpPr>
          <p:nvPr/>
        </p:nvSpPr>
        <p:spPr bwMode="auto">
          <a:xfrm>
            <a:off x="971550" y="1196975"/>
            <a:ext cx="360363" cy="358775"/>
          </a:xfrm>
          <a:prstGeom prst="ellipse">
            <a:avLst/>
          </a:prstGeom>
          <a:gradFill rotWithShape="1">
            <a:gsLst>
              <a:gs pos="0">
                <a:schemeClr val="hlink"/>
              </a:gs>
              <a:gs pos="100000">
                <a:srgbClr val="2A3959"/>
              </a:gs>
            </a:gsLst>
            <a:path path="shape">
              <a:fillToRect l="50000" t="50000" r="50000" b="50000"/>
            </a:path>
          </a:gradFill>
          <a:ln w="38100">
            <a:solidFill>
              <a:schemeClr val="bg1"/>
            </a:solidFill>
            <a:round/>
            <a:headEnd/>
            <a:tailEnd/>
          </a:ln>
        </p:spPr>
        <p:txBody>
          <a:bodyPr/>
          <a:lstStyle/>
          <a:p>
            <a:pPr>
              <a:buFont typeface="Arial" pitchFamily="34" charset="0"/>
              <a:buNone/>
              <a:defRPr/>
            </a:pPr>
            <a:endParaRPr kumimoji="0" lang="zh-CN" altLang="en-US" sz="1800" b="0">
              <a:solidFill>
                <a:srgbClr val="000066"/>
              </a:solidFill>
              <a:latin typeface="Arial" pitchFamily="34" charset="0"/>
            </a:endParaRPr>
          </a:p>
        </p:txBody>
      </p:sp>
    </p:spTree>
    <p:extLst>
      <p:ext uri="{BB962C8B-B14F-4D97-AF65-F5344CB8AC3E}">
        <p14:creationId xmlns:p14="http://schemas.microsoft.com/office/powerpoint/2010/main" val="4033274318"/>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9">
            <a:extLst>
              <a:ext uri="{FF2B5EF4-FFF2-40B4-BE49-F238E27FC236}">
                <a16:creationId xmlns:a16="http://schemas.microsoft.com/office/drawing/2014/main" id="{4C82F4D3-4D9B-4916-BD06-36F9E0BD70AA}"/>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5" name="灯片编号占位符 1030">
            <a:extLst>
              <a:ext uri="{FF2B5EF4-FFF2-40B4-BE49-F238E27FC236}">
                <a16:creationId xmlns:a16="http://schemas.microsoft.com/office/drawing/2014/main" id="{6F0CA440-CBB1-453D-982A-3DBB393ABC94}"/>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F045C782-DC04-4DF9-B605-C6075D1CAD9C}" type="slidenum">
              <a:rPr lang="ko-KR" altLang="en-US"/>
              <a:pPr/>
              <a:t>‹#›</a:t>
            </a:fld>
            <a:endParaRPr lang="ko-KR" altLang="en-US"/>
          </a:p>
        </p:txBody>
      </p:sp>
    </p:spTree>
    <p:extLst>
      <p:ext uri="{BB962C8B-B14F-4D97-AF65-F5344CB8AC3E}">
        <p14:creationId xmlns:p14="http://schemas.microsoft.com/office/powerpoint/2010/main" val="378711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页脚占位符 1029">
            <a:extLst>
              <a:ext uri="{FF2B5EF4-FFF2-40B4-BE49-F238E27FC236}">
                <a16:creationId xmlns:a16="http://schemas.microsoft.com/office/drawing/2014/main" id="{E65D7381-E32C-4430-8D24-BD4F716303A1}"/>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5" name="灯片编号占位符 1030">
            <a:extLst>
              <a:ext uri="{FF2B5EF4-FFF2-40B4-BE49-F238E27FC236}">
                <a16:creationId xmlns:a16="http://schemas.microsoft.com/office/drawing/2014/main" id="{60183C6C-6BA1-4BF0-B92A-5612D848D4FB}"/>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D35F6C61-58B1-42D4-9AE4-700559D878F2}" type="slidenum">
              <a:rPr lang="ko-KR" altLang="en-US"/>
              <a:pPr/>
              <a:t>‹#›</a:t>
            </a:fld>
            <a:endParaRPr lang="ko-KR" altLang="en-US"/>
          </a:p>
        </p:txBody>
      </p:sp>
    </p:spTree>
    <p:extLst>
      <p:ext uri="{BB962C8B-B14F-4D97-AF65-F5344CB8AC3E}">
        <p14:creationId xmlns:p14="http://schemas.microsoft.com/office/powerpoint/2010/main" val="3062739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95288" y="1196975"/>
            <a:ext cx="4032504" cy="51990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2384" y="1196975"/>
            <a:ext cx="4032504" cy="51990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1029">
            <a:extLst>
              <a:ext uri="{FF2B5EF4-FFF2-40B4-BE49-F238E27FC236}">
                <a16:creationId xmlns:a16="http://schemas.microsoft.com/office/drawing/2014/main" id="{34B62193-F234-4203-A3FC-CB334CEFFCC3}"/>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6" name="灯片编号占位符 1030">
            <a:extLst>
              <a:ext uri="{FF2B5EF4-FFF2-40B4-BE49-F238E27FC236}">
                <a16:creationId xmlns:a16="http://schemas.microsoft.com/office/drawing/2014/main" id="{F7DA6FF9-32AE-4089-8EC8-6E0E0D157AE6}"/>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EC4F2D71-DBD9-4B9F-9A95-72A9D876B4F2}" type="slidenum">
              <a:rPr lang="ko-KR" altLang="en-US"/>
              <a:pPr/>
              <a:t>‹#›</a:t>
            </a:fld>
            <a:endParaRPr lang="ko-KR" altLang="en-US"/>
          </a:p>
        </p:txBody>
      </p:sp>
    </p:spTree>
    <p:extLst>
      <p:ext uri="{BB962C8B-B14F-4D97-AF65-F5344CB8AC3E}">
        <p14:creationId xmlns:p14="http://schemas.microsoft.com/office/powerpoint/2010/main" val="2316440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页脚占位符 1029">
            <a:extLst>
              <a:ext uri="{FF2B5EF4-FFF2-40B4-BE49-F238E27FC236}">
                <a16:creationId xmlns:a16="http://schemas.microsoft.com/office/drawing/2014/main" id="{40D617C6-7B6B-4867-A891-78C1956F2CE0}"/>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8" name="灯片编号占位符 1030">
            <a:extLst>
              <a:ext uri="{FF2B5EF4-FFF2-40B4-BE49-F238E27FC236}">
                <a16:creationId xmlns:a16="http://schemas.microsoft.com/office/drawing/2014/main" id="{DBD45D16-B7D4-40CC-9F54-ACF47B01C94D}"/>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91D008E9-3CAD-4E74-BB63-E9A82604DC42}" type="slidenum">
              <a:rPr lang="ko-KR" altLang="en-US"/>
              <a:pPr/>
              <a:t>‹#›</a:t>
            </a:fld>
            <a:endParaRPr lang="ko-KR" altLang="en-US"/>
          </a:p>
        </p:txBody>
      </p:sp>
    </p:spTree>
    <p:extLst>
      <p:ext uri="{BB962C8B-B14F-4D97-AF65-F5344CB8AC3E}">
        <p14:creationId xmlns:p14="http://schemas.microsoft.com/office/powerpoint/2010/main" val="3990097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页脚占位符 1029">
            <a:extLst>
              <a:ext uri="{FF2B5EF4-FFF2-40B4-BE49-F238E27FC236}">
                <a16:creationId xmlns:a16="http://schemas.microsoft.com/office/drawing/2014/main" id="{0A38F191-85FE-461A-834D-3803CDDABB72}"/>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4" name="灯片编号占位符 1030">
            <a:extLst>
              <a:ext uri="{FF2B5EF4-FFF2-40B4-BE49-F238E27FC236}">
                <a16:creationId xmlns:a16="http://schemas.microsoft.com/office/drawing/2014/main" id="{FD69FF7F-1E7A-4F83-9ADA-87B707F4DEC0}"/>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9D96D942-D21D-4BBA-B07B-367E8C45B03F}" type="slidenum">
              <a:rPr lang="ko-KR" altLang="en-US"/>
              <a:pPr/>
              <a:t>‹#›</a:t>
            </a:fld>
            <a:endParaRPr lang="ko-KR" altLang="en-US"/>
          </a:p>
        </p:txBody>
      </p:sp>
    </p:spTree>
    <p:extLst>
      <p:ext uri="{BB962C8B-B14F-4D97-AF65-F5344CB8AC3E}">
        <p14:creationId xmlns:p14="http://schemas.microsoft.com/office/powerpoint/2010/main" val="726443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029">
            <a:extLst>
              <a:ext uri="{FF2B5EF4-FFF2-40B4-BE49-F238E27FC236}">
                <a16:creationId xmlns:a16="http://schemas.microsoft.com/office/drawing/2014/main" id="{1B276962-7EF4-41D8-A350-09DF6F755BDB}"/>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3" name="灯片编号占位符 1030">
            <a:extLst>
              <a:ext uri="{FF2B5EF4-FFF2-40B4-BE49-F238E27FC236}">
                <a16:creationId xmlns:a16="http://schemas.microsoft.com/office/drawing/2014/main" id="{05680EC3-3CB1-4076-98C2-DCF42193E9E8}"/>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5647B0C4-160B-4C03-9603-987CD7CBA6E4}" type="slidenum">
              <a:rPr lang="ko-KR" altLang="en-US"/>
              <a:pPr/>
              <a:t>‹#›</a:t>
            </a:fld>
            <a:endParaRPr lang="ko-KR" altLang="en-US"/>
          </a:p>
        </p:txBody>
      </p:sp>
    </p:spTree>
    <p:extLst>
      <p:ext uri="{BB962C8B-B14F-4D97-AF65-F5344CB8AC3E}">
        <p14:creationId xmlns:p14="http://schemas.microsoft.com/office/powerpoint/2010/main" val="1470111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页脚占位符 1029">
            <a:extLst>
              <a:ext uri="{FF2B5EF4-FFF2-40B4-BE49-F238E27FC236}">
                <a16:creationId xmlns:a16="http://schemas.microsoft.com/office/drawing/2014/main" id="{1AA8B306-EC83-44E6-A20D-7309E721C039}"/>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6" name="灯片编号占位符 1030">
            <a:extLst>
              <a:ext uri="{FF2B5EF4-FFF2-40B4-BE49-F238E27FC236}">
                <a16:creationId xmlns:a16="http://schemas.microsoft.com/office/drawing/2014/main" id="{BA6EE96E-9204-406C-8614-67B1D244A54A}"/>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8CFBA0A0-BA3C-4CBB-AB68-95F39E3A947A}" type="slidenum">
              <a:rPr lang="ko-KR" altLang="en-US"/>
              <a:pPr/>
              <a:t>‹#›</a:t>
            </a:fld>
            <a:endParaRPr lang="ko-KR" altLang="en-US"/>
          </a:p>
        </p:txBody>
      </p:sp>
    </p:spTree>
    <p:extLst>
      <p:ext uri="{BB962C8B-B14F-4D97-AF65-F5344CB8AC3E}">
        <p14:creationId xmlns:p14="http://schemas.microsoft.com/office/powerpoint/2010/main" val="127157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056F8F1-D775-40F5-AE4A-92FAF2FBE5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CB29A80-810B-43CC-A2BE-EEBDDC181E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4252FE-341F-48FA-BB43-C9708F3FA9C2}"/>
              </a:ext>
            </a:extLst>
          </p:cNvPr>
          <p:cNvSpPr>
            <a:spLocks noGrp="1" noChangeArrowheads="1"/>
          </p:cNvSpPr>
          <p:nvPr>
            <p:ph type="sldNum" sz="quarter" idx="12"/>
          </p:nvPr>
        </p:nvSpPr>
        <p:spPr>
          <a:ln/>
        </p:spPr>
        <p:txBody>
          <a:bodyPr/>
          <a:lstStyle>
            <a:lvl1pPr>
              <a:defRPr/>
            </a:lvl1pPr>
          </a:lstStyle>
          <a:p>
            <a:fld id="{8BC2D138-0763-4AFC-8630-A531C0FDD684}" type="slidenum">
              <a:rPr lang="en-US" altLang="zh-CN"/>
              <a:pPr/>
              <a:t>‹#›</a:t>
            </a:fld>
            <a:endParaRPr lang="en-US" altLang="zh-CN"/>
          </a:p>
        </p:txBody>
      </p:sp>
    </p:spTree>
    <p:extLst>
      <p:ext uri="{BB962C8B-B14F-4D97-AF65-F5344CB8AC3E}">
        <p14:creationId xmlns:p14="http://schemas.microsoft.com/office/powerpoint/2010/main" val="1977008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页脚占位符 1029">
            <a:extLst>
              <a:ext uri="{FF2B5EF4-FFF2-40B4-BE49-F238E27FC236}">
                <a16:creationId xmlns:a16="http://schemas.microsoft.com/office/drawing/2014/main" id="{790AF247-A1C1-43EB-8F7A-EEBF88356EA7}"/>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6" name="灯片编号占位符 1030">
            <a:extLst>
              <a:ext uri="{FF2B5EF4-FFF2-40B4-BE49-F238E27FC236}">
                <a16:creationId xmlns:a16="http://schemas.microsoft.com/office/drawing/2014/main" id="{7402983A-63A5-4B80-BAFD-D4E85001179D}"/>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1BF747A8-1A56-4475-A7EC-2601A06C9BFA}" type="slidenum">
              <a:rPr lang="ko-KR" altLang="en-US"/>
              <a:pPr/>
              <a:t>‹#›</a:t>
            </a:fld>
            <a:endParaRPr lang="ko-KR" altLang="en-US"/>
          </a:p>
        </p:txBody>
      </p:sp>
    </p:spTree>
    <p:extLst>
      <p:ext uri="{BB962C8B-B14F-4D97-AF65-F5344CB8AC3E}">
        <p14:creationId xmlns:p14="http://schemas.microsoft.com/office/powerpoint/2010/main" val="876505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9">
            <a:extLst>
              <a:ext uri="{FF2B5EF4-FFF2-40B4-BE49-F238E27FC236}">
                <a16:creationId xmlns:a16="http://schemas.microsoft.com/office/drawing/2014/main" id="{DAEAFEC1-FFA3-47A6-8DBC-0F3A5DF037C6}"/>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5" name="灯片编号占位符 1030">
            <a:extLst>
              <a:ext uri="{FF2B5EF4-FFF2-40B4-BE49-F238E27FC236}">
                <a16:creationId xmlns:a16="http://schemas.microsoft.com/office/drawing/2014/main" id="{A4E12661-C847-474C-BA01-8547D68D33FD}"/>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C020F62D-CC46-424F-B3B5-A38476E5116E}" type="slidenum">
              <a:rPr lang="ko-KR" altLang="en-US"/>
              <a:pPr/>
              <a:t>‹#›</a:t>
            </a:fld>
            <a:endParaRPr lang="ko-KR" altLang="en-US"/>
          </a:p>
        </p:txBody>
      </p:sp>
    </p:spTree>
    <p:extLst>
      <p:ext uri="{BB962C8B-B14F-4D97-AF65-F5344CB8AC3E}">
        <p14:creationId xmlns:p14="http://schemas.microsoft.com/office/powerpoint/2010/main" val="2883843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0663" y="117475"/>
            <a:ext cx="2106613" cy="62785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117475"/>
            <a:ext cx="6197715" cy="62785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29">
            <a:extLst>
              <a:ext uri="{FF2B5EF4-FFF2-40B4-BE49-F238E27FC236}">
                <a16:creationId xmlns:a16="http://schemas.microsoft.com/office/drawing/2014/main" id="{01C3282C-070A-4812-80ED-410C409FB090}"/>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5" name="灯片编号占位符 1030">
            <a:extLst>
              <a:ext uri="{FF2B5EF4-FFF2-40B4-BE49-F238E27FC236}">
                <a16:creationId xmlns:a16="http://schemas.microsoft.com/office/drawing/2014/main" id="{B9F4E268-790B-45F2-A140-C7938250B67B}"/>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DF06CC37-DD85-4661-8ED1-7948EFF48F4A}" type="slidenum">
              <a:rPr lang="ko-KR" altLang="en-US"/>
              <a:pPr/>
              <a:t>‹#›</a:t>
            </a:fld>
            <a:endParaRPr lang="ko-KR" altLang="en-US"/>
          </a:p>
        </p:txBody>
      </p:sp>
    </p:spTree>
    <p:extLst>
      <p:ext uri="{BB962C8B-B14F-4D97-AF65-F5344CB8AC3E}">
        <p14:creationId xmlns:p14="http://schemas.microsoft.com/office/powerpoint/2010/main" val="524706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页脚占位符 1029">
            <a:extLst>
              <a:ext uri="{FF2B5EF4-FFF2-40B4-BE49-F238E27FC236}">
                <a16:creationId xmlns:a16="http://schemas.microsoft.com/office/drawing/2014/main" id="{B711B22C-EB7C-4C56-A7F5-89B6780CE62F}"/>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7" name="灯片编号占位符 1030">
            <a:extLst>
              <a:ext uri="{FF2B5EF4-FFF2-40B4-BE49-F238E27FC236}">
                <a16:creationId xmlns:a16="http://schemas.microsoft.com/office/drawing/2014/main" id="{359B0B90-9D62-442B-BDB1-DC46910698E1}"/>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C39B4EF0-09A3-4B9B-9EDE-25F4C987EB80}" type="slidenum">
              <a:rPr lang="ko-KR" altLang="en-US"/>
              <a:pPr/>
              <a:t>‹#›</a:t>
            </a:fld>
            <a:endParaRPr lang="ko-KR" altLang="en-US"/>
          </a:p>
        </p:txBody>
      </p:sp>
    </p:spTree>
    <p:extLst>
      <p:ext uri="{BB962C8B-B14F-4D97-AF65-F5344CB8AC3E}">
        <p14:creationId xmlns:p14="http://schemas.microsoft.com/office/powerpoint/2010/main" val="3716064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117475"/>
            <a:ext cx="8426450" cy="62785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页脚占位符 1029">
            <a:extLst>
              <a:ext uri="{FF2B5EF4-FFF2-40B4-BE49-F238E27FC236}">
                <a16:creationId xmlns:a16="http://schemas.microsoft.com/office/drawing/2014/main" id="{D8FD5450-79BE-4261-83A0-2FFB4C3BA20D}"/>
              </a:ext>
            </a:extLst>
          </p:cNvPr>
          <p:cNvSpPr>
            <a:spLocks noGrp="1"/>
          </p:cNvSpPr>
          <p:nvPr>
            <p:ph type="ftr" sz="quarter" idx="10"/>
          </p:nvPr>
        </p:nvSpPr>
        <p:spPr/>
        <p:txBody>
          <a:bodyPr/>
          <a:lstStyle>
            <a:lvl1pPr>
              <a:buFontTx/>
              <a:buNone/>
              <a:defRPr kumimoji="1" sz="2800"/>
            </a:lvl1pPr>
          </a:lstStyle>
          <a:p>
            <a:pPr>
              <a:defRPr/>
            </a:pPr>
            <a:r>
              <a:rPr lang="zh-CN" altLang="en-US"/>
              <a:t>主讲教师-汤志娜</a:t>
            </a:r>
          </a:p>
        </p:txBody>
      </p:sp>
      <p:sp>
        <p:nvSpPr>
          <p:cNvPr id="4" name="灯片编号占位符 1030">
            <a:extLst>
              <a:ext uri="{FF2B5EF4-FFF2-40B4-BE49-F238E27FC236}">
                <a16:creationId xmlns:a16="http://schemas.microsoft.com/office/drawing/2014/main" id="{7AFB2B79-F498-4F7F-94CB-0AE6FBB89249}"/>
              </a:ext>
            </a:extLst>
          </p:cNvPr>
          <p:cNvSpPr>
            <a:spLocks noGrp="1"/>
          </p:cNvSpPr>
          <p:nvPr>
            <p:ph type="sldNum" sz="quarter" idx="11"/>
          </p:nvPr>
        </p:nvSpPr>
        <p:spPr/>
        <p:txBody>
          <a:bodyPr/>
          <a:lstStyle>
            <a:lvl1pPr>
              <a:buFontTx/>
              <a:buNone/>
              <a:defRPr kumimoji="1">
                <a:latin typeface="Times New Roman" panose="02020603050405020304" pitchFamily="18" charset="0"/>
              </a:defRPr>
            </a:lvl1pPr>
          </a:lstStyle>
          <a:p>
            <a:fld id="{A6CFD320-37C6-4C99-8FB5-989FB65EA247}" type="slidenum">
              <a:rPr lang="ko-KR" altLang="en-US"/>
              <a:pPr/>
              <a:t>‹#›</a:t>
            </a:fld>
            <a:endParaRPr lang="ko-KR" altLang="en-US"/>
          </a:p>
        </p:txBody>
      </p:sp>
    </p:spTree>
    <p:extLst>
      <p:ext uri="{BB962C8B-B14F-4D97-AF65-F5344CB8AC3E}">
        <p14:creationId xmlns:p14="http://schemas.microsoft.com/office/powerpoint/2010/main" val="150392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9E072EF-6574-43E4-8C7E-73FF43C013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04B054C-F729-4568-8402-CE32D53F1C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0FD5E86-0EC5-4537-B58D-D241BF19F910}"/>
              </a:ext>
            </a:extLst>
          </p:cNvPr>
          <p:cNvSpPr>
            <a:spLocks noGrp="1" noChangeArrowheads="1"/>
          </p:cNvSpPr>
          <p:nvPr>
            <p:ph type="sldNum" sz="quarter" idx="12"/>
          </p:nvPr>
        </p:nvSpPr>
        <p:spPr>
          <a:ln/>
        </p:spPr>
        <p:txBody>
          <a:bodyPr/>
          <a:lstStyle>
            <a:lvl1pPr>
              <a:defRPr/>
            </a:lvl1pPr>
          </a:lstStyle>
          <a:p>
            <a:fld id="{F7653CEF-8EF3-446E-90AA-2D0F2C8A799B}" type="slidenum">
              <a:rPr lang="en-US" altLang="zh-CN"/>
              <a:pPr/>
              <a:t>‹#›</a:t>
            </a:fld>
            <a:endParaRPr lang="en-US" altLang="zh-CN"/>
          </a:p>
        </p:txBody>
      </p:sp>
    </p:spTree>
    <p:extLst>
      <p:ext uri="{BB962C8B-B14F-4D97-AF65-F5344CB8AC3E}">
        <p14:creationId xmlns:p14="http://schemas.microsoft.com/office/powerpoint/2010/main" val="6761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C161088-5D24-487C-9B50-4DDB4F2B7C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7516104-44A3-486E-9FE1-5FECA8E89B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1D01C57-6073-4027-BE13-3419F3192ACA}"/>
              </a:ext>
            </a:extLst>
          </p:cNvPr>
          <p:cNvSpPr>
            <a:spLocks noGrp="1" noChangeArrowheads="1"/>
          </p:cNvSpPr>
          <p:nvPr>
            <p:ph type="sldNum" sz="quarter" idx="12"/>
          </p:nvPr>
        </p:nvSpPr>
        <p:spPr>
          <a:ln/>
        </p:spPr>
        <p:txBody>
          <a:bodyPr/>
          <a:lstStyle>
            <a:lvl1pPr>
              <a:defRPr/>
            </a:lvl1pPr>
          </a:lstStyle>
          <a:p>
            <a:fld id="{3B839CAB-1AA5-4513-93BE-B8E1F12D26DB}" type="slidenum">
              <a:rPr lang="en-US" altLang="zh-CN"/>
              <a:pPr/>
              <a:t>‹#›</a:t>
            </a:fld>
            <a:endParaRPr lang="en-US" altLang="zh-CN"/>
          </a:p>
        </p:txBody>
      </p:sp>
    </p:spTree>
    <p:extLst>
      <p:ext uri="{BB962C8B-B14F-4D97-AF65-F5344CB8AC3E}">
        <p14:creationId xmlns:p14="http://schemas.microsoft.com/office/powerpoint/2010/main" val="317089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8EA728F-E027-4AEA-991A-4ECF3525EA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66796B7-659F-4865-BA68-6BEDFCD04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5D8531A-E4EF-4789-AEFF-8805300ADD2A}"/>
              </a:ext>
            </a:extLst>
          </p:cNvPr>
          <p:cNvSpPr>
            <a:spLocks noGrp="1" noChangeArrowheads="1"/>
          </p:cNvSpPr>
          <p:nvPr>
            <p:ph type="sldNum" sz="quarter" idx="12"/>
          </p:nvPr>
        </p:nvSpPr>
        <p:spPr>
          <a:ln/>
        </p:spPr>
        <p:txBody>
          <a:bodyPr/>
          <a:lstStyle>
            <a:lvl1pPr>
              <a:defRPr/>
            </a:lvl1pPr>
          </a:lstStyle>
          <a:p>
            <a:fld id="{58D66DD1-1466-41FB-9E1E-CAE092D079CB}" type="slidenum">
              <a:rPr lang="en-US" altLang="zh-CN"/>
              <a:pPr/>
              <a:t>‹#›</a:t>
            </a:fld>
            <a:endParaRPr lang="en-US" altLang="zh-CN"/>
          </a:p>
        </p:txBody>
      </p:sp>
    </p:spTree>
    <p:extLst>
      <p:ext uri="{BB962C8B-B14F-4D97-AF65-F5344CB8AC3E}">
        <p14:creationId xmlns:p14="http://schemas.microsoft.com/office/powerpoint/2010/main" val="44628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E9323F3-B70C-4F9A-9F4B-3726A62163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50BE6B8-0A39-4144-A83E-4FB3036C7E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96B04C8-A24A-4BF5-A9B8-129EACFCD441}"/>
              </a:ext>
            </a:extLst>
          </p:cNvPr>
          <p:cNvSpPr>
            <a:spLocks noGrp="1" noChangeArrowheads="1"/>
          </p:cNvSpPr>
          <p:nvPr>
            <p:ph type="sldNum" sz="quarter" idx="12"/>
          </p:nvPr>
        </p:nvSpPr>
        <p:spPr>
          <a:ln/>
        </p:spPr>
        <p:txBody>
          <a:bodyPr/>
          <a:lstStyle>
            <a:lvl1pPr>
              <a:defRPr/>
            </a:lvl1pPr>
          </a:lstStyle>
          <a:p>
            <a:fld id="{A5D66192-1D3C-486A-8220-8C6133C6E6F2}" type="slidenum">
              <a:rPr lang="en-US" altLang="zh-CN"/>
              <a:pPr/>
              <a:t>‹#›</a:t>
            </a:fld>
            <a:endParaRPr lang="en-US" altLang="zh-CN"/>
          </a:p>
        </p:txBody>
      </p:sp>
    </p:spTree>
    <p:extLst>
      <p:ext uri="{BB962C8B-B14F-4D97-AF65-F5344CB8AC3E}">
        <p14:creationId xmlns:p14="http://schemas.microsoft.com/office/powerpoint/2010/main" val="249451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3C481B-4B8B-45B9-9583-ACC7E6D781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0185B1A-893D-4AAB-BAEE-4BEA241086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A6FAD7B-35E5-465F-8A36-7140125E14B6}"/>
              </a:ext>
            </a:extLst>
          </p:cNvPr>
          <p:cNvSpPr>
            <a:spLocks noGrp="1" noChangeArrowheads="1"/>
          </p:cNvSpPr>
          <p:nvPr>
            <p:ph type="sldNum" sz="quarter" idx="12"/>
          </p:nvPr>
        </p:nvSpPr>
        <p:spPr>
          <a:ln/>
        </p:spPr>
        <p:txBody>
          <a:bodyPr/>
          <a:lstStyle>
            <a:lvl1pPr>
              <a:defRPr/>
            </a:lvl1pPr>
          </a:lstStyle>
          <a:p>
            <a:fld id="{A0E64C06-484D-4347-BA84-13E0F1BFD0F0}" type="slidenum">
              <a:rPr lang="en-US" altLang="zh-CN"/>
              <a:pPr/>
              <a:t>‹#›</a:t>
            </a:fld>
            <a:endParaRPr lang="en-US" altLang="zh-CN"/>
          </a:p>
        </p:txBody>
      </p:sp>
    </p:spTree>
    <p:extLst>
      <p:ext uri="{BB962C8B-B14F-4D97-AF65-F5344CB8AC3E}">
        <p14:creationId xmlns:p14="http://schemas.microsoft.com/office/powerpoint/2010/main" val="57057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8709668-E436-49C4-BCAD-DF89525DCD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5540826-B823-40C2-883A-D087D75D97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4D4E0A1-7C33-4374-8B97-CD8E1F787FD4}"/>
              </a:ext>
            </a:extLst>
          </p:cNvPr>
          <p:cNvSpPr>
            <a:spLocks noGrp="1" noChangeArrowheads="1"/>
          </p:cNvSpPr>
          <p:nvPr>
            <p:ph type="sldNum" sz="quarter" idx="12"/>
          </p:nvPr>
        </p:nvSpPr>
        <p:spPr>
          <a:ln/>
        </p:spPr>
        <p:txBody>
          <a:bodyPr/>
          <a:lstStyle>
            <a:lvl1pPr>
              <a:defRPr/>
            </a:lvl1pPr>
          </a:lstStyle>
          <a:p>
            <a:fld id="{4F16E72E-C25A-42F7-A1F2-2E231FE8783C}" type="slidenum">
              <a:rPr lang="en-US" altLang="zh-CN"/>
              <a:pPr/>
              <a:t>‹#›</a:t>
            </a:fld>
            <a:endParaRPr lang="en-US" altLang="zh-CN"/>
          </a:p>
        </p:txBody>
      </p:sp>
    </p:spTree>
    <p:extLst>
      <p:ext uri="{BB962C8B-B14F-4D97-AF65-F5344CB8AC3E}">
        <p14:creationId xmlns:p14="http://schemas.microsoft.com/office/powerpoint/2010/main" val="89958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E773333-4855-44F7-97CB-E1BCEE45ADA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8EBA72C-9C9C-48A8-89AA-6FBEE1790F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FC9A490-693B-47D1-B991-B6413F2D3162}"/>
              </a:ext>
            </a:extLst>
          </p:cNvPr>
          <p:cNvSpPr>
            <a:spLocks noGrp="1" noChangeArrowheads="1"/>
          </p:cNvSpPr>
          <p:nvPr>
            <p:ph type="sldNum" sz="quarter" idx="12"/>
          </p:nvPr>
        </p:nvSpPr>
        <p:spPr>
          <a:ln/>
        </p:spPr>
        <p:txBody>
          <a:bodyPr/>
          <a:lstStyle>
            <a:lvl1pPr>
              <a:defRPr/>
            </a:lvl1pPr>
          </a:lstStyle>
          <a:p>
            <a:fld id="{8653FC70-1BAD-459D-B9F4-A51C80B418D1}" type="slidenum">
              <a:rPr lang="en-US" altLang="zh-CN"/>
              <a:pPr/>
              <a:t>‹#›</a:t>
            </a:fld>
            <a:endParaRPr lang="en-US" altLang="zh-CN"/>
          </a:p>
        </p:txBody>
      </p:sp>
    </p:spTree>
    <p:extLst>
      <p:ext uri="{BB962C8B-B14F-4D97-AF65-F5344CB8AC3E}">
        <p14:creationId xmlns:p14="http://schemas.microsoft.com/office/powerpoint/2010/main" val="371660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2FFF0">
            <a:alpha val="43137"/>
          </a:srgbClr>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E8E61D-CD1B-4A20-B81D-A1BBEDB42E3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291" name="Rectangle 3">
            <a:extLst>
              <a:ext uri="{FF2B5EF4-FFF2-40B4-BE49-F238E27FC236}">
                <a16:creationId xmlns:a16="http://schemas.microsoft.com/office/drawing/2014/main" id="{19C5ABA9-374C-4AF8-A742-58A76744C20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F992E27-6E93-4236-820C-1AF7A0C5A5C7}"/>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ltLang="zh-CN"/>
          </a:p>
        </p:txBody>
      </p:sp>
      <p:sp>
        <p:nvSpPr>
          <p:cNvPr id="1029" name="Rectangle 5">
            <a:extLst>
              <a:ext uri="{FF2B5EF4-FFF2-40B4-BE49-F238E27FC236}">
                <a16:creationId xmlns:a16="http://schemas.microsoft.com/office/drawing/2014/main" id="{3ADE2027-DDF4-43CA-8AC6-4F4E84A9FDE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ltLang="zh-CN"/>
          </a:p>
        </p:txBody>
      </p:sp>
      <p:sp>
        <p:nvSpPr>
          <p:cNvPr id="1030" name="Rectangle 6">
            <a:extLst>
              <a:ext uri="{FF2B5EF4-FFF2-40B4-BE49-F238E27FC236}">
                <a16:creationId xmlns:a16="http://schemas.microsoft.com/office/drawing/2014/main" id="{78FFC824-98F3-4D22-8CA4-06464FCC451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B7DADDA1-43FA-4E1B-AEDE-5B6C90A9ED6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EBEBFF">
            <a:alpha val="41176"/>
          </a:srgbClr>
        </a:solidFill>
        <a:effectLst/>
      </p:bgPr>
    </p:bg>
    <p:spTree>
      <p:nvGrpSpPr>
        <p:cNvPr id="1" name=""/>
        <p:cNvGrpSpPr/>
        <p:nvPr/>
      </p:nvGrpSpPr>
      <p:grpSpPr>
        <a:xfrm>
          <a:off x="0" y="0"/>
          <a:ext cx="0" cy="0"/>
          <a:chOff x="0" y="0"/>
          <a:chExt cx="0" cy="0"/>
        </a:xfrm>
      </p:grpSpPr>
      <p:sp>
        <p:nvSpPr>
          <p:cNvPr id="1026" name="矩形 1025">
            <a:extLst>
              <a:ext uri="{FF2B5EF4-FFF2-40B4-BE49-F238E27FC236}">
                <a16:creationId xmlns:a16="http://schemas.microsoft.com/office/drawing/2014/main" id="{342F5FF2-25F2-4293-BD3A-39A7AC012432}"/>
              </a:ext>
            </a:extLst>
          </p:cNvPr>
          <p:cNvSpPr>
            <a:spLocks noChangeArrowheads="1"/>
          </p:cNvSpPr>
          <p:nvPr userDrawn="1"/>
        </p:nvSpPr>
        <p:spPr bwMode="auto">
          <a:xfrm>
            <a:off x="-107950" y="6454775"/>
            <a:ext cx="9494838" cy="504825"/>
          </a:xfrm>
          <a:prstGeom prst="rect">
            <a:avLst/>
          </a:prstGeom>
          <a:solidFill>
            <a:srgbClr val="5B5BFF"/>
          </a:solidFill>
          <a:ln w="9525">
            <a:noFill/>
            <a:miter lim="800000"/>
            <a:headEnd/>
            <a:tailEnd/>
          </a:ln>
        </p:spPr>
        <p:txBody>
          <a:bodyPr/>
          <a:lstStyle/>
          <a:p>
            <a:pPr eaLnBrk="0" hangingPunct="0">
              <a:buFont typeface="Arial" pitchFamily="34" charset="0"/>
              <a:buNone/>
              <a:defRPr/>
            </a:pPr>
            <a:endParaRPr kumimoji="0" lang="zh-CN" altLang="en-US" sz="1800" b="0">
              <a:solidFill>
                <a:srgbClr val="000066"/>
              </a:solidFill>
              <a:latin typeface="Arial" pitchFamily="34" charset="0"/>
              <a:cs typeface="Arial" pitchFamily="34" charset="0"/>
            </a:endParaRPr>
          </a:p>
        </p:txBody>
      </p:sp>
      <p:sp>
        <p:nvSpPr>
          <p:cNvPr id="1027" name="矩形 1026">
            <a:extLst>
              <a:ext uri="{FF2B5EF4-FFF2-40B4-BE49-F238E27FC236}">
                <a16:creationId xmlns:a16="http://schemas.microsoft.com/office/drawing/2014/main" id="{73449511-5642-4C72-804E-709692D152B6}"/>
              </a:ext>
            </a:extLst>
          </p:cNvPr>
          <p:cNvSpPr>
            <a:spLocks noChangeArrowheads="1"/>
          </p:cNvSpPr>
          <p:nvPr userDrawn="1"/>
        </p:nvSpPr>
        <p:spPr bwMode="auto">
          <a:xfrm>
            <a:off x="0" y="0"/>
            <a:ext cx="9180513" cy="1054100"/>
          </a:xfrm>
          <a:prstGeom prst="rect">
            <a:avLst/>
          </a:prstGeom>
          <a:solidFill>
            <a:schemeClr val="tx2"/>
          </a:solidFill>
          <a:ln w="9525">
            <a:noFill/>
            <a:miter lim="800000"/>
            <a:headEnd/>
            <a:tailEnd/>
          </a:ln>
        </p:spPr>
        <p:txBody>
          <a:bodyPr/>
          <a:lstStyle/>
          <a:p>
            <a:pPr eaLnBrk="0" hangingPunct="0">
              <a:buFont typeface="Arial" pitchFamily="34" charset="0"/>
              <a:buNone/>
              <a:defRPr/>
            </a:pPr>
            <a:endParaRPr kumimoji="0" lang="zh-CN" altLang="en-US" sz="1800" b="0">
              <a:solidFill>
                <a:srgbClr val="000066"/>
              </a:solidFill>
              <a:latin typeface="Arial" pitchFamily="34" charset="0"/>
              <a:cs typeface="Arial" pitchFamily="34" charset="0"/>
            </a:endParaRPr>
          </a:p>
        </p:txBody>
      </p:sp>
      <p:sp>
        <p:nvSpPr>
          <p:cNvPr id="13316" name="标题 1027">
            <a:extLst>
              <a:ext uri="{FF2B5EF4-FFF2-40B4-BE49-F238E27FC236}">
                <a16:creationId xmlns:a16="http://schemas.microsoft.com/office/drawing/2014/main" id="{B9D5DFBB-4BB9-4F22-A5FE-82022B9D05CD}"/>
              </a:ext>
            </a:extLst>
          </p:cNvPr>
          <p:cNvSpPr>
            <a:spLocks noGrp="1" noChangeArrowheads="1"/>
          </p:cNvSpPr>
          <p:nvPr>
            <p:ph type="title" idx="4294967295"/>
          </p:nvPr>
        </p:nvSpPr>
        <p:spPr bwMode="auto">
          <a:xfrm>
            <a:off x="250825" y="117475"/>
            <a:ext cx="84264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数学史概论</a:t>
            </a:r>
          </a:p>
        </p:txBody>
      </p:sp>
      <p:sp>
        <p:nvSpPr>
          <p:cNvPr id="13317" name="文本占位符 1028">
            <a:extLst>
              <a:ext uri="{FF2B5EF4-FFF2-40B4-BE49-F238E27FC236}">
                <a16:creationId xmlns:a16="http://schemas.microsoft.com/office/drawing/2014/main" id="{7C3CFE63-F684-496F-AE72-C73C160236C9}"/>
              </a:ext>
            </a:extLst>
          </p:cNvPr>
          <p:cNvSpPr>
            <a:spLocks noGrp="1" noChangeArrowheads="1"/>
          </p:cNvSpPr>
          <p:nvPr>
            <p:ph type="body" idx="4294967295"/>
          </p:nvPr>
        </p:nvSpPr>
        <p:spPr bwMode="auto">
          <a:xfrm>
            <a:off x="395288" y="1196975"/>
            <a:ext cx="8229600" cy="51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页脚占位符 1029">
            <a:extLst>
              <a:ext uri="{FF2B5EF4-FFF2-40B4-BE49-F238E27FC236}">
                <a16:creationId xmlns:a16="http://schemas.microsoft.com/office/drawing/2014/main" id="{715B7D78-34A0-4E4B-8986-10B321444103}"/>
              </a:ext>
            </a:extLst>
          </p:cNvPr>
          <p:cNvSpPr>
            <a:spLocks noGrp="1"/>
          </p:cNvSpPr>
          <p:nvPr>
            <p:ph type="ftr" sz="quarter" idx="3"/>
          </p:nvPr>
        </p:nvSpPr>
        <p:spPr>
          <a:xfrm>
            <a:off x="6229350" y="6453188"/>
            <a:ext cx="2895600" cy="336550"/>
          </a:xfrm>
          <a:prstGeom prst="rect">
            <a:avLst/>
          </a:prstGeom>
          <a:noFill/>
          <a:ln w="9525">
            <a:noFill/>
          </a:ln>
        </p:spPr>
        <p:txBody>
          <a:bodyPr/>
          <a:lstStyle>
            <a:lvl1pPr algn="r">
              <a:buFont typeface="Arial" pitchFamily="34" charset="0"/>
              <a:buNone/>
              <a:defRPr kumimoji="0" sz="1800" b="1" noProof="1">
                <a:solidFill>
                  <a:srgbClr val="FFFFFF"/>
                </a:solidFill>
                <a:latin typeface="Verdana" panose="020B0604030504040204" pitchFamily="2" charset="0"/>
                <a:ea typeface="宋体" panose="02010600030101010101" pitchFamily="2" charset="-122"/>
                <a:cs typeface="+mn-ea"/>
              </a:defRPr>
            </a:lvl1pPr>
          </a:lstStyle>
          <a:p>
            <a:pPr>
              <a:defRPr/>
            </a:pPr>
            <a:r>
              <a:rPr lang="zh-CN" altLang="en-US"/>
              <a:t>主讲教师-汤志娜</a:t>
            </a:r>
          </a:p>
        </p:txBody>
      </p:sp>
      <p:sp>
        <p:nvSpPr>
          <p:cNvPr id="1031" name="灯片编号占位符 1030">
            <a:extLst>
              <a:ext uri="{FF2B5EF4-FFF2-40B4-BE49-F238E27FC236}">
                <a16:creationId xmlns:a16="http://schemas.microsoft.com/office/drawing/2014/main" id="{5CCC8DA8-587A-48DB-B7C7-8FF6B0964A93}"/>
              </a:ext>
            </a:extLst>
          </p:cNvPr>
          <p:cNvSpPr>
            <a:spLocks noGrp="1"/>
          </p:cNvSpPr>
          <p:nvPr>
            <p:ph type="sldNum" sz="quarter" idx="4"/>
          </p:nvPr>
        </p:nvSpPr>
        <p:spPr>
          <a:xfrm>
            <a:off x="323850" y="6477000"/>
            <a:ext cx="719138" cy="304800"/>
          </a:xfrm>
          <a:prstGeom prst="rect">
            <a:avLst/>
          </a:prstGeom>
          <a:noFill/>
          <a:ln w="9525">
            <a:noFill/>
          </a:ln>
        </p:spPr>
        <p:txBody>
          <a:bodyPr vert="horz" wrap="square" lIns="91440" tIns="45720" rIns="91440" bIns="45720" numCol="1" anchor="t" anchorCtr="0" compatLnSpc="1">
            <a:prstTxWarp prst="textNoShape">
              <a:avLst/>
            </a:prstTxWarp>
          </a:bodyPr>
          <a:lstStyle>
            <a:lvl1pPr algn="ctr">
              <a:buFont typeface="Arial" panose="020B0604020202020204" pitchFamily="34" charset="0"/>
              <a:buNone/>
              <a:defRPr kumimoji="0" sz="1200">
                <a:solidFill>
                  <a:srgbClr val="000066"/>
                </a:solidFill>
                <a:latin typeface="Verdana" panose="020B0604030504040204" pitchFamily="34" charset="0"/>
                <a:ea typeface="Gulim" panose="020B0600000101010101" pitchFamily="34" charset="-127"/>
              </a:defRPr>
            </a:lvl1pPr>
          </a:lstStyle>
          <a:p>
            <a:fld id="{F37A7DE8-D6DA-4CF8-BA8F-F905ED82F074}" type="slidenum">
              <a:rPr lang="ko-KR" altLang="en-US"/>
              <a:pPr/>
              <a:t>‹#›</a:t>
            </a:fld>
            <a:endParaRPr lang="ko-KR" altLang="en-US"/>
          </a:p>
        </p:txBody>
      </p:sp>
      <p:pic>
        <p:nvPicPr>
          <p:cNvPr id="13320" name="图片 1031" descr="广州大学校徽">
            <a:extLst>
              <a:ext uri="{FF2B5EF4-FFF2-40B4-BE49-F238E27FC236}">
                <a16:creationId xmlns:a16="http://schemas.microsoft.com/office/drawing/2014/main" id="{C9DD03B9-AED1-468F-BFD4-27089EA5875A}"/>
              </a:ext>
            </a:extLst>
          </p:cNvPr>
          <p:cNvPicPr>
            <a:picLocks noChangeAspect="1" noChangeArrowheads="1"/>
          </p:cNvPicPr>
          <p:nvPr userDrawn="1"/>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950" y="-98425"/>
            <a:ext cx="116363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rtl="0" eaLnBrk="0" fontAlgn="base" hangingPunct="0">
        <a:spcBef>
          <a:spcPct val="0"/>
        </a:spcBef>
        <a:spcAft>
          <a:spcPct val="0"/>
        </a:spcAft>
        <a:defRPr sz="4000" b="1" kern="1200">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tx1"/>
        </a:buClr>
        <a:buSzPct val="60000"/>
        <a:buFont typeface="Wingdings" panose="05000000000000000000" pitchFamily="2" charset="2"/>
        <a:buChar char="n"/>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18.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_rels/slide10.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63.bin"/><Relationship Id="rId18" Type="http://schemas.openxmlformats.org/officeDocument/2006/relationships/image" Target="../media/image65.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2.wmf"/><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64.emf"/><Relationship Id="rId20" Type="http://schemas.openxmlformats.org/officeDocument/2006/relationships/image" Target="../media/image66.wmf"/><Relationship Id="rId1" Type="http://schemas.openxmlformats.org/officeDocument/2006/relationships/vmlDrawing" Target="../drawings/vmlDrawing9.vml"/><Relationship Id="rId6" Type="http://schemas.openxmlformats.org/officeDocument/2006/relationships/image" Target="../media/image59.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61.wmf"/><Relationship Id="rId19" Type="http://schemas.openxmlformats.org/officeDocument/2006/relationships/oleObject" Target="../embeddings/oleObject66.bin"/><Relationship Id="rId4" Type="http://schemas.openxmlformats.org/officeDocument/2006/relationships/image" Target="../media/image58.wmf"/><Relationship Id="rId9" Type="http://schemas.openxmlformats.org/officeDocument/2006/relationships/oleObject" Target="../embeddings/oleObject61.bin"/><Relationship Id="rId14" Type="http://schemas.openxmlformats.org/officeDocument/2006/relationships/image" Target="../media/image63.wmf"/></Relationships>
</file>

<file path=ppt/slides/_rels/slide1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8.wmf"/><Relationship Id="rId5" Type="http://schemas.openxmlformats.org/officeDocument/2006/relationships/oleObject" Target="../embeddings/oleObject68.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0.bin"/></Relationships>
</file>

<file path=ppt/slides/_rels/slide12.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5.wmf"/><Relationship Id="rId2" Type="http://schemas.openxmlformats.org/officeDocument/2006/relationships/slideLayout" Target="../slideLayouts/slideLayout7.xml"/><Relationship Id="rId16" Type="http://schemas.openxmlformats.org/officeDocument/2006/relationships/image" Target="../media/image77.wmf"/><Relationship Id="rId1" Type="http://schemas.openxmlformats.org/officeDocument/2006/relationships/vmlDrawing" Target="../drawings/vmlDrawing11.vml"/><Relationship Id="rId6" Type="http://schemas.openxmlformats.org/officeDocument/2006/relationships/image" Target="../media/image72.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74.bin"/><Relationship Id="rId14" Type="http://schemas.openxmlformats.org/officeDocument/2006/relationships/image" Target="../media/image76.wmf"/></Relationships>
</file>

<file path=ppt/slides/_rels/slide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18" Type="http://schemas.openxmlformats.org/officeDocument/2006/relationships/image" Target="../media/image24.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1.wmf"/><Relationship Id="rId17"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23.wmf"/><Relationship Id="rId20" Type="http://schemas.openxmlformats.org/officeDocument/2006/relationships/image" Target="../media/image25.emf"/><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0.wmf"/><Relationship Id="rId19" Type="http://schemas.openxmlformats.org/officeDocument/2006/relationships/oleObject" Target="../embeddings/oleObject24.bin"/><Relationship Id="rId4" Type="http://schemas.openxmlformats.org/officeDocument/2006/relationships/image" Target="../media/image17.emf"/><Relationship Id="rId9" Type="http://schemas.openxmlformats.org/officeDocument/2006/relationships/oleObject" Target="../embeddings/oleObject19.bin"/><Relationship Id="rId14" Type="http://schemas.openxmlformats.org/officeDocument/2006/relationships/image" Target="../media/image22.emf"/></Relationships>
</file>

<file path=ppt/slides/_rels/slide4.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8.bin"/><Relationship Id="rId14" Type="http://schemas.openxmlformats.org/officeDocument/2006/relationships/image" Target="../media/image31.wmf"/></Relationships>
</file>

<file path=ppt/slides/_rels/slide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32.emf"/><Relationship Id="rId9" Type="http://schemas.openxmlformats.org/officeDocument/2006/relationships/oleObject" Target="../embeddings/oleObject34.bin"/></Relationships>
</file>

<file path=ppt/slides/_rels/slide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37.bin"/><Relationship Id="rId10" Type="http://schemas.openxmlformats.org/officeDocument/2006/relationships/image" Target="../media/image40.wmf"/><Relationship Id="rId4" Type="http://schemas.openxmlformats.org/officeDocument/2006/relationships/image" Target="../media/image37.emf"/><Relationship Id="rId9" Type="http://schemas.openxmlformats.org/officeDocument/2006/relationships/oleObject" Target="../embeddings/oleObject39.bin"/></Relationships>
</file>

<file path=ppt/slides/_rels/slide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5.bin"/><Relationship Id="rId18" Type="http://schemas.openxmlformats.org/officeDocument/2006/relationships/image" Target="../media/image48.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45.e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44.bin"/><Relationship Id="rId24" Type="http://schemas.openxmlformats.org/officeDocument/2006/relationships/image" Target="../media/image51.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10" Type="http://schemas.openxmlformats.org/officeDocument/2006/relationships/image" Target="../media/image44.wmf"/><Relationship Id="rId19" Type="http://schemas.openxmlformats.org/officeDocument/2006/relationships/oleObject" Target="../embeddings/oleObject48.bin"/><Relationship Id="rId4" Type="http://schemas.openxmlformats.org/officeDocument/2006/relationships/image" Target="../media/image41.emf"/><Relationship Id="rId9" Type="http://schemas.openxmlformats.org/officeDocument/2006/relationships/oleObject" Target="../embeddings/oleObject43.bin"/><Relationship Id="rId14" Type="http://schemas.openxmlformats.org/officeDocument/2006/relationships/image" Target="../media/image46.wmf"/><Relationship Id="rId22" Type="http://schemas.openxmlformats.org/officeDocument/2006/relationships/image" Target="../media/image5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3.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image" Target="../media/image57.wmf"/><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4.bin"/><Relationship Id="rId14" Type="http://schemas.openxmlformats.org/officeDocument/2006/relationships/oleObject" Target="../embeddings/oleObject5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DE859CB0-BCAB-4D6B-B9DE-7287FA6E079C}"/>
              </a:ext>
            </a:extLst>
          </p:cNvPr>
          <p:cNvSpPr txBox="1">
            <a:spLocks noChangeArrowheads="1"/>
          </p:cNvSpPr>
          <p:nvPr/>
        </p:nvSpPr>
        <p:spPr bwMode="auto">
          <a:xfrm>
            <a:off x="1763713" y="0"/>
            <a:ext cx="586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6000">
                <a:solidFill>
                  <a:srgbClr val="CC3300"/>
                </a:solidFill>
                <a:ea typeface="隶书" panose="02010509060101010101" pitchFamily="49" charset="-122"/>
              </a:rPr>
              <a:t>无穷小的比较</a:t>
            </a:r>
          </a:p>
        </p:txBody>
      </p:sp>
      <p:sp>
        <p:nvSpPr>
          <p:cNvPr id="2051" name="Rectangle 3">
            <a:extLst>
              <a:ext uri="{FF2B5EF4-FFF2-40B4-BE49-F238E27FC236}">
                <a16:creationId xmlns:a16="http://schemas.microsoft.com/office/drawing/2014/main" id="{CAC9CE29-44B1-44A7-888C-A7036A8F616D}"/>
              </a:ext>
            </a:extLst>
          </p:cNvPr>
          <p:cNvSpPr>
            <a:spLocks noGrp="1" noChangeArrowheads="1"/>
          </p:cNvSpPr>
          <p:nvPr/>
        </p:nvSpPr>
        <p:spPr bwMode="auto">
          <a:xfrm>
            <a:off x="107950" y="1196975"/>
            <a:ext cx="66595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3600">
                <a:solidFill>
                  <a:srgbClr val="0000FF"/>
                </a:solidFill>
                <a:ea typeface="黑体" panose="02010609060101010101" pitchFamily="49" charset="-122"/>
              </a:rPr>
              <a:t>一、无穷小的比较</a:t>
            </a:r>
            <a:endParaRPr kumimoji="0" lang="zh-CN" altLang="en-US" sz="3600" b="0">
              <a:solidFill>
                <a:srgbClr val="0000FF"/>
              </a:solidFill>
              <a:ea typeface="黑体" panose="02010609060101010101" pitchFamily="49" charset="-122"/>
            </a:endParaRPr>
          </a:p>
        </p:txBody>
      </p:sp>
      <p:sp>
        <p:nvSpPr>
          <p:cNvPr id="2052" name="Text Box 4">
            <a:extLst>
              <a:ext uri="{FF2B5EF4-FFF2-40B4-BE49-F238E27FC236}">
                <a16:creationId xmlns:a16="http://schemas.microsoft.com/office/drawing/2014/main" id="{89405435-91C0-471F-B983-C215AECE1DCB}"/>
              </a:ext>
            </a:extLst>
          </p:cNvPr>
          <p:cNvSpPr txBox="1">
            <a:spLocks noChangeArrowheads="1"/>
          </p:cNvSpPr>
          <p:nvPr/>
        </p:nvSpPr>
        <p:spPr bwMode="auto">
          <a:xfrm>
            <a:off x="250825" y="1989138"/>
            <a:ext cx="121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例如</a:t>
            </a:r>
            <a:r>
              <a:rPr kumimoji="0" lang="en-US" altLang="zh-CN"/>
              <a:t>,</a:t>
            </a:r>
          </a:p>
        </p:txBody>
      </p:sp>
      <p:graphicFrame>
        <p:nvGraphicFramePr>
          <p:cNvPr id="2053" name="Object 5">
            <a:extLst>
              <a:ext uri="{FF2B5EF4-FFF2-40B4-BE49-F238E27FC236}">
                <a16:creationId xmlns:a16="http://schemas.microsoft.com/office/drawing/2014/main" id="{DFAB1BDE-A027-4661-A47B-E0ED896F2143}"/>
              </a:ext>
            </a:extLst>
          </p:cNvPr>
          <p:cNvGraphicFramePr>
            <a:graphicFrameLocks noChangeAspect="1"/>
          </p:cNvGraphicFramePr>
          <p:nvPr/>
        </p:nvGraphicFramePr>
        <p:xfrm>
          <a:off x="1403350" y="1844675"/>
          <a:ext cx="6554788" cy="838200"/>
        </p:xfrm>
        <a:graphic>
          <a:graphicData uri="http://schemas.openxmlformats.org/presentationml/2006/ole">
            <mc:AlternateContent xmlns:mc="http://schemas.openxmlformats.org/markup-compatibility/2006">
              <mc:Choice xmlns:v="urn:schemas-microsoft-com:vml" Requires="v">
                <p:oleObj spid="_x0000_s1042" name="公式" r:id="rId3" imgW="6553080" imgH="838080" progId="Equation.3">
                  <p:embed/>
                </p:oleObj>
              </mc:Choice>
              <mc:Fallback>
                <p:oleObj name="公式" r:id="rId3" imgW="6553080" imgH="838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844675"/>
                        <a:ext cx="65547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 name="Text Box 6">
            <a:extLst>
              <a:ext uri="{FF2B5EF4-FFF2-40B4-BE49-F238E27FC236}">
                <a16:creationId xmlns:a16="http://schemas.microsoft.com/office/drawing/2014/main" id="{BA714AAA-1DE7-48E7-8BFF-814375AFE2EC}"/>
              </a:ext>
            </a:extLst>
          </p:cNvPr>
          <p:cNvSpPr txBox="1">
            <a:spLocks noChangeArrowheads="1"/>
          </p:cNvSpPr>
          <p:nvPr/>
        </p:nvSpPr>
        <p:spPr bwMode="auto">
          <a:xfrm>
            <a:off x="963613" y="3048000"/>
            <a:ext cx="636587" cy="2133600"/>
          </a:xfrm>
          <a:prstGeom prst="rect">
            <a:avLst/>
          </a:prstGeom>
          <a:solidFill>
            <a:srgbClr val="66FFFF">
              <a:alpha val="79999"/>
            </a:srgbClr>
          </a:solidFill>
          <a:ln w="28575">
            <a:solidFill>
              <a:srgbClr val="CC0066"/>
            </a:solidFill>
            <a:miter lim="800000"/>
            <a:headEnd/>
            <a:tailEnd/>
          </a:ln>
        </p:spPr>
        <p:txBody>
          <a:bodyPr vert="eaVert"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kumimoji="0" lang="zh-CN" altLang="en-US">
                <a:solidFill>
                  <a:schemeClr val="accent2"/>
                </a:solidFill>
              </a:rPr>
              <a:t>观察各极限</a:t>
            </a:r>
          </a:p>
        </p:txBody>
      </p:sp>
      <p:graphicFrame>
        <p:nvGraphicFramePr>
          <p:cNvPr id="2055" name="Object 7">
            <a:extLst>
              <a:ext uri="{FF2B5EF4-FFF2-40B4-BE49-F238E27FC236}">
                <a16:creationId xmlns:a16="http://schemas.microsoft.com/office/drawing/2014/main" id="{C5E8BE6B-276E-41C9-9D30-5CBB42A0CF3E}"/>
              </a:ext>
            </a:extLst>
          </p:cNvPr>
          <p:cNvGraphicFramePr>
            <a:graphicFrameLocks noChangeAspect="1"/>
          </p:cNvGraphicFramePr>
          <p:nvPr/>
        </p:nvGraphicFramePr>
        <p:xfrm>
          <a:off x="1922463" y="2657475"/>
          <a:ext cx="968375" cy="847725"/>
        </p:xfrm>
        <a:graphic>
          <a:graphicData uri="http://schemas.openxmlformats.org/presentationml/2006/ole">
            <mc:AlternateContent xmlns:mc="http://schemas.openxmlformats.org/markup-compatibility/2006">
              <mc:Choice xmlns:v="urn:schemas-microsoft-com:vml" Requires="v">
                <p:oleObj spid="_x0000_s1043" name="公式" r:id="rId5" imgW="1015920" imgH="888840" progId="Equation.3">
                  <p:embed/>
                </p:oleObj>
              </mc:Choice>
              <mc:Fallback>
                <p:oleObj name="公式" r:id="rId5" imgW="1015920" imgH="8888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2463" y="2657475"/>
                        <a:ext cx="9683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8">
            <a:extLst>
              <a:ext uri="{FF2B5EF4-FFF2-40B4-BE49-F238E27FC236}">
                <a16:creationId xmlns:a16="http://schemas.microsoft.com/office/drawing/2014/main" id="{193408E3-F1BD-4933-A7C9-F5AA2D4A6970}"/>
              </a:ext>
            </a:extLst>
          </p:cNvPr>
          <p:cNvGraphicFramePr>
            <a:graphicFrameLocks noChangeAspect="1"/>
          </p:cNvGraphicFramePr>
          <p:nvPr/>
        </p:nvGraphicFramePr>
        <p:xfrm>
          <a:off x="2913063" y="2925763"/>
          <a:ext cx="555625" cy="350837"/>
        </p:xfrm>
        <a:graphic>
          <a:graphicData uri="http://schemas.openxmlformats.org/presentationml/2006/ole">
            <mc:AlternateContent xmlns:mc="http://schemas.openxmlformats.org/markup-compatibility/2006">
              <mc:Choice xmlns:v="urn:schemas-microsoft-com:vml" Requires="v">
                <p:oleObj spid="_x0000_s1044" name="公式" r:id="rId7" imgW="583920" imgH="368280" progId="Equation.3">
                  <p:embed/>
                </p:oleObj>
              </mc:Choice>
              <mc:Fallback>
                <p:oleObj name="公式" r:id="rId7" imgW="583920" imgH="3682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063" y="2925763"/>
                        <a:ext cx="555625"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2" name="Object 14">
            <a:extLst>
              <a:ext uri="{FF2B5EF4-FFF2-40B4-BE49-F238E27FC236}">
                <a16:creationId xmlns:a16="http://schemas.microsoft.com/office/drawing/2014/main" id="{E1F120DA-1D60-4C8B-A60A-CF7525826EC8}"/>
              </a:ext>
            </a:extLst>
          </p:cNvPr>
          <p:cNvGraphicFramePr>
            <a:graphicFrameLocks noChangeAspect="1"/>
          </p:cNvGraphicFramePr>
          <p:nvPr/>
        </p:nvGraphicFramePr>
        <p:xfrm>
          <a:off x="3924300" y="2924175"/>
          <a:ext cx="2786063" cy="442913"/>
        </p:xfrm>
        <a:graphic>
          <a:graphicData uri="http://schemas.openxmlformats.org/presentationml/2006/ole">
            <mc:AlternateContent xmlns:mc="http://schemas.openxmlformats.org/markup-compatibility/2006">
              <mc:Choice xmlns:v="urn:schemas-microsoft-com:vml" Requires="v">
                <p:oleObj spid="_x0000_s1045" name="公式" r:id="rId9" imgW="2869920" imgH="457200" progId="Equation.3">
                  <p:embed/>
                </p:oleObj>
              </mc:Choice>
              <mc:Fallback>
                <p:oleObj name="公式" r:id="rId9" imgW="2869920" imgH="457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2924175"/>
                        <a:ext cx="278606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6" name="Object 18">
            <a:extLst>
              <a:ext uri="{FF2B5EF4-FFF2-40B4-BE49-F238E27FC236}">
                <a16:creationId xmlns:a16="http://schemas.microsoft.com/office/drawing/2014/main" id="{5AA4FA2C-F323-4608-AE8F-D1A5D28EE20A}"/>
              </a:ext>
            </a:extLst>
          </p:cNvPr>
          <p:cNvGraphicFramePr>
            <a:graphicFrameLocks noChangeAspect="1"/>
          </p:cNvGraphicFramePr>
          <p:nvPr/>
        </p:nvGraphicFramePr>
        <p:xfrm>
          <a:off x="1922463" y="3621088"/>
          <a:ext cx="1247775" cy="798512"/>
        </p:xfrm>
        <a:graphic>
          <a:graphicData uri="http://schemas.openxmlformats.org/presentationml/2006/ole">
            <mc:AlternateContent xmlns:mc="http://schemas.openxmlformats.org/markup-compatibility/2006">
              <mc:Choice xmlns:v="urn:schemas-microsoft-com:vml" Requires="v">
                <p:oleObj spid="_x0000_s1046" name="公式" r:id="rId11" imgW="1307880" imgH="838080" progId="Equation.3">
                  <p:embed/>
                </p:oleObj>
              </mc:Choice>
              <mc:Fallback>
                <p:oleObj name="公式" r:id="rId11" imgW="1307880" imgH="8380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2463" y="3621088"/>
                        <a:ext cx="1247775"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7" name="Object 19">
            <a:extLst>
              <a:ext uri="{FF2B5EF4-FFF2-40B4-BE49-F238E27FC236}">
                <a16:creationId xmlns:a16="http://schemas.microsoft.com/office/drawing/2014/main" id="{2694871A-D84C-464A-B40B-EF4BCD91200D}"/>
              </a:ext>
            </a:extLst>
          </p:cNvPr>
          <p:cNvGraphicFramePr>
            <a:graphicFrameLocks noChangeAspect="1"/>
          </p:cNvGraphicFramePr>
          <p:nvPr/>
        </p:nvGraphicFramePr>
        <p:xfrm>
          <a:off x="3217863" y="3840163"/>
          <a:ext cx="533400" cy="350837"/>
        </p:xfrm>
        <a:graphic>
          <a:graphicData uri="http://schemas.openxmlformats.org/presentationml/2006/ole">
            <mc:AlternateContent xmlns:mc="http://schemas.openxmlformats.org/markup-compatibility/2006">
              <mc:Choice xmlns:v="urn:schemas-microsoft-com:vml" Requires="v">
                <p:oleObj spid="_x0000_s1047" name="公式" r:id="rId13" imgW="558720" imgH="368280" progId="Equation.3">
                  <p:embed/>
                </p:oleObj>
              </mc:Choice>
              <mc:Fallback>
                <p:oleObj name="公式" r:id="rId13" imgW="558720" imgH="36828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7863" y="3840163"/>
                        <a:ext cx="53340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8" name="Object 20">
            <a:extLst>
              <a:ext uri="{FF2B5EF4-FFF2-40B4-BE49-F238E27FC236}">
                <a16:creationId xmlns:a16="http://schemas.microsoft.com/office/drawing/2014/main" id="{4221D747-0175-4EB9-B3E5-554CBD232D88}"/>
              </a:ext>
            </a:extLst>
          </p:cNvPr>
          <p:cNvGraphicFramePr>
            <a:graphicFrameLocks noChangeAspect="1"/>
          </p:cNvGraphicFramePr>
          <p:nvPr/>
        </p:nvGraphicFramePr>
        <p:xfrm>
          <a:off x="4140200" y="3860800"/>
          <a:ext cx="3046413" cy="444500"/>
        </p:xfrm>
        <a:graphic>
          <a:graphicData uri="http://schemas.openxmlformats.org/presentationml/2006/ole">
            <mc:AlternateContent xmlns:mc="http://schemas.openxmlformats.org/markup-compatibility/2006">
              <mc:Choice xmlns:v="urn:schemas-microsoft-com:vml" Requires="v">
                <p:oleObj spid="_x0000_s1048" name="公式" r:id="rId15" imgW="3136680" imgH="457200" progId="Equation.3">
                  <p:embed/>
                </p:oleObj>
              </mc:Choice>
              <mc:Fallback>
                <p:oleObj name="公式" r:id="rId15" imgW="3136680" imgH="4572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200" y="3860800"/>
                        <a:ext cx="30464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9" name="Object 21">
            <a:extLst>
              <a:ext uri="{FF2B5EF4-FFF2-40B4-BE49-F238E27FC236}">
                <a16:creationId xmlns:a16="http://schemas.microsoft.com/office/drawing/2014/main" id="{BD4D2E34-409A-40B6-9530-BB4F5A53819B}"/>
              </a:ext>
            </a:extLst>
          </p:cNvPr>
          <p:cNvGraphicFramePr>
            <a:graphicFrameLocks noChangeAspect="1"/>
          </p:cNvGraphicFramePr>
          <p:nvPr/>
        </p:nvGraphicFramePr>
        <p:xfrm>
          <a:off x="1922463" y="4351338"/>
          <a:ext cx="1693862" cy="1211262"/>
        </p:xfrm>
        <a:graphic>
          <a:graphicData uri="http://schemas.openxmlformats.org/presentationml/2006/ole">
            <mc:AlternateContent xmlns:mc="http://schemas.openxmlformats.org/markup-compatibility/2006">
              <mc:Choice xmlns:v="urn:schemas-microsoft-com:vml" Requires="v">
                <p:oleObj spid="_x0000_s1049" name="公式" r:id="rId17" imgW="1777680" imgH="1269720" progId="Equation.3">
                  <p:embed/>
                </p:oleObj>
              </mc:Choice>
              <mc:Fallback>
                <p:oleObj name="公式" r:id="rId17" imgW="1777680" imgH="126972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2463" y="4351338"/>
                        <a:ext cx="1693862" cy="121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0" name="Object 22">
            <a:extLst>
              <a:ext uri="{FF2B5EF4-FFF2-40B4-BE49-F238E27FC236}">
                <a16:creationId xmlns:a16="http://schemas.microsoft.com/office/drawing/2014/main" id="{FB8F8044-1DDA-42F9-8A19-A085877AAD21}"/>
              </a:ext>
            </a:extLst>
          </p:cNvPr>
          <p:cNvGraphicFramePr>
            <a:graphicFrameLocks noChangeAspect="1"/>
          </p:cNvGraphicFramePr>
          <p:nvPr/>
        </p:nvGraphicFramePr>
        <p:xfrm>
          <a:off x="3675063" y="4762500"/>
          <a:ext cx="1525587" cy="800100"/>
        </p:xfrm>
        <a:graphic>
          <a:graphicData uri="http://schemas.openxmlformats.org/presentationml/2006/ole">
            <mc:AlternateContent xmlns:mc="http://schemas.openxmlformats.org/markup-compatibility/2006">
              <mc:Choice xmlns:v="urn:schemas-microsoft-com:vml" Requires="v">
                <p:oleObj spid="_x0000_s1050" name="公式" r:id="rId19" imgW="1600200" imgH="838080" progId="Equation.3">
                  <p:embed/>
                </p:oleObj>
              </mc:Choice>
              <mc:Fallback>
                <p:oleObj name="公式" r:id="rId19" imgW="1600200" imgH="83808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75063" y="4762500"/>
                        <a:ext cx="1525587"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1" name="Object 23">
            <a:extLst>
              <a:ext uri="{FF2B5EF4-FFF2-40B4-BE49-F238E27FC236}">
                <a16:creationId xmlns:a16="http://schemas.microsoft.com/office/drawing/2014/main" id="{72351519-965A-453F-B650-591115EA041A}"/>
              </a:ext>
            </a:extLst>
          </p:cNvPr>
          <p:cNvGraphicFramePr>
            <a:graphicFrameLocks noChangeAspect="1"/>
          </p:cNvGraphicFramePr>
          <p:nvPr/>
        </p:nvGraphicFramePr>
        <p:xfrm>
          <a:off x="5275263" y="4953000"/>
          <a:ext cx="1125537" cy="363538"/>
        </p:xfrm>
        <a:graphic>
          <a:graphicData uri="http://schemas.openxmlformats.org/presentationml/2006/ole">
            <mc:AlternateContent xmlns:mc="http://schemas.openxmlformats.org/markup-compatibility/2006">
              <mc:Choice xmlns:v="urn:schemas-microsoft-com:vml" Requires="v">
                <p:oleObj spid="_x0000_s1051" name="公式" r:id="rId21" imgW="1180800" imgH="380880" progId="Equation.3">
                  <p:embed/>
                </p:oleObj>
              </mc:Choice>
              <mc:Fallback>
                <p:oleObj name="公式" r:id="rId21" imgW="1180800" imgH="38088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75263" y="4953000"/>
                        <a:ext cx="1125537"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2" name="Text Box 24">
            <a:extLst>
              <a:ext uri="{FF2B5EF4-FFF2-40B4-BE49-F238E27FC236}">
                <a16:creationId xmlns:a16="http://schemas.microsoft.com/office/drawing/2014/main" id="{07A484A2-540C-427D-8B15-65DEB5D12CA4}"/>
              </a:ext>
            </a:extLst>
          </p:cNvPr>
          <p:cNvSpPr txBox="1">
            <a:spLocks noChangeArrowheads="1"/>
          </p:cNvSpPr>
          <p:nvPr/>
        </p:nvSpPr>
        <p:spPr bwMode="auto">
          <a:xfrm>
            <a:off x="6584950" y="4891088"/>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不可比</a:t>
            </a:r>
            <a:r>
              <a:rPr kumimoji="0" lang="en-US" altLang="zh-CN"/>
              <a:t>.</a:t>
            </a:r>
            <a:endParaRPr kumimoji="0" lang="en-US" altLang="zh-CN" sz="2400"/>
          </a:p>
        </p:txBody>
      </p:sp>
      <p:sp>
        <p:nvSpPr>
          <p:cNvPr id="2073" name="Text Box 25">
            <a:extLst>
              <a:ext uri="{FF2B5EF4-FFF2-40B4-BE49-F238E27FC236}">
                <a16:creationId xmlns:a16="http://schemas.microsoft.com/office/drawing/2014/main" id="{43098C02-3221-4F76-9EA5-9101C04C39F2}"/>
              </a:ext>
            </a:extLst>
          </p:cNvPr>
          <p:cNvSpPr txBox="1">
            <a:spLocks noChangeArrowheads="1"/>
          </p:cNvSpPr>
          <p:nvPr/>
        </p:nvSpPr>
        <p:spPr bwMode="auto">
          <a:xfrm>
            <a:off x="539750" y="5732463"/>
            <a:ext cx="7834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rPr>
              <a:t>极限不同</a:t>
            </a:r>
            <a:r>
              <a:rPr kumimoji="0" lang="en-US" altLang="zh-CN">
                <a:solidFill>
                  <a:srgbClr val="0000FF"/>
                </a:solidFill>
              </a:rPr>
              <a:t>,  </a:t>
            </a:r>
            <a:r>
              <a:rPr kumimoji="0" lang="zh-CN" altLang="en-US">
                <a:solidFill>
                  <a:srgbClr val="0000FF"/>
                </a:solidFill>
              </a:rPr>
              <a:t>反映了趋向于零的“快慢”程度不同</a:t>
            </a:r>
            <a:r>
              <a:rPr kumimoji="0" lang="en-US" altLang="zh-CN">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left)">
                                      <p:cBhvr>
                                        <p:cTn id="12" dur="500"/>
                                        <p:tgtEl>
                                          <p:spTgt spid="2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left)">
                                      <p:cBhvr>
                                        <p:cTn id="17" dur="500"/>
                                        <p:tgtEl>
                                          <p:spTgt spid="2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left)">
                                      <p:cBhvr>
                                        <p:cTn id="22" dur="500"/>
                                        <p:tgtEl>
                                          <p:spTgt spid="20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wipe(up)">
                                      <p:cBhvr>
                                        <p:cTn id="27" dur="500"/>
                                        <p:tgtEl>
                                          <p:spTgt spid="20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55"/>
                                        </p:tgtEl>
                                        <p:attrNameLst>
                                          <p:attrName>style.visibility</p:attrName>
                                        </p:attrNameLst>
                                      </p:cBhvr>
                                      <p:to>
                                        <p:strVal val="visible"/>
                                      </p:to>
                                    </p:set>
                                    <p:animEffect transition="in" filter="wipe(left)">
                                      <p:cBhvr>
                                        <p:cTn id="32" dur="500"/>
                                        <p:tgtEl>
                                          <p:spTgt spid="20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6"/>
                                        </p:tgtEl>
                                        <p:attrNameLst>
                                          <p:attrName>style.visibility</p:attrName>
                                        </p:attrNameLst>
                                      </p:cBhvr>
                                      <p:to>
                                        <p:strVal val="visible"/>
                                      </p:to>
                                    </p:set>
                                    <p:animEffect transition="in" filter="wipe(left)">
                                      <p:cBhvr>
                                        <p:cTn id="37" dur="500"/>
                                        <p:tgtEl>
                                          <p:spTgt spid="20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62"/>
                                        </p:tgtEl>
                                        <p:attrNameLst>
                                          <p:attrName>style.visibility</p:attrName>
                                        </p:attrNameLst>
                                      </p:cBhvr>
                                      <p:to>
                                        <p:strVal val="visible"/>
                                      </p:to>
                                    </p:set>
                                    <p:animEffect transition="in" filter="wipe(left)">
                                      <p:cBhvr>
                                        <p:cTn id="42" dur="500"/>
                                        <p:tgtEl>
                                          <p:spTgt spid="20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66"/>
                                        </p:tgtEl>
                                        <p:attrNameLst>
                                          <p:attrName>style.visibility</p:attrName>
                                        </p:attrNameLst>
                                      </p:cBhvr>
                                      <p:to>
                                        <p:strVal val="visible"/>
                                      </p:to>
                                    </p:set>
                                    <p:animEffect transition="in" filter="wipe(left)">
                                      <p:cBhvr>
                                        <p:cTn id="47" dur="500"/>
                                        <p:tgtEl>
                                          <p:spTgt spid="20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67"/>
                                        </p:tgtEl>
                                        <p:attrNameLst>
                                          <p:attrName>style.visibility</p:attrName>
                                        </p:attrNameLst>
                                      </p:cBhvr>
                                      <p:to>
                                        <p:strVal val="visible"/>
                                      </p:to>
                                    </p:set>
                                    <p:animEffect transition="in" filter="wipe(left)">
                                      <p:cBhvr>
                                        <p:cTn id="52" dur="500"/>
                                        <p:tgtEl>
                                          <p:spTgt spid="20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68"/>
                                        </p:tgtEl>
                                        <p:attrNameLst>
                                          <p:attrName>style.visibility</p:attrName>
                                        </p:attrNameLst>
                                      </p:cBhvr>
                                      <p:to>
                                        <p:strVal val="visible"/>
                                      </p:to>
                                    </p:set>
                                    <p:animEffect transition="in" filter="wipe(left)">
                                      <p:cBhvr>
                                        <p:cTn id="57" dur="500"/>
                                        <p:tgtEl>
                                          <p:spTgt spid="20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69"/>
                                        </p:tgtEl>
                                        <p:attrNameLst>
                                          <p:attrName>style.visibility</p:attrName>
                                        </p:attrNameLst>
                                      </p:cBhvr>
                                      <p:to>
                                        <p:strVal val="visible"/>
                                      </p:to>
                                    </p:set>
                                    <p:animEffect transition="in" filter="wipe(left)">
                                      <p:cBhvr>
                                        <p:cTn id="62" dur="500"/>
                                        <p:tgtEl>
                                          <p:spTgt spid="20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070"/>
                                        </p:tgtEl>
                                        <p:attrNameLst>
                                          <p:attrName>style.visibility</p:attrName>
                                        </p:attrNameLst>
                                      </p:cBhvr>
                                      <p:to>
                                        <p:strVal val="visible"/>
                                      </p:to>
                                    </p:set>
                                    <p:animEffect transition="in" filter="wipe(left)">
                                      <p:cBhvr>
                                        <p:cTn id="67" dur="500"/>
                                        <p:tgtEl>
                                          <p:spTgt spid="20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71"/>
                                        </p:tgtEl>
                                        <p:attrNameLst>
                                          <p:attrName>style.visibility</p:attrName>
                                        </p:attrNameLst>
                                      </p:cBhvr>
                                      <p:to>
                                        <p:strVal val="visible"/>
                                      </p:to>
                                    </p:set>
                                    <p:animEffect transition="in" filter="wipe(left)">
                                      <p:cBhvr>
                                        <p:cTn id="72" dur="500"/>
                                        <p:tgtEl>
                                          <p:spTgt spid="207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2072"/>
                                        </p:tgtEl>
                                        <p:attrNameLst>
                                          <p:attrName>style.visibility</p:attrName>
                                        </p:attrNameLst>
                                      </p:cBhvr>
                                      <p:to>
                                        <p:strVal val="visible"/>
                                      </p:to>
                                    </p:set>
                                    <p:animEffect transition="in" filter="wipe(left)">
                                      <p:cBhvr>
                                        <p:cTn id="77" dur="75"/>
                                        <p:tgtEl>
                                          <p:spTgt spid="207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iterate type="lt">
                                    <p:tmPct val="100000"/>
                                  </p:iterate>
                                  <p:childTnLst>
                                    <p:set>
                                      <p:cBhvr>
                                        <p:cTn id="81" dur="1" fill="hold">
                                          <p:stCondLst>
                                            <p:cond delay="0"/>
                                          </p:stCondLst>
                                        </p:cTn>
                                        <p:tgtEl>
                                          <p:spTgt spid="2073"/>
                                        </p:tgtEl>
                                        <p:attrNameLst>
                                          <p:attrName>style.visibility</p:attrName>
                                        </p:attrNameLst>
                                      </p:cBhvr>
                                      <p:to>
                                        <p:strVal val="visible"/>
                                      </p:to>
                                    </p:set>
                                    <p:animEffect transition="in" filter="wipe(left)">
                                      <p:cBhvr>
                                        <p:cTn id="82" dur="75"/>
                                        <p:tgtEl>
                                          <p:spTgt spid="2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52" grpId="0" autoUpdateAnimBg="0"/>
      <p:bldP spid="2054" grpId="0" animBg="1" autoUpdateAnimBg="0"/>
      <p:bldP spid="2072" grpId="0" autoUpdateAnimBg="0"/>
      <p:bldP spid="207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D6FF1EFE-C79B-43D6-8AB0-C0EAE71BF91E}"/>
              </a:ext>
            </a:extLst>
          </p:cNvPr>
          <p:cNvSpPr txBox="1">
            <a:spLocks noChangeArrowheads="1"/>
          </p:cNvSpPr>
          <p:nvPr/>
        </p:nvSpPr>
        <p:spPr bwMode="auto">
          <a:xfrm>
            <a:off x="857250" y="623888"/>
            <a:ext cx="739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chemeClr val="accent2"/>
                </a:solidFill>
              </a:rPr>
              <a:t>用等价无穷小可给出函数的近似表达式</a:t>
            </a:r>
            <a:r>
              <a:rPr kumimoji="0" lang="en-US" altLang="zh-CN">
                <a:solidFill>
                  <a:schemeClr val="accent2"/>
                </a:solidFill>
              </a:rPr>
              <a:t>:</a:t>
            </a:r>
            <a:endParaRPr kumimoji="0" lang="en-US" altLang="zh-CN"/>
          </a:p>
        </p:txBody>
      </p:sp>
      <p:graphicFrame>
        <p:nvGraphicFramePr>
          <p:cNvPr id="18435" name="Object 3">
            <a:extLst>
              <a:ext uri="{FF2B5EF4-FFF2-40B4-BE49-F238E27FC236}">
                <a16:creationId xmlns:a16="http://schemas.microsoft.com/office/drawing/2014/main" id="{203E1AB2-3A9E-49C1-BBA9-8DDF8ED44E14}"/>
              </a:ext>
            </a:extLst>
          </p:cNvPr>
          <p:cNvGraphicFramePr>
            <a:graphicFrameLocks noChangeAspect="1"/>
          </p:cNvGraphicFramePr>
          <p:nvPr/>
        </p:nvGraphicFramePr>
        <p:xfrm>
          <a:off x="952500" y="1295400"/>
          <a:ext cx="1714500" cy="838200"/>
        </p:xfrm>
        <a:graphic>
          <a:graphicData uri="http://schemas.openxmlformats.org/presentationml/2006/ole">
            <mc:AlternateContent xmlns:mc="http://schemas.openxmlformats.org/markup-compatibility/2006">
              <mc:Choice xmlns:v="urn:schemas-microsoft-com:vml" Requires="v">
                <p:oleObj spid="_x0000_s9232" name="公式" r:id="rId3" imgW="1714320" imgH="838080" progId="Equation.3">
                  <p:embed/>
                </p:oleObj>
              </mc:Choice>
              <mc:Fallback>
                <p:oleObj name="公式" r:id="rId3" imgW="1714320" imgH="838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295400"/>
                        <a:ext cx="1714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a:extLst>
              <a:ext uri="{FF2B5EF4-FFF2-40B4-BE49-F238E27FC236}">
                <a16:creationId xmlns:a16="http://schemas.microsoft.com/office/drawing/2014/main" id="{281AB7A5-F03E-4992-9CF5-DD8657A1BF38}"/>
              </a:ext>
            </a:extLst>
          </p:cNvPr>
          <p:cNvGraphicFramePr>
            <a:graphicFrameLocks noChangeAspect="1"/>
          </p:cNvGraphicFramePr>
          <p:nvPr/>
        </p:nvGraphicFramePr>
        <p:xfrm>
          <a:off x="2700338" y="1239838"/>
          <a:ext cx="2663825" cy="996950"/>
        </p:xfrm>
        <a:graphic>
          <a:graphicData uri="http://schemas.openxmlformats.org/presentationml/2006/ole">
            <mc:AlternateContent xmlns:mc="http://schemas.openxmlformats.org/markup-compatibility/2006">
              <mc:Choice xmlns:v="urn:schemas-microsoft-com:vml" Requires="v">
                <p:oleObj spid="_x0000_s9233" name="公式" r:id="rId5" imgW="1257120" imgH="469800" progId="Equation.3">
                  <p:embed/>
                </p:oleObj>
              </mc:Choice>
              <mc:Fallback>
                <p:oleObj name="公式" r:id="rId5" imgW="1257120" imgH="469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239838"/>
                        <a:ext cx="2663825"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A5993D76-A3CB-4FB1-9252-2DA87612C780}"/>
              </a:ext>
            </a:extLst>
          </p:cNvPr>
          <p:cNvGraphicFramePr>
            <a:graphicFrameLocks noChangeAspect="1"/>
          </p:cNvGraphicFramePr>
          <p:nvPr/>
        </p:nvGraphicFramePr>
        <p:xfrm>
          <a:off x="5364163" y="1412875"/>
          <a:ext cx="3024187" cy="574675"/>
        </p:xfrm>
        <a:graphic>
          <a:graphicData uri="http://schemas.openxmlformats.org/presentationml/2006/ole">
            <mc:AlternateContent xmlns:mc="http://schemas.openxmlformats.org/markup-compatibility/2006">
              <mc:Choice xmlns:v="urn:schemas-microsoft-com:vml" Requires="v">
                <p:oleObj spid="_x0000_s9234" name="公式" r:id="rId7" imgW="1269720" imgH="241200" progId="Equation.3">
                  <p:embed/>
                </p:oleObj>
              </mc:Choice>
              <mc:Fallback>
                <p:oleObj name="公式" r:id="rId7" imgW="1269720" imgH="241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1412875"/>
                        <a:ext cx="30241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a:extLst>
              <a:ext uri="{FF2B5EF4-FFF2-40B4-BE49-F238E27FC236}">
                <a16:creationId xmlns:a16="http://schemas.microsoft.com/office/drawing/2014/main" id="{24AC0D4F-26DA-4F7B-BF28-6EA5D31650BA}"/>
              </a:ext>
            </a:extLst>
          </p:cNvPr>
          <p:cNvGraphicFramePr>
            <a:graphicFrameLocks noChangeAspect="1"/>
          </p:cNvGraphicFramePr>
          <p:nvPr/>
        </p:nvGraphicFramePr>
        <p:xfrm>
          <a:off x="611188" y="2420938"/>
          <a:ext cx="3455987" cy="506412"/>
        </p:xfrm>
        <a:graphic>
          <a:graphicData uri="http://schemas.openxmlformats.org/presentationml/2006/ole">
            <mc:AlternateContent xmlns:mc="http://schemas.openxmlformats.org/markup-compatibility/2006">
              <mc:Choice xmlns:v="urn:schemas-microsoft-com:vml" Requires="v">
                <p:oleObj spid="_x0000_s9235" name="公式" r:id="rId9" imgW="1650960" imgH="266400" progId="Equation.3">
                  <p:embed/>
                </p:oleObj>
              </mc:Choice>
              <mc:Fallback>
                <p:oleObj name="公式" r:id="rId9" imgW="1650960" imgH="266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420938"/>
                        <a:ext cx="3455987"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a:extLst>
              <a:ext uri="{FF2B5EF4-FFF2-40B4-BE49-F238E27FC236}">
                <a16:creationId xmlns:a16="http://schemas.microsoft.com/office/drawing/2014/main" id="{E3244F1E-E8C0-4199-BBC3-FF00E6FDFDDA}"/>
              </a:ext>
            </a:extLst>
          </p:cNvPr>
          <p:cNvGraphicFramePr>
            <a:graphicFrameLocks noChangeAspect="1"/>
          </p:cNvGraphicFramePr>
          <p:nvPr/>
        </p:nvGraphicFramePr>
        <p:xfrm>
          <a:off x="3995738" y="2470150"/>
          <a:ext cx="3671887" cy="527050"/>
        </p:xfrm>
        <a:graphic>
          <a:graphicData uri="http://schemas.openxmlformats.org/presentationml/2006/ole">
            <mc:AlternateContent xmlns:mc="http://schemas.openxmlformats.org/markup-compatibility/2006">
              <mc:Choice xmlns:v="urn:schemas-microsoft-com:vml" Requires="v">
                <p:oleObj spid="_x0000_s9236" name="公式" r:id="rId11" imgW="1790640" imgH="266400" progId="Equation.3">
                  <p:embed/>
                </p:oleObj>
              </mc:Choice>
              <mc:Fallback>
                <p:oleObj name="公式" r:id="rId11" imgW="1790640" imgH="2664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2470150"/>
                        <a:ext cx="3671887"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Text Box 8">
            <a:extLst>
              <a:ext uri="{FF2B5EF4-FFF2-40B4-BE49-F238E27FC236}">
                <a16:creationId xmlns:a16="http://schemas.microsoft.com/office/drawing/2014/main" id="{58052630-70B6-4F7A-A552-B8FB7D20F56F}"/>
              </a:ext>
            </a:extLst>
          </p:cNvPr>
          <p:cNvSpPr txBox="1">
            <a:spLocks noChangeArrowheads="1"/>
          </p:cNvSpPr>
          <p:nvPr/>
        </p:nvSpPr>
        <p:spPr bwMode="auto">
          <a:xfrm>
            <a:off x="593725" y="3367088"/>
            <a:ext cx="1619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一般地有</a:t>
            </a:r>
          </a:p>
        </p:txBody>
      </p:sp>
      <p:graphicFrame>
        <p:nvGraphicFramePr>
          <p:cNvPr id="18441" name="Object 9">
            <a:extLst>
              <a:ext uri="{FF2B5EF4-FFF2-40B4-BE49-F238E27FC236}">
                <a16:creationId xmlns:a16="http://schemas.microsoft.com/office/drawing/2014/main" id="{61B3ECF8-14F7-4496-AD86-E6E1545DEEA9}"/>
              </a:ext>
            </a:extLst>
          </p:cNvPr>
          <p:cNvGraphicFramePr>
            <a:graphicFrameLocks noChangeAspect="1"/>
          </p:cNvGraphicFramePr>
          <p:nvPr/>
        </p:nvGraphicFramePr>
        <p:xfrm>
          <a:off x="2514600" y="3468688"/>
          <a:ext cx="3327400" cy="393700"/>
        </p:xfrm>
        <a:graphic>
          <a:graphicData uri="http://schemas.openxmlformats.org/presentationml/2006/ole">
            <mc:AlternateContent xmlns:mc="http://schemas.openxmlformats.org/markup-compatibility/2006">
              <mc:Choice xmlns:v="urn:schemas-microsoft-com:vml" Requires="v">
                <p:oleObj spid="_x0000_s9237" name="公式" r:id="rId13" imgW="3327120" imgH="393480" progId="Equation.3">
                  <p:embed/>
                </p:oleObj>
              </mc:Choice>
              <mc:Fallback>
                <p:oleObj name="公式" r:id="rId13" imgW="3327120" imgH="393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3468688"/>
                        <a:ext cx="3327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Text Box 10">
            <a:extLst>
              <a:ext uri="{FF2B5EF4-FFF2-40B4-BE49-F238E27FC236}">
                <a16:creationId xmlns:a16="http://schemas.microsoft.com/office/drawing/2014/main" id="{8E2F3278-1653-4AD3-AA15-179EAD2D5762}"/>
              </a:ext>
            </a:extLst>
          </p:cNvPr>
          <p:cNvSpPr txBox="1">
            <a:spLocks noChangeArrowheads="1"/>
          </p:cNvSpPr>
          <p:nvPr/>
        </p:nvSpPr>
        <p:spPr bwMode="auto">
          <a:xfrm>
            <a:off x="381000" y="4311650"/>
            <a:ext cx="2911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a:t>
            </a:r>
            <a:r>
              <a:rPr lang="en-US" altLang="zh-CN" sz="3600" i="1"/>
              <a:t>α</a:t>
            </a:r>
            <a:r>
              <a:rPr lang="zh-CN" altLang="en-US"/>
              <a:t>与</a:t>
            </a:r>
            <a:r>
              <a:rPr lang="en-US" altLang="zh-CN" sz="3600" i="1"/>
              <a:t>β</a:t>
            </a:r>
            <a:r>
              <a:rPr lang="zh-CN" altLang="en-US"/>
              <a:t>等价                        </a:t>
            </a:r>
            <a:endParaRPr lang="zh-CN" altLang="en-US" sz="3600" i="1"/>
          </a:p>
        </p:txBody>
      </p:sp>
      <p:graphicFrame>
        <p:nvGraphicFramePr>
          <p:cNvPr id="18443" name="Object 11">
            <a:extLst>
              <a:ext uri="{FF2B5EF4-FFF2-40B4-BE49-F238E27FC236}">
                <a16:creationId xmlns:a16="http://schemas.microsoft.com/office/drawing/2014/main" id="{9C4CC42C-79DA-4820-996A-5CD46497C27C}"/>
              </a:ext>
            </a:extLst>
          </p:cNvPr>
          <p:cNvGraphicFramePr>
            <a:graphicFrameLocks noChangeAspect="1"/>
          </p:cNvGraphicFramePr>
          <p:nvPr/>
        </p:nvGraphicFramePr>
        <p:xfrm>
          <a:off x="3276600" y="4572000"/>
          <a:ext cx="990600" cy="241300"/>
        </p:xfrm>
        <a:graphic>
          <a:graphicData uri="http://schemas.openxmlformats.org/presentationml/2006/ole">
            <mc:AlternateContent xmlns:mc="http://schemas.openxmlformats.org/markup-compatibility/2006">
              <mc:Choice xmlns:v="urn:schemas-microsoft-com:vml" Requires="v">
                <p:oleObj spid="_x0000_s9238" name="公式" r:id="rId15" imgW="419040" imgH="241200" progId="Equation.3">
                  <p:embed/>
                </p:oleObj>
              </mc:Choice>
              <mc:Fallback>
                <p:oleObj name="公式" r:id="rId15" imgW="419040" imgH="2412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6600" y="4572000"/>
                        <a:ext cx="990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Text Box 12">
            <a:extLst>
              <a:ext uri="{FF2B5EF4-FFF2-40B4-BE49-F238E27FC236}">
                <a16:creationId xmlns:a16="http://schemas.microsoft.com/office/drawing/2014/main" id="{60C4ECEE-E5FC-4A2F-9266-CB1E2F8F4877}"/>
              </a:ext>
            </a:extLst>
          </p:cNvPr>
          <p:cNvSpPr txBox="1">
            <a:spLocks noChangeArrowheads="1"/>
          </p:cNvSpPr>
          <p:nvPr/>
        </p:nvSpPr>
        <p:spPr bwMode="auto">
          <a:xfrm>
            <a:off x="4114800" y="4267200"/>
            <a:ext cx="3608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3600" i="1"/>
              <a:t>α</a:t>
            </a:r>
            <a:r>
              <a:rPr kumimoji="0" lang="zh-CN" altLang="en-US"/>
              <a:t>与</a:t>
            </a:r>
            <a:r>
              <a:rPr kumimoji="0" lang="en-US" altLang="zh-CN" sz="3600" i="1"/>
              <a:t>β</a:t>
            </a:r>
            <a:r>
              <a:rPr kumimoji="0" lang="zh-CN" altLang="en-US"/>
              <a:t>互为主要部分</a:t>
            </a:r>
            <a:endParaRPr kumimoji="0" lang="zh-CN" altLang="en-US" sz="3600" i="1"/>
          </a:p>
        </p:txBody>
      </p:sp>
      <p:sp>
        <p:nvSpPr>
          <p:cNvPr id="18445" name="Text Box 13">
            <a:extLst>
              <a:ext uri="{FF2B5EF4-FFF2-40B4-BE49-F238E27FC236}">
                <a16:creationId xmlns:a16="http://schemas.microsoft.com/office/drawing/2014/main" id="{9F3B5890-A7D5-45E5-837C-6BEE43C136F6}"/>
              </a:ext>
            </a:extLst>
          </p:cNvPr>
          <p:cNvSpPr txBox="1">
            <a:spLocks noChangeArrowheads="1"/>
          </p:cNvSpPr>
          <p:nvPr/>
        </p:nvSpPr>
        <p:spPr bwMode="auto">
          <a:xfrm>
            <a:off x="882650" y="5334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例如</a:t>
            </a:r>
            <a:r>
              <a:rPr kumimoji="0" lang="en-US" altLang="zh-CN"/>
              <a:t>,</a:t>
            </a:r>
          </a:p>
        </p:txBody>
      </p:sp>
      <p:graphicFrame>
        <p:nvGraphicFramePr>
          <p:cNvPr id="18446" name="Object 14">
            <a:extLst>
              <a:ext uri="{FF2B5EF4-FFF2-40B4-BE49-F238E27FC236}">
                <a16:creationId xmlns:a16="http://schemas.microsoft.com/office/drawing/2014/main" id="{EC5264AB-F0D6-4C39-A291-5770F26AFC24}"/>
              </a:ext>
            </a:extLst>
          </p:cNvPr>
          <p:cNvGraphicFramePr>
            <a:graphicFrameLocks noChangeAspect="1"/>
          </p:cNvGraphicFramePr>
          <p:nvPr/>
        </p:nvGraphicFramePr>
        <p:xfrm>
          <a:off x="1936750" y="5410200"/>
          <a:ext cx="2400300" cy="392113"/>
        </p:xfrm>
        <a:graphic>
          <a:graphicData uri="http://schemas.openxmlformats.org/presentationml/2006/ole">
            <mc:AlternateContent xmlns:mc="http://schemas.openxmlformats.org/markup-compatibility/2006">
              <mc:Choice xmlns:v="urn:schemas-microsoft-com:vml" Requires="v">
                <p:oleObj spid="_x0000_s9239" name="公式" r:id="rId17" imgW="2400120" imgH="393480" progId="Equation.3">
                  <p:embed/>
                </p:oleObj>
              </mc:Choice>
              <mc:Fallback>
                <p:oleObj name="公式" r:id="rId17" imgW="2400120" imgH="39348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36750" y="5410200"/>
                        <a:ext cx="24003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7" name="Object 15">
            <a:extLst>
              <a:ext uri="{FF2B5EF4-FFF2-40B4-BE49-F238E27FC236}">
                <a16:creationId xmlns:a16="http://schemas.microsoft.com/office/drawing/2014/main" id="{3FB6BD1C-611A-4E1D-A870-7C6F09C82D72}"/>
              </a:ext>
            </a:extLst>
          </p:cNvPr>
          <p:cNvGraphicFramePr>
            <a:graphicFrameLocks noChangeAspect="1"/>
          </p:cNvGraphicFramePr>
          <p:nvPr/>
        </p:nvGraphicFramePr>
        <p:xfrm>
          <a:off x="4724400" y="5181600"/>
          <a:ext cx="3505200" cy="838200"/>
        </p:xfrm>
        <a:graphic>
          <a:graphicData uri="http://schemas.openxmlformats.org/presentationml/2006/ole">
            <mc:AlternateContent xmlns:mc="http://schemas.openxmlformats.org/markup-compatibility/2006">
              <mc:Choice xmlns:v="urn:schemas-microsoft-com:vml" Requires="v">
                <p:oleObj spid="_x0000_s9240" name="公式" r:id="rId19" imgW="3504960" imgH="838080" progId="Equation.3">
                  <p:embed/>
                </p:oleObj>
              </mc:Choice>
              <mc:Fallback>
                <p:oleObj name="公式" r:id="rId19" imgW="3504960" imgH="83808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400" y="5181600"/>
                        <a:ext cx="3505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434"/>
                                        </p:tgtEl>
                                        <p:attrNameLst>
                                          <p:attrName>style.visibility</p:attrName>
                                        </p:attrNameLst>
                                      </p:cBhvr>
                                      <p:to>
                                        <p:strVal val="visible"/>
                                      </p:to>
                                    </p:set>
                                    <p:animEffect transition="in" filter="wipe(left)">
                                      <p:cBhvr>
                                        <p:cTn id="7" dur="75"/>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500"/>
                                        <p:tgtEl>
                                          <p:spTgt spid="18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wipe(left)">
                                      <p:cBhvr>
                                        <p:cTn id="17" dur="500"/>
                                        <p:tgtEl>
                                          <p:spTgt spid="18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37"/>
                                        </p:tgtEl>
                                        <p:attrNameLst>
                                          <p:attrName>style.visibility</p:attrName>
                                        </p:attrNameLst>
                                      </p:cBhvr>
                                      <p:to>
                                        <p:strVal val="visible"/>
                                      </p:to>
                                    </p:set>
                                    <p:animEffect transition="in" filter="wipe(left)">
                                      <p:cBhvr>
                                        <p:cTn id="22" dur="500"/>
                                        <p:tgtEl>
                                          <p:spTgt spid="18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38"/>
                                        </p:tgtEl>
                                        <p:attrNameLst>
                                          <p:attrName>style.visibility</p:attrName>
                                        </p:attrNameLst>
                                      </p:cBhvr>
                                      <p:to>
                                        <p:strVal val="visible"/>
                                      </p:to>
                                    </p:set>
                                    <p:animEffect transition="in" filter="wipe(left)">
                                      <p:cBhvr>
                                        <p:cTn id="27" dur="500"/>
                                        <p:tgtEl>
                                          <p:spTgt spid="184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439"/>
                                        </p:tgtEl>
                                        <p:attrNameLst>
                                          <p:attrName>style.visibility</p:attrName>
                                        </p:attrNameLst>
                                      </p:cBhvr>
                                      <p:to>
                                        <p:strVal val="visible"/>
                                      </p:to>
                                    </p:set>
                                    <p:animEffect transition="in" filter="wipe(left)">
                                      <p:cBhvr>
                                        <p:cTn id="32" dur="500"/>
                                        <p:tgtEl>
                                          <p:spTgt spid="184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40"/>
                                        </p:tgtEl>
                                        <p:attrNameLst>
                                          <p:attrName>style.visibility</p:attrName>
                                        </p:attrNameLst>
                                      </p:cBhvr>
                                      <p:to>
                                        <p:strVal val="visible"/>
                                      </p:to>
                                    </p:set>
                                    <p:animEffect transition="in" filter="wipe(left)">
                                      <p:cBhvr>
                                        <p:cTn id="37" dur="500"/>
                                        <p:tgtEl>
                                          <p:spTgt spid="184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441"/>
                                        </p:tgtEl>
                                        <p:attrNameLst>
                                          <p:attrName>style.visibility</p:attrName>
                                        </p:attrNameLst>
                                      </p:cBhvr>
                                      <p:to>
                                        <p:strVal val="visible"/>
                                      </p:to>
                                    </p:set>
                                    <p:animEffect transition="in" filter="wipe(left)">
                                      <p:cBhvr>
                                        <p:cTn id="42" dur="500"/>
                                        <p:tgtEl>
                                          <p:spTgt spid="184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42"/>
                                        </p:tgtEl>
                                        <p:attrNameLst>
                                          <p:attrName>style.visibility</p:attrName>
                                        </p:attrNameLst>
                                      </p:cBhvr>
                                      <p:to>
                                        <p:strVal val="visible"/>
                                      </p:to>
                                    </p:set>
                                    <p:animEffect transition="in" filter="wipe(left)">
                                      <p:cBhvr>
                                        <p:cTn id="47" dur="500"/>
                                        <p:tgtEl>
                                          <p:spTgt spid="18442"/>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18443"/>
                                        </p:tgtEl>
                                        <p:attrNameLst>
                                          <p:attrName>style.visibility</p:attrName>
                                        </p:attrNameLst>
                                      </p:cBhvr>
                                      <p:to>
                                        <p:strVal val="visible"/>
                                      </p:to>
                                    </p:set>
                                    <p:animEffect transition="in" filter="wipe(left)">
                                      <p:cBhvr>
                                        <p:cTn id="51" dur="500"/>
                                        <p:tgtEl>
                                          <p:spTgt spid="18443"/>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8444"/>
                                        </p:tgtEl>
                                        <p:attrNameLst>
                                          <p:attrName>style.visibility</p:attrName>
                                        </p:attrNameLst>
                                      </p:cBhvr>
                                      <p:to>
                                        <p:strVal val="visible"/>
                                      </p:to>
                                    </p:set>
                                    <p:animEffect transition="in" filter="wipe(left)">
                                      <p:cBhvr>
                                        <p:cTn id="55" dur="500"/>
                                        <p:tgtEl>
                                          <p:spTgt spid="1844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8445"/>
                                        </p:tgtEl>
                                        <p:attrNameLst>
                                          <p:attrName>style.visibility</p:attrName>
                                        </p:attrNameLst>
                                      </p:cBhvr>
                                      <p:to>
                                        <p:strVal val="visible"/>
                                      </p:to>
                                    </p:set>
                                    <p:animEffect transition="in" filter="wipe(left)">
                                      <p:cBhvr>
                                        <p:cTn id="60" dur="500"/>
                                        <p:tgtEl>
                                          <p:spTgt spid="1844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8446"/>
                                        </p:tgtEl>
                                        <p:attrNameLst>
                                          <p:attrName>style.visibility</p:attrName>
                                        </p:attrNameLst>
                                      </p:cBhvr>
                                      <p:to>
                                        <p:strVal val="visible"/>
                                      </p:to>
                                    </p:set>
                                    <p:animEffect transition="in" filter="wipe(left)">
                                      <p:cBhvr>
                                        <p:cTn id="65" dur="500"/>
                                        <p:tgtEl>
                                          <p:spTgt spid="1844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8447"/>
                                        </p:tgtEl>
                                        <p:attrNameLst>
                                          <p:attrName>style.visibility</p:attrName>
                                        </p:attrNameLst>
                                      </p:cBhvr>
                                      <p:to>
                                        <p:strVal val="visible"/>
                                      </p:to>
                                    </p:set>
                                    <p:animEffect transition="in" filter="wipe(left)">
                                      <p:cBhvr>
                                        <p:cTn id="70"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40" grpId="0" autoUpdateAnimBg="0"/>
      <p:bldP spid="18442" grpId="0" autoUpdateAnimBg="0"/>
      <p:bldP spid="18444" grpId="0" autoUpdateAnimBg="0"/>
      <p:bldP spid="1844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6469D85E-BA71-4E95-AF37-648249FD052F}"/>
              </a:ext>
            </a:extLst>
          </p:cNvPr>
          <p:cNvSpPr txBox="1">
            <a:spLocks noChangeArrowheads="1"/>
          </p:cNvSpPr>
          <p:nvPr/>
        </p:nvSpPr>
        <p:spPr bwMode="auto">
          <a:xfrm>
            <a:off x="533400" y="276225"/>
            <a:ext cx="1412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800">
                <a:solidFill>
                  <a:srgbClr val="0000FF"/>
                </a:solidFill>
                <a:ea typeface="隶书" panose="02010509060101010101" pitchFamily="49" charset="-122"/>
              </a:rPr>
              <a:t>补充</a:t>
            </a:r>
          </a:p>
        </p:txBody>
      </p:sp>
      <p:sp>
        <p:nvSpPr>
          <p:cNvPr id="19459" name="Text Box 3">
            <a:extLst>
              <a:ext uri="{FF2B5EF4-FFF2-40B4-BE49-F238E27FC236}">
                <a16:creationId xmlns:a16="http://schemas.microsoft.com/office/drawing/2014/main" id="{37DCB5F8-EC1B-4A9E-8A03-ACBA253D7351}"/>
              </a:ext>
            </a:extLst>
          </p:cNvPr>
          <p:cNvSpPr txBox="1">
            <a:spLocks noChangeArrowheads="1"/>
          </p:cNvSpPr>
          <p:nvPr/>
        </p:nvSpPr>
        <p:spPr bwMode="auto">
          <a:xfrm>
            <a:off x="1355725" y="1035050"/>
            <a:ext cx="3748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ea typeface="黑体" panose="02010609060101010101" pitchFamily="49" charset="-122"/>
              </a:rPr>
              <a:t>高阶无穷小的运算规律</a:t>
            </a:r>
          </a:p>
        </p:txBody>
      </p:sp>
      <p:graphicFrame>
        <p:nvGraphicFramePr>
          <p:cNvPr id="19460" name="Object 4">
            <a:extLst>
              <a:ext uri="{FF2B5EF4-FFF2-40B4-BE49-F238E27FC236}">
                <a16:creationId xmlns:a16="http://schemas.microsoft.com/office/drawing/2014/main" id="{48405C42-6C74-4F31-8788-E2AA0FC30EC7}"/>
              </a:ext>
            </a:extLst>
          </p:cNvPr>
          <p:cNvGraphicFramePr>
            <a:graphicFrameLocks noChangeAspect="1"/>
          </p:cNvGraphicFramePr>
          <p:nvPr/>
        </p:nvGraphicFramePr>
        <p:xfrm>
          <a:off x="1143000" y="1600200"/>
          <a:ext cx="4051300" cy="1003300"/>
        </p:xfrm>
        <a:graphic>
          <a:graphicData uri="http://schemas.openxmlformats.org/presentationml/2006/ole">
            <mc:AlternateContent xmlns:mc="http://schemas.openxmlformats.org/markup-compatibility/2006">
              <mc:Choice xmlns:v="urn:schemas-microsoft-com:vml" Requires="v">
                <p:oleObj spid="_x0000_s10248" name="公式" r:id="rId3" imgW="4051080" imgH="1002960" progId="Equation.3">
                  <p:embed/>
                </p:oleObj>
              </mc:Choice>
              <mc:Fallback>
                <p:oleObj name="公式" r:id="rId3" imgW="4051080" imgH="1002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40513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a:extLst>
              <a:ext uri="{FF2B5EF4-FFF2-40B4-BE49-F238E27FC236}">
                <a16:creationId xmlns:a16="http://schemas.microsoft.com/office/drawing/2014/main" id="{8D794125-F823-46C6-A55D-E3CA483246A0}"/>
              </a:ext>
            </a:extLst>
          </p:cNvPr>
          <p:cNvGraphicFramePr>
            <a:graphicFrameLocks noChangeAspect="1"/>
          </p:cNvGraphicFramePr>
          <p:nvPr/>
        </p:nvGraphicFramePr>
        <p:xfrm>
          <a:off x="1143000" y="2743200"/>
          <a:ext cx="4267200" cy="469900"/>
        </p:xfrm>
        <a:graphic>
          <a:graphicData uri="http://schemas.openxmlformats.org/presentationml/2006/ole">
            <mc:AlternateContent xmlns:mc="http://schemas.openxmlformats.org/markup-compatibility/2006">
              <mc:Choice xmlns:v="urn:schemas-microsoft-com:vml" Requires="v">
                <p:oleObj spid="_x0000_s10249" name="公式" r:id="rId5" imgW="4267080" imgH="469800" progId="Equation.3">
                  <p:embed/>
                </p:oleObj>
              </mc:Choice>
              <mc:Fallback>
                <p:oleObj name="公式" r:id="rId5" imgW="4267080" imgH="46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743200"/>
                        <a:ext cx="4267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a:extLst>
              <a:ext uri="{FF2B5EF4-FFF2-40B4-BE49-F238E27FC236}">
                <a16:creationId xmlns:a16="http://schemas.microsoft.com/office/drawing/2014/main" id="{813B165C-FED6-4928-9C23-F6CEA49F2C33}"/>
              </a:ext>
            </a:extLst>
          </p:cNvPr>
          <p:cNvGraphicFramePr>
            <a:graphicFrameLocks noChangeAspect="1"/>
          </p:cNvGraphicFramePr>
          <p:nvPr/>
        </p:nvGraphicFramePr>
        <p:xfrm>
          <a:off x="1143000" y="3505200"/>
          <a:ext cx="3835400" cy="469900"/>
        </p:xfrm>
        <a:graphic>
          <a:graphicData uri="http://schemas.openxmlformats.org/presentationml/2006/ole">
            <mc:AlternateContent xmlns:mc="http://schemas.openxmlformats.org/markup-compatibility/2006">
              <mc:Choice xmlns:v="urn:schemas-microsoft-com:vml" Requires="v">
                <p:oleObj spid="_x0000_s10250" name="公式" r:id="rId7" imgW="3835080" imgH="469800" progId="Equation.3">
                  <p:embed/>
                </p:oleObj>
              </mc:Choice>
              <mc:Fallback>
                <p:oleObj name="公式" r:id="rId7" imgW="3835080" imgH="469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505200"/>
                        <a:ext cx="3835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7">
            <a:extLst>
              <a:ext uri="{FF2B5EF4-FFF2-40B4-BE49-F238E27FC236}">
                <a16:creationId xmlns:a16="http://schemas.microsoft.com/office/drawing/2014/main" id="{2ECA8538-D886-4178-A45F-0622C1084960}"/>
              </a:ext>
            </a:extLst>
          </p:cNvPr>
          <p:cNvGraphicFramePr>
            <a:graphicFrameLocks noChangeAspect="1"/>
          </p:cNvGraphicFramePr>
          <p:nvPr/>
        </p:nvGraphicFramePr>
        <p:xfrm>
          <a:off x="1143000" y="4267200"/>
          <a:ext cx="3771900" cy="1003300"/>
        </p:xfrm>
        <a:graphic>
          <a:graphicData uri="http://schemas.openxmlformats.org/presentationml/2006/ole">
            <mc:AlternateContent xmlns:mc="http://schemas.openxmlformats.org/markup-compatibility/2006">
              <mc:Choice xmlns:v="urn:schemas-microsoft-com:vml" Requires="v">
                <p:oleObj spid="_x0000_s10251" name="公式" r:id="rId9" imgW="3771720" imgH="1002960" progId="Equation.3">
                  <p:embed/>
                </p:oleObj>
              </mc:Choice>
              <mc:Fallback>
                <p:oleObj name="公式" r:id="rId9" imgW="3771720" imgH="10029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267200"/>
                        <a:ext cx="3771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wipe(left)">
                                      <p:cBhvr>
                                        <p:cTn id="12" dur="500"/>
                                        <p:tgtEl>
                                          <p:spTgt spid="19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wipe(left)">
                                      <p:cBhvr>
                                        <p:cTn id="17" dur="500"/>
                                        <p:tgtEl>
                                          <p:spTgt spid="19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61"/>
                                        </p:tgtEl>
                                        <p:attrNameLst>
                                          <p:attrName>style.visibility</p:attrName>
                                        </p:attrNameLst>
                                      </p:cBhvr>
                                      <p:to>
                                        <p:strVal val="visible"/>
                                      </p:to>
                                    </p:set>
                                    <p:animEffect transition="in" filter="wipe(left)">
                                      <p:cBhvr>
                                        <p:cTn id="22" dur="500"/>
                                        <p:tgtEl>
                                          <p:spTgt spid="194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462"/>
                                        </p:tgtEl>
                                        <p:attrNameLst>
                                          <p:attrName>style.visibility</p:attrName>
                                        </p:attrNameLst>
                                      </p:cBhvr>
                                      <p:to>
                                        <p:strVal val="visible"/>
                                      </p:to>
                                    </p:set>
                                    <p:animEffect transition="in" filter="wipe(left)">
                                      <p:cBhvr>
                                        <p:cTn id="27" dur="500"/>
                                        <p:tgtEl>
                                          <p:spTgt spid="194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463"/>
                                        </p:tgtEl>
                                        <p:attrNameLst>
                                          <p:attrName>style.visibility</p:attrName>
                                        </p:attrNameLst>
                                      </p:cBhvr>
                                      <p:to>
                                        <p:strVal val="visible"/>
                                      </p:to>
                                    </p:set>
                                    <p:animEffect transition="in" filter="wipe(left)">
                                      <p:cBhvr>
                                        <p:cTn id="32"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Text Box 2">
            <a:extLst>
              <a:ext uri="{FF2B5EF4-FFF2-40B4-BE49-F238E27FC236}">
                <a16:creationId xmlns:a16="http://schemas.microsoft.com/office/drawing/2014/main" id="{6183B404-CE6A-4932-B52C-6DEF2C42E6D0}"/>
              </a:ext>
            </a:extLst>
          </p:cNvPr>
          <p:cNvSpPr txBox="1">
            <a:spLocks noChangeArrowheads="1"/>
          </p:cNvSpPr>
          <p:nvPr/>
        </p:nvSpPr>
        <p:spPr bwMode="auto">
          <a:xfrm>
            <a:off x="889000" y="8890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latin typeface="黑体" panose="02010609060101010101" pitchFamily="49" charset="-122"/>
                <a:ea typeface="黑体" panose="02010609060101010101" pitchFamily="49" charset="-122"/>
              </a:rPr>
              <a:t>例</a:t>
            </a:r>
            <a:r>
              <a:rPr kumimoji="0" lang="en-US" altLang="zh-CN">
                <a:solidFill>
                  <a:srgbClr val="0000FF"/>
                </a:solidFill>
                <a:latin typeface="黑体" panose="02010609060101010101" pitchFamily="49" charset="-122"/>
                <a:ea typeface="黑体" panose="02010609060101010101" pitchFamily="49" charset="-122"/>
              </a:rPr>
              <a:t>5</a:t>
            </a:r>
            <a:endParaRPr kumimoji="0" lang="en-US" altLang="zh-CN">
              <a:solidFill>
                <a:srgbClr val="0000FF"/>
              </a:solidFill>
            </a:endParaRPr>
          </a:p>
        </p:txBody>
      </p:sp>
      <p:graphicFrame>
        <p:nvGraphicFramePr>
          <p:cNvPr id="11266" name="Object 3">
            <a:extLst>
              <a:ext uri="{FF2B5EF4-FFF2-40B4-BE49-F238E27FC236}">
                <a16:creationId xmlns:a16="http://schemas.microsoft.com/office/drawing/2014/main" id="{F7099AD2-ED92-4CB2-881B-9BB948F53DCB}"/>
              </a:ext>
            </a:extLst>
          </p:cNvPr>
          <p:cNvGraphicFramePr>
            <a:graphicFrameLocks noChangeAspect="1"/>
          </p:cNvGraphicFramePr>
          <p:nvPr/>
        </p:nvGraphicFramePr>
        <p:xfrm>
          <a:off x="1917700" y="762000"/>
          <a:ext cx="3644900" cy="838200"/>
        </p:xfrm>
        <a:graphic>
          <a:graphicData uri="http://schemas.openxmlformats.org/presentationml/2006/ole">
            <mc:AlternateContent xmlns:mc="http://schemas.openxmlformats.org/markup-compatibility/2006">
              <mc:Choice xmlns:v="urn:schemas-microsoft-com:vml" Requires="v">
                <p:oleObj spid="_x0000_s11275" name="公式" r:id="rId3" imgW="3644640" imgH="838080" progId="Equation.3">
                  <p:embed/>
                </p:oleObj>
              </mc:Choice>
              <mc:Fallback>
                <p:oleObj name="公式" r:id="rId3" imgW="3644640" imgH="838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762000"/>
                        <a:ext cx="36449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Text Box 4">
            <a:extLst>
              <a:ext uri="{FF2B5EF4-FFF2-40B4-BE49-F238E27FC236}">
                <a16:creationId xmlns:a16="http://schemas.microsoft.com/office/drawing/2014/main" id="{EB002FF8-AA81-4806-8678-8E54A0C71CE4}"/>
              </a:ext>
            </a:extLst>
          </p:cNvPr>
          <p:cNvSpPr txBox="1">
            <a:spLocks noChangeArrowheads="1"/>
          </p:cNvSpPr>
          <p:nvPr/>
        </p:nvSpPr>
        <p:spPr bwMode="auto">
          <a:xfrm>
            <a:off x="889000" y="1752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ea typeface="黑体" panose="02010609060101010101" pitchFamily="49" charset="-122"/>
              </a:rPr>
              <a:t>解</a:t>
            </a:r>
          </a:p>
        </p:txBody>
      </p:sp>
      <p:graphicFrame>
        <p:nvGraphicFramePr>
          <p:cNvPr id="20485" name="Object 5">
            <a:extLst>
              <a:ext uri="{FF2B5EF4-FFF2-40B4-BE49-F238E27FC236}">
                <a16:creationId xmlns:a16="http://schemas.microsoft.com/office/drawing/2014/main" id="{81A7C58D-981A-4383-8B51-A2AAA5A83FF7}"/>
              </a:ext>
            </a:extLst>
          </p:cNvPr>
          <p:cNvGraphicFramePr>
            <a:graphicFrameLocks noChangeAspect="1"/>
          </p:cNvGraphicFramePr>
          <p:nvPr/>
        </p:nvGraphicFramePr>
        <p:xfrm>
          <a:off x="1547813" y="1773238"/>
          <a:ext cx="3457575" cy="527050"/>
        </p:xfrm>
        <a:graphic>
          <a:graphicData uri="http://schemas.openxmlformats.org/presentationml/2006/ole">
            <mc:AlternateContent xmlns:mc="http://schemas.openxmlformats.org/markup-compatibility/2006">
              <mc:Choice xmlns:v="urn:schemas-microsoft-com:vml" Requires="v">
                <p:oleObj spid="_x0000_s11276" name="公式" r:id="rId5" imgW="1574640" imgH="241200" progId="Equation.3">
                  <p:embed/>
                </p:oleObj>
              </mc:Choice>
              <mc:Fallback>
                <p:oleObj name="公式" r:id="rId5" imgW="157464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773238"/>
                        <a:ext cx="34575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a:extLst>
              <a:ext uri="{FF2B5EF4-FFF2-40B4-BE49-F238E27FC236}">
                <a16:creationId xmlns:a16="http://schemas.microsoft.com/office/drawing/2014/main" id="{6BE53B91-2CCD-4256-9E00-BEB0B7247777}"/>
              </a:ext>
            </a:extLst>
          </p:cNvPr>
          <p:cNvGraphicFramePr>
            <a:graphicFrameLocks noChangeAspect="1"/>
          </p:cNvGraphicFramePr>
          <p:nvPr/>
        </p:nvGraphicFramePr>
        <p:xfrm>
          <a:off x="5080000" y="1866900"/>
          <a:ext cx="2768600" cy="392113"/>
        </p:xfrm>
        <a:graphic>
          <a:graphicData uri="http://schemas.openxmlformats.org/presentationml/2006/ole">
            <mc:AlternateContent xmlns:mc="http://schemas.openxmlformats.org/markup-compatibility/2006">
              <mc:Choice xmlns:v="urn:schemas-microsoft-com:vml" Requires="v">
                <p:oleObj spid="_x0000_s11277" name="公式" r:id="rId7" imgW="2768400" imgH="393480" progId="Equation.3">
                  <p:embed/>
                </p:oleObj>
              </mc:Choice>
              <mc:Fallback>
                <p:oleObj name="公式" r:id="rId7" imgW="276840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0" y="1866900"/>
                        <a:ext cx="27686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7">
            <a:extLst>
              <a:ext uri="{FF2B5EF4-FFF2-40B4-BE49-F238E27FC236}">
                <a16:creationId xmlns:a16="http://schemas.microsoft.com/office/drawing/2014/main" id="{967E8438-FBEA-4A43-87C5-1CFB343DCD2B}"/>
              </a:ext>
            </a:extLst>
          </p:cNvPr>
          <p:cNvGraphicFramePr>
            <a:graphicFrameLocks noChangeAspect="1"/>
          </p:cNvGraphicFramePr>
          <p:nvPr/>
        </p:nvGraphicFramePr>
        <p:xfrm>
          <a:off x="1422400" y="2362200"/>
          <a:ext cx="3505200" cy="838200"/>
        </p:xfrm>
        <a:graphic>
          <a:graphicData uri="http://schemas.openxmlformats.org/presentationml/2006/ole">
            <mc:AlternateContent xmlns:mc="http://schemas.openxmlformats.org/markup-compatibility/2006">
              <mc:Choice xmlns:v="urn:schemas-microsoft-com:vml" Requires="v">
                <p:oleObj spid="_x0000_s11278" name="公式" r:id="rId9" imgW="3504960" imgH="838080" progId="Equation.3">
                  <p:embed/>
                </p:oleObj>
              </mc:Choice>
              <mc:Fallback>
                <p:oleObj name="公式" r:id="rId9" imgW="3504960" imgH="8380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2400" y="2362200"/>
                        <a:ext cx="3505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8">
            <a:extLst>
              <a:ext uri="{FF2B5EF4-FFF2-40B4-BE49-F238E27FC236}">
                <a16:creationId xmlns:a16="http://schemas.microsoft.com/office/drawing/2014/main" id="{EB20B690-FB95-4F1A-9E9E-950E442AD4CA}"/>
              </a:ext>
            </a:extLst>
          </p:cNvPr>
          <p:cNvGraphicFramePr>
            <a:graphicFrameLocks noChangeAspect="1"/>
          </p:cNvGraphicFramePr>
          <p:nvPr/>
        </p:nvGraphicFramePr>
        <p:xfrm>
          <a:off x="1422400" y="3098800"/>
          <a:ext cx="5207000" cy="1320800"/>
        </p:xfrm>
        <a:graphic>
          <a:graphicData uri="http://schemas.openxmlformats.org/presentationml/2006/ole">
            <mc:AlternateContent xmlns:mc="http://schemas.openxmlformats.org/markup-compatibility/2006">
              <mc:Choice xmlns:v="urn:schemas-microsoft-com:vml" Requires="v">
                <p:oleObj spid="_x0000_s11279" name="公式" r:id="rId11" imgW="5206680" imgH="1320480" progId="Equation.3">
                  <p:embed/>
                </p:oleObj>
              </mc:Choice>
              <mc:Fallback>
                <p:oleObj name="公式" r:id="rId11" imgW="5206680" imgH="1320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2400" y="3098800"/>
                        <a:ext cx="52070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9">
            <a:extLst>
              <a:ext uri="{FF2B5EF4-FFF2-40B4-BE49-F238E27FC236}">
                <a16:creationId xmlns:a16="http://schemas.microsoft.com/office/drawing/2014/main" id="{7412A13F-8808-408D-973B-B7032B09CBFB}"/>
              </a:ext>
            </a:extLst>
          </p:cNvPr>
          <p:cNvGraphicFramePr>
            <a:graphicFrameLocks noChangeAspect="1"/>
          </p:cNvGraphicFramePr>
          <p:nvPr/>
        </p:nvGraphicFramePr>
        <p:xfrm>
          <a:off x="2184400" y="4546600"/>
          <a:ext cx="4076700" cy="1765300"/>
        </p:xfrm>
        <a:graphic>
          <a:graphicData uri="http://schemas.openxmlformats.org/presentationml/2006/ole">
            <mc:AlternateContent xmlns:mc="http://schemas.openxmlformats.org/markup-compatibility/2006">
              <mc:Choice xmlns:v="urn:schemas-microsoft-com:vml" Requires="v">
                <p:oleObj spid="_x0000_s11280" name="公式" r:id="rId13" imgW="4076640" imgH="1765080" progId="Equation.3">
                  <p:embed/>
                </p:oleObj>
              </mc:Choice>
              <mc:Fallback>
                <p:oleObj name="公式" r:id="rId13" imgW="4076640" imgH="17650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84400" y="4546600"/>
                        <a:ext cx="4076700" cy="176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10">
            <a:extLst>
              <a:ext uri="{FF2B5EF4-FFF2-40B4-BE49-F238E27FC236}">
                <a16:creationId xmlns:a16="http://schemas.microsoft.com/office/drawing/2014/main" id="{D992AC71-5059-4476-84B6-343952860F18}"/>
              </a:ext>
            </a:extLst>
          </p:cNvPr>
          <p:cNvGraphicFramePr>
            <a:graphicFrameLocks noChangeAspect="1"/>
          </p:cNvGraphicFramePr>
          <p:nvPr/>
        </p:nvGraphicFramePr>
        <p:xfrm>
          <a:off x="6337300" y="5003800"/>
          <a:ext cx="647700" cy="838200"/>
        </p:xfrm>
        <a:graphic>
          <a:graphicData uri="http://schemas.openxmlformats.org/presentationml/2006/ole">
            <mc:AlternateContent xmlns:mc="http://schemas.openxmlformats.org/markup-compatibility/2006">
              <mc:Choice xmlns:v="urn:schemas-microsoft-com:vml" Requires="v">
                <p:oleObj spid="_x0000_s11281" name="公式" r:id="rId15" imgW="647640" imgH="838080" progId="Equation.3">
                  <p:embed/>
                </p:oleObj>
              </mc:Choice>
              <mc:Fallback>
                <p:oleObj name="公式" r:id="rId15" imgW="647640" imgH="83808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7300" y="5003800"/>
                        <a:ext cx="647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5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wipe(left)">
                                      <p:cBhvr>
                                        <p:cTn id="17" dur="500"/>
                                        <p:tgtEl>
                                          <p:spTgt spid="20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87"/>
                                        </p:tgtEl>
                                        <p:attrNameLst>
                                          <p:attrName>style.visibility</p:attrName>
                                        </p:attrNameLst>
                                      </p:cBhvr>
                                      <p:to>
                                        <p:strVal val="visible"/>
                                      </p:to>
                                    </p:set>
                                    <p:animEffect transition="in" filter="wipe(left)">
                                      <p:cBhvr>
                                        <p:cTn id="22" dur="500"/>
                                        <p:tgtEl>
                                          <p:spTgt spid="20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88"/>
                                        </p:tgtEl>
                                        <p:attrNameLst>
                                          <p:attrName>style.visibility</p:attrName>
                                        </p:attrNameLst>
                                      </p:cBhvr>
                                      <p:to>
                                        <p:strVal val="visible"/>
                                      </p:to>
                                    </p:set>
                                    <p:animEffect transition="in" filter="wipe(left)">
                                      <p:cBhvr>
                                        <p:cTn id="27" dur="500"/>
                                        <p:tgtEl>
                                          <p:spTgt spid="204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489"/>
                                        </p:tgtEl>
                                        <p:attrNameLst>
                                          <p:attrName>style.visibility</p:attrName>
                                        </p:attrNameLst>
                                      </p:cBhvr>
                                      <p:to>
                                        <p:strVal val="visible"/>
                                      </p:to>
                                    </p:set>
                                    <p:animEffect transition="in" filter="wipe(left)">
                                      <p:cBhvr>
                                        <p:cTn id="32" dur="500"/>
                                        <p:tgtEl>
                                          <p:spTgt spid="204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490"/>
                                        </p:tgtEl>
                                        <p:attrNameLst>
                                          <p:attrName>style.visibility</p:attrName>
                                        </p:attrNameLst>
                                      </p:cBhvr>
                                      <p:to>
                                        <p:strVal val="visible"/>
                                      </p:to>
                                    </p:set>
                                    <p:animEffect transition="in" filter="wipe(left)">
                                      <p:cBhvr>
                                        <p:cTn id="37"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2">
            <a:extLst>
              <a:ext uri="{FF2B5EF4-FFF2-40B4-BE49-F238E27FC236}">
                <a16:creationId xmlns:a16="http://schemas.microsoft.com/office/drawing/2014/main" id="{336ECF7C-3976-4215-9D90-62D4F0508F9B}"/>
              </a:ext>
            </a:extLst>
          </p:cNvPr>
          <p:cNvSpPr txBox="1">
            <a:spLocks noChangeArrowheads="1"/>
          </p:cNvSpPr>
          <p:nvPr/>
        </p:nvSpPr>
        <p:spPr bwMode="auto">
          <a:xfrm>
            <a:off x="0" y="1268413"/>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latin typeface="黑体" panose="02010609060101010101" pitchFamily="49" charset="-122"/>
                <a:ea typeface="黑体" panose="02010609060101010101" pitchFamily="49" charset="-122"/>
              </a:rPr>
              <a:t>定义</a:t>
            </a:r>
            <a:r>
              <a:rPr kumimoji="0" lang="en-US" altLang="zh-CN">
                <a:solidFill>
                  <a:srgbClr val="0000FF"/>
                </a:solidFill>
                <a:latin typeface="黑体" panose="02010609060101010101" pitchFamily="49" charset="-122"/>
                <a:ea typeface="黑体" panose="02010609060101010101" pitchFamily="49" charset="-122"/>
              </a:rPr>
              <a:t>:</a:t>
            </a:r>
            <a:endParaRPr kumimoji="0" lang="en-US" altLang="zh-CN">
              <a:solidFill>
                <a:srgbClr val="0000FF"/>
              </a:solidFill>
            </a:endParaRPr>
          </a:p>
        </p:txBody>
      </p:sp>
      <p:graphicFrame>
        <p:nvGraphicFramePr>
          <p:cNvPr id="21504" name="Object 0">
            <a:extLst>
              <a:ext uri="{FF2B5EF4-FFF2-40B4-BE49-F238E27FC236}">
                <a16:creationId xmlns:a16="http://schemas.microsoft.com/office/drawing/2014/main" id="{587F47A3-891D-4EA2-BCCF-850B476A0A0E}"/>
              </a:ext>
            </a:extLst>
          </p:cNvPr>
          <p:cNvGraphicFramePr>
            <a:graphicFrameLocks noChangeAspect="1"/>
          </p:cNvGraphicFramePr>
          <p:nvPr/>
        </p:nvGraphicFramePr>
        <p:xfrm>
          <a:off x="1116013" y="1341438"/>
          <a:ext cx="6461125" cy="428625"/>
        </p:xfrm>
        <a:graphic>
          <a:graphicData uri="http://schemas.openxmlformats.org/presentationml/2006/ole">
            <mc:AlternateContent xmlns:mc="http://schemas.openxmlformats.org/markup-compatibility/2006">
              <mc:Choice xmlns:v="urn:schemas-microsoft-com:vml" Requires="v">
                <p:oleObj spid="_x0000_s2063" name="公式" r:id="rId3" imgW="6692760" imgH="444240" progId="Equation.3">
                  <p:embed/>
                </p:oleObj>
              </mc:Choice>
              <mc:Fallback>
                <p:oleObj name="公式" r:id="rId3" imgW="6692760" imgH="4442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41438"/>
                        <a:ext cx="64611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5" name="Object 1">
            <a:extLst>
              <a:ext uri="{FF2B5EF4-FFF2-40B4-BE49-F238E27FC236}">
                <a16:creationId xmlns:a16="http://schemas.microsoft.com/office/drawing/2014/main" id="{EF77E1B8-A006-4632-BB43-3A1A9C974A98}"/>
              </a:ext>
            </a:extLst>
          </p:cNvPr>
          <p:cNvGraphicFramePr>
            <a:graphicFrameLocks noChangeAspect="1"/>
          </p:cNvGraphicFramePr>
          <p:nvPr/>
        </p:nvGraphicFramePr>
        <p:xfrm>
          <a:off x="395288" y="1989138"/>
          <a:ext cx="6608762" cy="1336675"/>
        </p:xfrm>
        <a:graphic>
          <a:graphicData uri="http://schemas.openxmlformats.org/presentationml/2006/ole">
            <mc:AlternateContent xmlns:mc="http://schemas.openxmlformats.org/markup-compatibility/2006">
              <mc:Choice xmlns:v="urn:schemas-microsoft-com:vml" Requires="v">
                <p:oleObj spid="_x0000_s2064" name="公式" r:id="rId5" imgW="6845040" imgH="1384200" progId="Equation.3">
                  <p:embed/>
                </p:oleObj>
              </mc:Choice>
              <mc:Fallback>
                <p:oleObj name="公式" r:id="rId5" imgW="6845040" imgH="1384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989138"/>
                        <a:ext cx="6608762"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Line 5">
            <a:extLst>
              <a:ext uri="{FF2B5EF4-FFF2-40B4-BE49-F238E27FC236}">
                <a16:creationId xmlns:a16="http://schemas.microsoft.com/office/drawing/2014/main" id="{4B16101F-B1C4-4EC2-90E4-8F71FDE738D5}"/>
              </a:ext>
            </a:extLst>
          </p:cNvPr>
          <p:cNvSpPr>
            <a:spLocks noChangeShapeType="1"/>
          </p:cNvSpPr>
          <p:nvPr/>
        </p:nvSpPr>
        <p:spPr bwMode="auto">
          <a:xfrm>
            <a:off x="4643438" y="2708275"/>
            <a:ext cx="2133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8" name="Line 6">
            <a:extLst>
              <a:ext uri="{FF2B5EF4-FFF2-40B4-BE49-F238E27FC236}">
                <a16:creationId xmlns:a16="http://schemas.microsoft.com/office/drawing/2014/main" id="{6C0C2842-37F9-4D30-BD0C-17B935021559}"/>
              </a:ext>
            </a:extLst>
          </p:cNvPr>
          <p:cNvSpPr>
            <a:spLocks noChangeShapeType="1"/>
          </p:cNvSpPr>
          <p:nvPr/>
        </p:nvSpPr>
        <p:spPr bwMode="auto">
          <a:xfrm>
            <a:off x="1258888" y="3429000"/>
            <a:ext cx="1828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06" name="Object 2">
            <a:extLst>
              <a:ext uri="{FF2B5EF4-FFF2-40B4-BE49-F238E27FC236}">
                <a16:creationId xmlns:a16="http://schemas.microsoft.com/office/drawing/2014/main" id="{5587813B-C2C3-4E3E-AE05-1FDCD9B31838}"/>
              </a:ext>
            </a:extLst>
          </p:cNvPr>
          <p:cNvGraphicFramePr>
            <a:graphicFrameLocks noChangeAspect="1"/>
          </p:cNvGraphicFramePr>
          <p:nvPr/>
        </p:nvGraphicFramePr>
        <p:xfrm>
          <a:off x="323850" y="3429000"/>
          <a:ext cx="7724775" cy="809625"/>
        </p:xfrm>
        <a:graphic>
          <a:graphicData uri="http://schemas.openxmlformats.org/presentationml/2006/ole">
            <mc:AlternateContent xmlns:mc="http://schemas.openxmlformats.org/markup-compatibility/2006">
              <mc:Choice xmlns:v="urn:schemas-microsoft-com:vml" Requires="v">
                <p:oleObj spid="_x0000_s2065" name="公式" r:id="rId7" imgW="8001000" imgH="838080" progId="Equation.3">
                  <p:embed/>
                </p:oleObj>
              </mc:Choice>
              <mc:Fallback>
                <p:oleObj name="公式" r:id="rId7" imgW="8001000" imgH="83808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429000"/>
                        <a:ext cx="772477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Line 8">
            <a:extLst>
              <a:ext uri="{FF2B5EF4-FFF2-40B4-BE49-F238E27FC236}">
                <a16:creationId xmlns:a16="http://schemas.microsoft.com/office/drawing/2014/main" id="{C231EEAC-9A57-4DE6-AF74-1707757971DD}"/>
              </a:ext>
            </a:extLst>
          </p:cNvPr>
          <p:cNvSpPr>
            <a:spLocks noChangeShapeType="1"/>
          </p:cNvSpPr>
          <p:nvPr/>
        </p:nvSpPr>
        <p:spPr bwMode="auto">
          <a:xfrm>
            <a:off x="5867400" y="4149725"/>
            <a:ext cx="2133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07" name="Object 3">
            <a:extLst>
              <a:ext uri="{FF2B5EF4-FFF2-40B4-BE49-F238E27FC236}">
                <a16:creationId xmlns:a16="http://schemas.microsoft.com/office/drawing/2014/main" id="{AFFEC257-BD49-421E-A81C-8707A6A5B903}"/>
              </a:ext>
            </a:extLst>
          </p:cNvPr>
          <p:cNvGraphicFramePr>
            <a:graphicFrameLocks noChangeAspect="1"/>
          </p:cNvGraphicFramePr>
          <p:nvPr/>
        </p:nvGraphicFramePr>
        <p:xfrm>
          <a:off x="971550" y="4221163"/>
          <a:ext cx="7234238" cy="1336675"/>
        </p:xfrm>
        <a:graphic>
          <a:graphicData uri="http://schemas.openxmlformats.org/presentationml/2006/ole">
            <mc:AlternateContent xmlns:mc="http://schemas.openxmlformats.org/markup-compatibility/2006">
              <mc:Choice xmlns:v="urn:schemas-microsoft-com:vml" Requires="v">
                <p:oleObj spid="_x0000_s2066" name="公式" r:id="rId9" imgW="7492680" imgH="1384200" progId="Equation.3">
                  <p:embed/>
                </p:oleObj>
              </mc:Choice>
              <mc:Fallback>
                <p:oleObj name="公式" r:id="rId9" imgW="7492680" imgH="13842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221163"/>
                        <a:ext cx="7234238"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Line 10">
            <a:extLst>
              <a:ext uri="{FF2B5EF4-FFF2-40B4-BE49-F238E27FC236}">
                <a16:creationId xmlns:a16="http://schemas.microsoft.com/office/drawing/2014/main" id="{7F32BAA7-DE82-4C40-994D-5D105F8ED519}"/>
              </a:ext>
            </a:extLst>
          </p:cNvPr>
          <p:cNvSpPr>
            <a:spLocks noChangeShapeType="1"/>
          </p:cNvSpPr>
          <p:nvPr/>
        </p:nvSpPr>
        <p:spPr bwMode="auto">
          <a:xfrm>
            <a:off x="6156325" y="5013325"/>
            <a:ext cx="2133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Line 11">
            <a:extLst>
              <a:ext uri="{FF2B5EF4-FFF2-40B4-BE49-F238E27FC236}">
                <a16:creationId xmlns:a16="http://schemas.microsoft.com/office/drawing/2014/main" id="{237140B9-F5E4-47FB-AC0D-05B4139D90A0}"/>
              </a:ext>
            </a:extLst>
          </p:cNvPr>
          <p:cNvSpPr>
            <a:spLocks noChangeShapeType="1"/>
          </p:cNvSpPr>
          <p:nvPr/>
        </p:nvSpPr>
        <p:spPr bwMode="auto">
          <a:xfrm>
            <a:off x="1619250" y="5589588"/>
            <a:ext cx="14478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08" name="Object 4">
            <a:extLst>
              <a:ext uri="{FF2B5EF4-FFF2-40B4-BE49-F238E27FC236}">
                <a16:creationId xmlns:a16="http://schemas.microsoft.com/office/drawing/2014/main" id="{2B07F684-1DE0-4264-A352-F961B8FEB7D0}"/>
              </a:ext>
            </a:extLst>
          </p:cNvPr>
          <p:cNvGraphicFramePr>
            <a:graphicFrameLocks noChangeAspect="1"/>
          </p:cNvGraphicFramePr>
          <p:nvPr/>
        </p:nvGraphicFramePr>
        <p:xfrm>
          <a:off x="395288" y="5516563"/>
          <a:ext cx="7416800" cy="847725"/>
        </p:xfrm>
        <a:graphic>
          <a:graphicData uri="http://schemas.openxmlformats.org/presentationml/2006/ole">
            <mc:AlternateContent xmlns:mc="http://schemas.openxmlformats.org/markup-compatibility/2006">
              <mc:Choice xmlns:v="urn:schemas-microsoft-com:vml" Requires="v">
                <p:oleObj spid="_x0000_s2067" name="公式" r:id="rId11" imgW="2958840" imgH="393480" progId="Equation.3">
                  <p:embed/>
                </p:oleObj>
              </mc:Choice>
              <mc:Fallback>
                <p:oleObj name="公式" r:id="rId11" imgW="2958840" imgH="39348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5516563"/>
                        <a:ext cx="741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5" name="Line 13">
            <a:extLst>
              <a:ext uri="{FF2B5EF4-FFF2-40B4-BE49-F238E27FC236}">
                <a16:creationId xmlns:a16="http://schemas.microsoft.com/office/drawing/2014/main" id="{045BDC3B-03B6-40F0-AEA2-AA4A4DDCC559}"/>
              </a:ext>
            </a:extLst>
          </p:cNvPr>
          <p:cNvSpPr>
            <a:spLocks noChangeShapeType="1"/>
          </p:cNvSpPr>
          <p:nvPr/>
        </p:nvSpPr>
        <p:spPr bwMode="auto">
          <a:xfrm>
            <a:off x="5364163" y="6237288"/>
            <a:ext cx="9144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6" name="Line 14">
            <a:extLst>
              <a:ext uri="{FF2B5EF4-FFF2-40B4-BE49-F238E27FC236}">
                <a16:creationId xmlns:a16="http://schemas.microsoft.com/office/drawing/2014/main" id="{90258096-3561-4A23-9B0E-301B8CFA135A}"/>
              </a:ext>
            </a:extLst>
          </p:cNvPr>
          <p:cNvSpPr>
            <a:spLocks noChangeShapeType="1"/>
          </p:cNvSpPr>
          <p:nvPr/>
        </p:nvSpPr>
        <p:spPr bwMode="auto">
          <a:xfrm>
            <a:off x="6227763" y="6237288"/>
            <a:ext cx="9906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4"/>
                                        </p:tgtEl>
                                        <p:attrNameLst>
                                          <p:attrName>style.visibility</p:attrName>
                                        </p:attrNameLst>
                                      </p:cBhvr>
                                      <p:to>
                                        <p:strVal val="visible"/>
                                      </p:to>
                                    </p:set>
                                    <p:animEffect transition="in" filter="wipe(left)">
                                      <p:cBhvr>
                                        <p:cTn id="7" dur="500"/>
                                        <p:tgtEl>
                                          <p:spTgt spid="215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5"/>
                                        </p:tgtEl>
                                        <p:attrNameLst>
                                          <p:attrName>style.visibility</p:attrName>
                                        </p:attrNameLst>
                                      </p:cBhvr>
                                      <p:to>
                                        <p:strVal val="visible"/>
                                      </p:to>
                                    </p:set>
                                    <p:animEffect transition="in" filter="wipe(left)">
                                      <p:cBhvr>
                                        <p:cTn id="12" dur="500"/>
                                        <p:tgtEl>
                                          <p:spTgt spid="2150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wipe(left)">
                                      <p:cBhvr>
                                        <p:cTn id="16" dur="500"/>
                                        <p:tgtEl>
                                          <p:spTgt spid="307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3078"/>
                                        </p:tgtEl>
                                        <p:attrNameLst>
                                          <p:attrName>style.visibility</p:attrName>
                                        </p:attrNameLst>
                                      </p:cBhvr>
                                      <p:to>
                                        <p:strVal val="visible"/>
                                      </p:to>
                                    </p:set>
                                    <p:animEffect transition="in" filter="wipe(left)">
                                      <p:cBhvr>
                                        <p:cTn id="20" dur="500"/>
                                        <p:tgtEl>
                                          <p:spTgt spid="30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06"/>
                                        </p:tgtEl>
                                        <p:attrNameLst>
                                          <p:attrName>style.visibility</p:attrName>
                                        </p:attrNameLst>
                                      </p:cBhvr>
                                      <p:to>
                                        <p:strVal val="visible"/>
                                      </p:to>
                                    </p:set>
                                    <p:animEffect transition="in" filter="wipe(left)">
                                      <p:cBhvr>
                                        <p:cTn id="25" dur="500"/>
                                        <p:tgtEl>
                                          <p:spTgt spid="2150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080"/>
                                        </p:tgtEl>
                                        <p:attrNameLst>
                                          <p:attrName>style.visibility</p:attrName>
                                        </p:attrNameLst>
                                      </p:cBhvr>
                                      <p:to>
                                        <p:strVal val="visible"/>
                                      </p:to>
                                    </p:set>
                                    <p:animEffect transition="in" filter="wipe(left)">
                                      <p:cBhvr>
                                        <p:cTn id="29" dur="500"/>
                                        <p:tgtEl>
                                          <p:spTgt spid="308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1507"/>
                                        </p:tgtEl>
                                        <p:attrNameLst>
                                          <p:attrName>style.visibility</p:attrName>
                                        </p:attrNameLst>
                                      </p:cBhvr>
                                      <p:to>
                                        <p:strVal val="visible"/>
                                      </p:to>
                                    </p:set>
                                    <p:animEffect transition="in" filter="wipe(left)">
                                      <p:cBhvr>
                                        <p:cTn id="34" dur="500"/>
                                        <p:tgtEl>
                                          <p:spTgt spid="21507"/>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3082"/>
                                        </p:tgtEl>
                                        <p:attrNameLst>
                                          <p:attrName>style.visibility</p:attrName>
                                        </p:attrNameLst>
                                      </p:cBhvr>
                                      <p:to>
                                        <p:strVal val="visible"/>
                                      </p:to>
                                    </p:set>
                                    <p:animEffect transition="in" filter="wipe(left)">
                                      <p:cBhvr>
                                        <p:cTn id="38" dur="500"/>
                                        <p:tgtEl>
                                          <p:spTgt spid="3082"/>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3083"/>
                                        </p:tgtEl>
                                        <p:attrNameLst>
                                          <p:attrName>style.visibility</p:attrName>
                                        </p:attrNameLst>
                                      </p:cBhvr>
                                      <p:to>
                                        <p:strVal val="visible"/>
                                      </p:to>
                                    </p:set>
                                    <p:animEffect transition="in" filter="wipe(left)">
                                      <p:cBhvr>
                                        <p:cTn id="42" dur="500"/>
                                        <p:tgtEl>
                                          <p:spTgt spid="30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1508"/>
                                        </p:tgtEl>
                                        <p:attrNameLst>
                                          <p:attrName>style.visibility</p:attrName>
                                        </p:attrNameLst>
                                      </p:cBhvr>
                                      <p:to>
                                        <p:strVal val="visible"/>
                                      </p:to>
                                    </p:set>
                                    <p:animEffect transition="in" filter="wipe(left)">
                                      <p:cBhvr>
                                        <p:cTn id="47" dur="500"/>
                                        <p:tgtEl>
                                          <p:spTgt spid="21508"/>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3085"/>
                                        </p:tgtEl>
                                        <p:attrNameLst>
                                          <p:attrName>style.visibility</p:attrName>
                                        </p:attrNameLst>
                                      </p:cBhvr>
                                      <p:to>
                                        <p:strVal val="visible"/>
                                      </p:to>
                                    </p:set>
                                    <p:animEffect transition="in" filter="wipe(left)">
                                      <p:cBhvr>
                                        <p:cTn id="51" dur="500"/>
                                        <p:tgtEl>
                                          <p:spTgt spid="3085"/>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3086"/>
                                        </p:tgtEl>
                                        <p:attrNameLst>
                                          <p:attrName>style.visibility</p:attrName>
                                        </p:attrNameLst>
                                      </p:cBhvr>
                                      <p:to>
                                        <p:strVal val="visible"/>
                                      </p:to>
                                    </p:set>
                                    <p:animEffect transition="in" filter="wipe(left)">
                                      <p:cBhvr>
                                        <p:cTn id="55"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Text Box 2">
            <a:extLst>
              <a:ext uri="{FF2B5EF4-FFF2-40B4-BE49-F238E27FC236}">
                <a16:creationId xmlns:a16="http://schemas.microsoft.com/office/drawing/2014/main" id="{D283FED7-CCC9-4E6D-91C1-A20DB0E8A4AD}"/>
              </a:ext>
            </a:extLst>
          </p:cNvPr>
          <p:cNvSpPr txBox="1">
            <a:spLocks noChangeArrowheads="1"/>
          </p:cNvSpPr>
          <p:nvPr/>
        </p:nvSpPr>
        <p:spPr bwMode="auto">
          <a:xfrm>
            <a:off x="838200" y="852488"/>
            <a:ext cx="121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latin typeface="黑体" panose="02010609060101010101" pitchFamily="49" charset="-122"/>
                <a:ea typeface="黑体" panose="02010609060101010101" pitchFamily="49" charset="-122"/>
              </a:rPr>
              <a:t>例</a:t>
            </a:r>
            <a:r>
              <a:rPr kumimoji="0" lang="en-US" altLang="zh-CN">
                <a:solidFill>
                  <a:srgbClr val="0000FF"/>
                </a:solidFill>
                <a:latin typeface="黑体" panose="02010609060101010101" pitchFamily="49" charset="-122"/>
                <a:ea typeface="黑体" panose="02010609060101010101" pitchFamily="49" charset="-122"/>
              </a:rPr>
              <a:t>1</a:t>
            </a:r>
            <a:endParaRPr kumimoji="0" lang="en-US" altLang="zh-CN">
              <a:solidFill>
                <a:srgbClr val="0000FF"/>
              </a:solidFill>
            </a:endParaRPr>
          </a:p>
        </p:txBody>
      </p:sp>
      <p:graphicFrame>
        <p:nvGraphicFramePr>
          <p:cNvPr id="3074" name="Object 3">
            <a:extLst>
              <a:ext uri="{FF2B5EF4-FFF2-40B4-BE49-F238E27FC236}">
                <a16:creationId xmlns:a16="http://schemas.microsoft.com/office/drawing/2014/main" id="{DF569A9E-BB7F-4C96-8D8C-A2A19EE1830B}"/>
              </a:ext>
            </a:extLst>
          </p:cNvPr>
          <p:cNvGraphicFramePr>
            <a:graphicFrameLocks noChangeAspect="1"/>
          </p:cNvGraphicFramePr>
          <p:nvPr/>
        </p:nvGraphicFramePr>
        <p:xfrm>
          <a:off x="1498600" y="836613"/>
          <a:ext cx="7372350" cy="598487"/>
        </p:xfrm>
        <a:graphic>
          <a:graphicData uri="http://schemas.openxmlformats.org/presentationml/2006/ole">
            <mc:AlternateContent xmlns:mc="http://schemas.openxmlformats.org/markup-compatibility/2006">
              <mc:Choice xmlns:v="urn:schemas-microsoft-com:vml" Requires="v">
                <p:oleObj spid="_x0000_s3087" name="公式" r:id="rId3" imgW="2819160" imgH="228600" progId="Equation.3">
                  <p:embed/>
                </p:oleObj>
              </mc:Choice>
              <mc:Fallback>
                <p:oleObj name="公式" r:id="rId3" imgW="281916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600" y="836613"/>
                        <a:ext cx="7372350"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Text Box 4">
            <a:extLst>
              <a:ext uri="{FF2B5EF4-FFF2-40B4-BE49-F238E27FC236}">
                <a16:creationId xmlns:a16="http://schemas.microsoft.com/office/drawing/2014/main" id="{DC69F26A-70A7-4E24-AD1F-F455C47D2BD8}"/>
              </a:ext>
            </a:extLst>
          </p:cNvPr>
          <p:cNvSpPr txBox="1">
            <a:spLocks noChangeArrowheads="1"/>
          </p:cNvSpPr>
          <p:nvPr/>
        </p:nvSpPr>
        <p:spPr bwMode="auto">
          <a:xfrm>
            <a:off x="914400" y="18049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ea typeface="黑体" panose="02010609060101010101" pitchFamily="49" charset="-122"/>
              </a:rPr>
              <a:t>解</a:t>
            </a:r>
            <a:endParaRPr kumimoji="0" lang="zh-CN" altLang="en-US">
              <a:solidFill>
                <a:srgbClr val="0000FF"/>
              </a:solidFill>
            </a:endParaRPr>
          </a:p>
        </p:txBody>
      </p:sp>
      <p:graphicFrame>
        <p:nvGraphicFramePr>
          <p:cNvPr id="4101" name="Object 5">
            <a:extLst>
              <a:ext uri="{FF2B5EF4-FFF2-40B4-BE49-F238E27FC236}">
                <a16:creationId xmlns:a16="http://schemas.microsoft.com/office/drawing/2014/main" id="{6A774547-C220-4681-9E6C-B49EFA7E0A80}"/>
              </a:ext>
            </a:extLst>
          </p:cNvPr>
          <p:cNvGraphicFramePr>
            <a:graphicFrameLocks noChangeAspect="1"/>
          </p:cNvGraphicFramePr>
          <p:nvPr/>
        </p:nvGraphicFramePr>
        <p:xfrm>
          <a:off x="1676400" y="1600200"/>
          <a:ext cx="1993900" cy="901700"/>
        </p:xfrm>
        <a:graphic>
          <a:graphicData uri="http://schemas.openxmlformats.org/presentationml/2006/ole">
            <mc:AlternateContent xmlns:mc="http://schemas.openxmlformats.org/markup-compatibility/2006">
              <mc:Choice xmlns:v="urn:schemas-microsoft-com:vml" Requires="v">
                <p:oleObj spid="_x0000_s3088" name="公式" r:id="rId5" imgW="1993680" imgH="901440" progId="Equation.3">
                  <p:embed/>
                </p:oleObj>
              </mc:Choice>
              <mc:Fallback>
                <p:oleObj name="公式" r:id="rId5" imgW="1993680" imgH="9014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600200"/>
                        <a:ext cx="19939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6">
            <a:extLst>
              <a:ext uri="{FF2B5EF4-FFF2-40B4-BE49-F238E27FC236}">
                <a16:creationId xmlns:a16="http://schemas.microsoft.com/office/drawing/2014/main" id="{8AF8B582-78C5-4DCE-8608-86B31C48C211}"/>
              </a:ext>
            </a:extLst>
          </p:cNvPr>
          <p:cNvGraphicFramePr>
            <a:graphicFrameLocks noChangeAspect="1"/>
          </p:cNvGraphicFramePr>
          <p:nvPr/>
        </p:nvGraphicFramePr>
        <p:xfrm>
          <a:off x="3733800" y="1676400"/>
          <a:ext cx="2209800" cy="838200"/>
        </p:xfrm>
        <a:graphic>
          <a:graphicData uri="http://schemas.openxmlformats.org/presentationml/2006/ole">
            <mc:AlternateContent xmlns:mc="http://schemas.openxmlformats.org/markup-compatibility/2006">
              <mc:Choice xmlns:v="urn:schemas-microsoft-com:vml" Requires="v">
                <p:oleObj spid="_x0000_s3089" name="公式" r:id="rId7" imgW="2209680" imgH="838080" progId="Equation.3">
                  <p:embed/>
                </p:oleObj>
              </mc:Choice>
              <mc:Fallback>
                <p:oleObj name="公式" r:id="rId7" imgW="2209680" imgH="8380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1676400"/>
                        <a:ext cx="2209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7">
            <a:extLst>
              <a:ext uri="{FF2B5EF4-FFF2-40B4-BE49-F238E27FC236}">
                <a16:creationId xmlns:a16="http://schemas.microsoft.com/office/drawing/2014/main" id="{14084736-3E43-457E-B8B6-9DA0D5E004DB}"/>
              </a:ext>
            </a:extLst>
          </p:cNvPr>
          <p:cNvGraphicFramePr>
            <a:graphicFrameLocks noChangeAspect="1"/>
          </p:cNvGraphicFramePr>
          <p:nvPr/>
        </p:nvGraphicFramePr>
        <p:xfrm>
          <a:off x="6019800" y="1917700"/>
          <a:ext cx="582613" cy="368300"/>
        </p:xfrm>
        <a:graphic>
          <a:graphicData uri="http://schemas.openxmlformats.org/presentationml/2006/ole">
            <mc:AlternateContent xmlns:mc="http://schemas.openxmlformats.org/markup-compatibility/2006">
              <mc:Choice xmlns:v="urn:schemas-microsoft-com:vml" Requires="v">
                <p:oleObj spid="_x0000_s3090" name="公式" r:id="rId9" imgW="583920" imgH="368280" progId="Equation.3">
                  <p:embed/>
                </p:oleObj>
              </mc:Choice>
              <mc:Fallback>
                <p:oleObj name="公式" r:id="rId9" imgW="583920" imgH="3682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1917700"/>
                        <a:ext cx="58261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8">
            <a:extLst>
              <a:ext uri="{FF2B5EF4-FFF2-40B4-BE49-F238E27FC236}">
                <a16:creationId xmlns:a16="http://schemas.microsoft.com/office/drawing/2014/main" id="{8DC4B4B0-B7FE-46E1-B8EB-782015204001}"/>
              </a:ext>
            </a:extLst>
          </p:cNvPr>
          <p:cNvGraphicFramePr>
            <a:graphicFrameLocks noChangeAspect="1"/>
          </p:cNvGraphicFramePr>
          <p:nvPr/>
        </p:nvGraphicFramePr>
        <p:xfrm>
          <a:off x="1403350" y="2636838"/>
          <a:ext cx="6913563" cy="606425"/>
        </p:xfrm>
        <a:graphic>
          <a:graphicData uri="http://schemas.openxmlformats.org/presentationml/2006/ole">
            <mc:AlternateContent xmlns:mc="http://schemas.openxmlformats.org/markup-compatibility/2006">
              <mc:Choice xmlns:v="urn:schemas-microsoft-com:vml" Requires="v">
                <p:oleObj spid="_x0000_s3091" name="公式" r:id="rId11" imgW="2603160" imgH="228600" progId="Equation.3">
                  <p:embed/>
                </p:oleObj>
              </mc:Choice>
              <mc:Fallback>
                <p:oleObj name="公式" r:id="rId11" imgW="260316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2636838"/>
                        <a:ext cx="691356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9">
            <a:extLst>
              <a:ext uri="{FF2B5EF4-FFF2-40B4-BE49-F238E27FC236}">
                <a16:creationId xmlns:a16="http://schemas.microsoft.com/office/drawing/2014/main" id="{3B0CE0B7-B059-49B7-AA7D-FBBAD75B4BD6}"/>
              </a:ext>
            </a:extLst>
          </p:cNvPr>
          <p:cNvSpPr txBox="1">
            <a:spLocks noChangeArrowheads="1"/>
          </p:cNvSpPr>
          <p:nvPr/>
        </p:nvSpPr>
        <p:spPr bwMode="auto">
          <a:xfrm>
            <a:off x="819150" y="360045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latin typeface="黑体" panose="02010609060101010101" pitchFamily="49" charset="-122"/>
                <a:ea typeface="黑体" panose="02010609060101010101" pitchFamily="49" charset="-122"/>
              </a:rPr>
              <a:t>例</a:t>
            </a:r>
            <a:r>
              <a:rPr kumimoji="0" lang="en-US" altLang="zh-CN">
                <a:solidFill>
                  <a:srgbClr val="0000FF"/>
                </a:solidFill>
                <a:latin typeface="黑体" panose="02010609060101010101" pitchFamily="49" charset="-122"/>
                <a:ea typeface="黑体" panose="02010609060101010101" pitchFamily="49" charset="-122"/>
              </a:rPr>
              <a:t>2</a:t>
            </a:r>
            <a:endParaRPr kumimoji="0" lang="en-US" altLang="zh-CN">
              <a:solidFill>
                <a:srgbClr val="0000FF"/>
              </a:solidFill>
            </a:endParaRPr>
          </a:p>
        </p:txBody>
      </p:sp>
      <p:graphicFrame>
        <p:nvGraphicFramePr>
          <p:cNvPr id="4106" name="Object 10">
            <a:extLst>
              <a:ext uri="{FF2B5EF4-FFF2-40B4-BE49-F238E27FC236}">
                <a16:creationId xmlns:a16="http://schemas.microsoft.com/office/drawing/2014/main" id="{D2C81EDB-8046-4111-9E74-E1015FED1951}"/>
              </a:ext>
            </a:extLst>
          </p:cNvPr>
          <p:cNvGraphicFramePr>
            <a:graphicFrameLocks noChangeAspect="1"/>
          </p:cNvGraphicFramePr>
          <p:nvPr/>
        </p:nvGraphicFramePr>
        <p:xfrm>
          <a:off x="1692275" y="3644900"/>
          <a:ext cx="5915025" cy="554038"/>
        </p:xfrm>
        <a:graphic>
          <a:graphicData uri="http://schemas.openxmlformats.org/presentationml/2006/ole">
            <mc:AlternateContent xmlns:mc="http://schemas.openxmlformats.org/markup-compatibility/2006">
              <mc:Choice xmlns:v="urn:schemas-microsoft-com:vml" Requires="v">
                <p:oleObj spid="_x0000_s3092" name="公式" r:id="rId13" imgW="2425680" imgH="228600" progId="Equation.3">
                  <p:embed/>
                </p:oleObj>
              </mc:Choice>
              <mc:Fallback>
                <p:oleObj name="公式" r:id="rId13" imgW="242568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2275" y="3644900"/>
                        <a:ext cx="591502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7" name="Text Box 11">
            <a:extLst>
              <a:ext uri="{FF2B5EF4-FFF2-40B4-BE49-F238E27FC236}">
                <a16:creationId xmlns:a16="http://schemas.microsoft.com/office/drawing/2014/main" id="{2E500380-F079-4AD7-A5C3-5BD0A7BB6F0E}"/>
              </a:ext>
            </a:extLst>
          </p:cNvPr>
          <p:cNvSpPr txBox="1">
            <a:spLocks noChangeArrowheads="1"/>
          </p:cNvSpPr>
          <p:nvPr/>
        </p:nvSpPr>
        <p:spPr bwMode="auto">
          <a:xfrm>
            <a:off x="971550" y="46116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ea typeface="黑体" panose="02010609060101010101" pitchFamily="49" charset="-122"/>
              </a:rPr>
              <a:t>解</a:t>
            </a:r>
            <a:endParaRPr kumimoji="0" lang="zh-CN" altLang="en-US">
              <a:solidFill>
                <a:srgbClr val="0000FF"/>
              </a:solidFill>
            </a:endParaRPr>
          </a:p>
        </p:txBody>
      </p:sp>
      <p:graphicFrame>
        <p:nvGraphicFramePr>
          <p:cNvPr id="4108" name="Object 12">
            <a:extLst>
              <a:ext uri="{FF2B5EF4-FFF2-40B4-BE49-F238E27FC236}">
                <a16:creationId xmlns:a16="http://schemas.microsoft.com/office/drawing/2014/main" id="{E9A389CC-A500-4A93-BABC-D0FCAE7A6F51}"/>
              </a:ext>
            </a:extLst>
          </p:cNvPr>
          <p:cNvGraphicFramePr>
            <a:graphicFrameLocks noChangeAspect="1"/>
          </p:cNvGraphicFramePr>
          <p:nvPr/>
        </p:nvGraphicFramePr>
        <p:xfrm>
          <a:off x="1900238" y="4418013"/>
          <a:ext cx="1816100" cy="998537"/>
        </p:xfrm>
        <a:graphic>
          <a:graphicData uri="http://schemas.openxmlformats.org/presentationml/2006/ole">
            <mc:AlternateContent xmlns:mc="http://schemas.openxmlformats.org/markup-compatibility/2006">
              <mc:Choice xmlns:v="urn:schemas-microsoft-com:vml" Requires="v">
                <p:oleObj spid="_x0000_s3093" name="公式" r:id="rId15" imgW="761760" imgH="419040" progId="Equation.3">
                  <p:embed/>
                </p:oleObj>
              </mc:Choice>
              <mc:Fallback>
                <p:oleObj name="公式" r:id="rId15" imgW="761760" imgH="41904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0238" y="4418013"/>
                        <a:ext cx="1816100"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14">
            <a:extLst>
              <a:ext uri="{FF2B5EF4-FFF2-40B4-BE49-F238E27FC236}">
                <a16:creationId xmlns:a16="http://schemas.microsoft.com/office/drawing/2014/main" id="{7986E570-EC86-4858-AC82-538F474BCA6C}"/>
              </a:ext>
            </a:extLst>
          </p:cNvPr>
          <p:cNvGraphicFramePr>
            <a:graphicFrameLocks noChangeAspect="1"/>
          </p:cNvGraphicFramePr>
          <p:nvPr/>
        </p:nvGraphicFramePr>
        <p:xfrm>
          <a:off x="3635375" y="4652963"/>
          <a:ext cx="817563" cy="649287"/>
        </p:xfrm>
        <a:graphic>
          <a:graphicData uri="http://schemas.openxmlformats.org/presentationml/2006/ole">
            <mc:AlternateContent xmlns:mc="http://schemas.openxmlformats.org/markup-compatibility/2006">
              <mc:Choice xmlns:v="urn:schemas-microsoft-com:vml" Requires="v">
                <p:oleObj spid="_x0000_s3094" name="公式" r:id="rId17" imgW="253800" imgH="203040" progId="Equation.3">
                  <p:embed/>
                </p:oleObj>
              </mc:Choice>
              <mc:Fallback>
                <p:oleObj name="公式" r:id="rId17" imgW="253800" imgH="20304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375" y="4652963"/>
                        <a:ext cx="817563"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3" name="Object 17">
            <a:extLst>
              <a:ext uri="{FF2B5EF4-FFF2-40B4-BE49-F238E27FC236}">
                <a16:creationId xmlns:a16="http://schemas.microsoft.com/office/drawing/2014/main" id="{F38B1005-2D85-4A02-965A-1F6DCEE1CD70}"/>
              </a:ext>
            </a:extLst>
          </p:cNvPr>
          <p:cNvGraphicFramePr>
            <a:graphicFrameLocks noChangeAspect="1"/>
          </p:cNvGraphicFramePr>
          <p:nvPr/>
        </p:nvGraphicFramePr>
        <p:xfrm>
          <a:off x="1304925" y="5516563"/>
          <a:ext cx="5821363" cy="554037"/>
        </p:xfrm>
        <a:graphic>
          <a:graphicData uri="http://schemas.openxmlformats.org/presentationml/2006/ole">
            <mc:AlternateContent xmlns:mc="http://schemas.openxmlformats.org/markup-compatibility/2006">
              <mc:Choice xmlns:v="urn:schemas-microsoft-com:vml" Requires="v">
                <p:oleObj spid="_x0000_s3095" name="公式" r:id="rId19" imgW="2387520" imgH="228600" progId="Equation.3">
                  <p:embed/>
                </p:oleObj>
              </mc:Choice>
              <mc:Fallback>
                <p:oleObj name="公式" r:id="rId19" imgW="2387520" imgH="22860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04925" y="5516563"/>
                        <a:ext cx="582136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ipe(left)">
                                      <p:cBhvr>
                                        <p:cTn id="12" dur="500"/>
                                        <p:tgtEl>
                                          <p:spTgt spid="4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wipe(left)">
                                      <p:cBhvr>
                                        <p:cTn id="17" dur="500"/>
                                        <p:tgtEl>
                                          <p:spTgt spid="41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wipe(left)">
                                      <p:cBhvr>
                                        <p:cTn id="22" dur="500"/>
                                        <p:tgtEl>
                                          <p:spTgt spid="41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wipe(left)">
                                      <p:cBhvr>
                                        <p:cTn id="27" dur="500"/>
                                        <p:tgtEl>
                                          <p:spTgt spid="41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05"/>
                                        </p:tgtEl>
                                        <p:attrNameLst>
                                          <p:attrName>style.visibility</p:attrName>
                                        </p:attrNameLst>
                                      </p:cBhvr>
                                      <p:to>
                                        <p:strVal val="visible"/>
                                      </p:to>
                                    </p:set>
                                    <p:animEffect transition="in" filter="wipe(left)">
                                      <p:cBhvr>
                                        <p:cTn id="32" dur="500"/>
                                        <p:tgtEl>
                                          <p:spTgt spid="4105"/>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4106"/>
                                        </p:tgtEl>
                                        <p:attrNameLst>
                                          <p:attrName>style.visibility</p:attrName>
                                        </p:attrNameLst>
                                      </p:cBhvr>
                                      <p:to>
                                        <p:strVal val="visible"/>
                                      </p:to>
                                    </p:set>
                                    <p:animEffect transition="in" filter="wipe(left)">
                                      <p:cBhvr>
                                        <p:cTn id="36" dur="500"/>
                                        <p:tgtEl>
                                          <p:spTgt spid="41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107"/>
                                        </p:tgtEl>
                                        <p:attrNameLst>
                                          <p:attrName>style.visibility</p:attrName>
                                        </p:attrNameLst>
                                      </p:cBhvr>
                                      <p:to>
                                        <p:strVal val="visible"/>
                                      </p:to>
                                    </p:set>
                                    <p:animEffect transition="in" filter="wipe(left)">
                                      <p:cBhvr>
                                        <p:cTn id="41" dur="500"/>
                                        <p:tgtEl>
                                          <p:spTgt spid="41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108"/>
                                        </p:tgtEl>
                                        <p:attrNameLst>
                                          <p:attrName>style.visibility</p:attrName>
                                        </p:attrNameLst>
                                      </p:cBhvr>
                                      <p:to>
                                        <p:strVal val="visible"/>
                                      </p:to>
                                    </p:set>
                                    <p:animEffect transition="in" filter="wipe(left)">
                                      <p:cBhvr>
                                        <p:cTn id="46" dur="500"/>
                                        <p:tgtEl>
                                          <p:spTgt spid="41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110"/>
                                        </p:tgtEl>
                                        <p:attrNameLst>
                                          <p:attrName>style.visibility</p:attrName>
                                        </p:attrNameLst>
                                      </p:cBhvr>
                                      <p:to>
                                        <p:strVal val="visible"/>
                                      </p:to>
                                    </p:set>
                                    <p:animEffect transition="in" filter="wipe(left)">
                                      <p:cBhvr>
                                        <p:cTn id="51" dur="500"/>
                                        <p:tgtEl>
                                          <p:spTgt spid="4110"/>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4113"/>
                                        </p:tgtEl>
                                        <p:attrNameLst>
                                          <p:attrName>style.visibility</p:attrName>
                                        </p:attrNameLst>
                                      </p:cBhvr>
                                      <p:to>
                                        <p:strVal val="visible"/>
                                      </p:to>
                                    </p:set>
                                    <p:animEffect transition="in" filter="wipe(left)">
                                      <p:cBhvr>
                                        <p:cTn id="55"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5" grpId="0" autoUpdateAnimBg="0"/>
      <p:bldP spid="410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 Box 2">
            <a:extLst>
              <a:ext uri="{FF2B5EF4-FFF2-40B4-BE49-F238E27FC236}">
                <a16:creationId xmlns:a16="http://schemas.microsoft.com/office/drawing/2014/main" id="{33730A5F-9EB1-4240-B2E4-60EC025FE408}"/>
              </a:ext>
            </a:extLst>
          </p:cNvPr>
          <p:cNvSpPr txBox="1">
            <a:spLocks noChangeArrowheads="1"/>
          </p:cNvSpPr>
          <p:nvPr/>
        </p:nvSpPr>
        <p:spPr bwMode="auto">
          <a:xfrm>
            <a:off x="762000" y="6858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chemeClr val="accent2"/>
                </a:solidFill>
                <a:latin typeface="黑体" panose="02010609060101010101" pitchFamily="49" charset="-122"/>
                <a:ea typeface="黑体" panose="02010609060101010101" pitchFamily="49" charset="-122"/>
              </a:rPr>
              <a:t>常用等价无穷小</a:t>
            </a:r>
            <a:r>
              <a:rPr kumimoji="0" lang="en-US" altLang="zh-CN">
                <a:solidFill>
                  <a:schemeClr val="accent2"/>
                </a:solidFill>
                <a:latin typeface="黑体" panose="02010609060101010101" pitchFamily="49" charset="-122"/>
                <a:ea typeface="黑体" panose="02010609060101010101" pitchFamily="49" charset="-122"/>
              </a:rPr>
              <a:t>:</a:t>
            </a:r>
            <a:endParaRPr kumimoji="0" lang="en-US" altLang="zh-CN"/>
          </a:p>
        </p:txBody>
      </p:sp>
      <p:graphicFrame>
        <p:nvGraphicFramePr>
          <p:cNvPr id="5123" name="Object 3">
            <a:extLst>
              <a:ext uri="{FF2B5EF4-FFF2-40B4-BE49-F238E27FC236}">
                <a16:creationId xmlns:a16="http://schemas.microsoft.com/office/drawing/2014/main" id="{E81A0149-A0D8-458C-ADFB-18761EA492E0}"/>
              </a:ext>
            </a:extLst>
          </p:cNvPr>
          <p:cNvGraphicFramePr>
            <a:graphicFrameLocks noChangeAspect="1"/>
          </p:cNvGraphicFramePr>
          <p:nvPr/>
        </p:nvGraphicFramePr>
        <p:xfrm>
          <a:off x="3994150" y="781050"/>
          <a:ext cx="1720850" cy="417513"/>
        </p:xfrm>
        <a:graphic>
          <a:graphicData uri="http://schemas.openxmlformats.org/presentationml/2006/ole">
            <mc:AlternateContent xmlns:mc="http://schemas.openxmlformats.org/markup-compatibility/2006">
              <mc:Choice xmlns:v="urn:schemas-microsoft-com:vml" Requires="v">
                <p:oleObj spid="_x0000_s4107" name="公式" r:id="rId3" imgW="1879560" imgH="457200" progId="Equation.3">
                  <p:embed/>
                </p:oleObj>
              </mc:Choice>
              <mc:Fallback>
                <p:oleObj name="公式" r:id="rId3" imgW="187956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150" y="781050"/>
                        <a:ext cx="172085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
            <a:extLst>
              <a:ext uri="{FF2B5EF4-FFF2-40B4-BE49-F238E27FC236}">
                <a16:creationId xmlns:a16="http://schemas.microsoft.com/office/drawing/2014/main" id="{0D95A062-68CD-4A24-8CDD-8348DE464C9D}"/>
              </a:ext>
            </a:extLst>
          </p:cNvPr>
          <p:cNvGraphicFramePr>
            <a:graphicFrameLocks noChangeAspect="1"/>
          </p:cNvGraphicFramePr>
          <p:nvPr/>
        </p:nvGraphicFramePr>
        <p:xfrm>
          <a:off x="1233488" y="1358900"/>
          <a:ext cx="6570662" cy="1862138"/>
        </p:xfrm>
        <a:graphic>
          <a:graphicData uri="http://schemas.openxmlformats.org/presentationml/2006/ole">
            <mc:AlternateContent xmlns:mc="http://schemas.openxmlformats.org/markup-compatibility/2006">
              <mc:Choice xmlns:v="urn:schemas-microsoft-com:vml" Requires="v">
                <p:oleObj spid="_x0000_s4108" name="公式" r:id="rId5" imgW="6591240" imgH="1866600" progId="Equation.3">
                  <p:embed/>
                </p:oleObj>
              </mc:Choice>
              <mc:Fallback>
                <p:oleObj name="公式" r:id="rId5" imgW="6591240" imgH="1866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3488" y="1358900"/>
                        <a:ext cx="6570662" cy="186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a:extLst>
              <a:ext uri="{FF2B5EF4-FFF2-40B4-BE49-F238E27FC236}">
                <a16:creationId xmlns:a16="http://schemas.microsoft.com/office/drawing/2014/main" id="{31FC2D6C-2935-4375-818B-CFED46BEBA55}"/>
              </a:ext>
            </a:extLst>
          </p:cNvPr>
          <p:cNvGraphicFramePr>
            <a:graphicFrameLocks noChangeAspect="1"/>
          </p:cNvGraphicFramePr>
          <p:nvPr/>
        </p:nvGraphicFramePr>
        <p:xfrm>
          <a:off x="990600" y="3276600"/>
          <a:ext cx="2286000" cy="825500"/>
        </p:xfrm>
        <a:graphic>
          <a:graphicData uri="http://schemas.openxmlformats.org/presentationml/2006/ole">
            <mc:AlternateContent xmlns:mc="http://schemas.openxmlformats.org/markup-compatibility/2006">
              <mc:Choice xmlns:v="urn:schemas-microsoft-com:vml" Requires="v">
                <p:oleObj spid="_x0000_s4109" name="公式" r:id="rId7" imgW="2286000" imgH="825480" progId="Equation.3">
                  <p:embed/>
                </p:oleObj>
              </mc:Choice>
              <mc:Fallback>
                <p:oleObj name="公式" r:id="rId7" imgW="2286000" imgH="825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276600"/>
                        <a:ext cx="2286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a:extLst>
              <a:ext uri="{FF2B5EF4-FFF2-40B4-BE49-F238E27FC236}">
                <a16:creationId xmlns:a16="http://schemas.microsoft.com/office/drawing/2014/main" id="{3248BDB8-3B78-49D5-A83E-689D656B5685}"/>
              </a:ext>
            </a:extLst>
          </p:cNvPr>
          <p:cNvGraphicFramePr>
            <a:graphicFrameLocks noChangeAspect="1"/>
          </p:cNvGraphicFramePr>
          <p:nvPr/>
        </p:nvGraphicFramePr>
        <p:xfrm>
          <a:off x="3810000" y="3276600"/>
          <a:ext cx="2311400" cy="838200"/>
        </p:xfrm>
        <a:graphic>
          <a:graphicData uri="http://schemas.openxmlformats.org/presentationml/2006/ole">
            <mc:AlternateContent xmlns:mc="http://schemas.openxmlformats.org/markup-compatibility/2006">
              <mc:Choice xmlns:v="urn:schemas-microsoft-com:vml" Requires="v">
                <p:oleObj spid="_x0000_s4110" name="公式" r:id="rId9" imgW="2311200" imgH="838080" progId="Equation.3">
                  <p:embed/>
                </p:oleObj>
              </mc:Choice>
              <mc:Fallback>
                <p:oleObj name="公式" r:id="rId9" imgW="2311200" imgH="8380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3276600"/>
                        <a:ext cx="2311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7">
            <a:extLst>
              <a:ext uri="{FF2B5EF4-FFF2-40B4-BE49-F238E27FC236}">
                <a16:creationId xmlns:a16="http://schemas.microsoft.com/office/drawing/2014/main" id="{77D65A3A-12F2-4A5D-987B-070B6FA56E6E}"/>
              </a:ext>
            </a:extLst>
          </p:cNvPr>
          <p:cNvGraphicFramePr>
            <a:graphicFrameLocks noChangeAspect="1"/>
          </p:cNvGraphicFramePr>
          <p:nvPr/>
        </p:nvGraphicFramePr>
        <p:xfrm>
          <a:off x="1143000" y="4267200"/>
          <a:ext cx="2400300" cy="469900"/>
        </p:xfrm>
        <a:graphic>
          <a:graphicData uri="http://schemas.openxmlformats.org/presentationml/2006/ole">
            <mc:AlternateContent xmlns:mc="http://schemas.openxmlformats.org/markup-compatibility/2006">
              <mc:Choice xmlns:v="urn:schemas-microsoft-com:vml" Requires="v">
                <p:oleObj spid="_x0000_s4111" name="公式" r:id="rId11" imgW="2400120" imgH="469800" progId="Equation.3">
                  <p:embed/>
                </p:oleObj>
              </mc:Choice>
              <mc:Fallback>
                <p:oleObj name="公式" r:id="rId11" imgW="2400120" imgH="4698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267200"/>
                        <a:ext cx="2400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8">
            <a:extLst>
              <a:ext uri="{FF2B5EF4-FFF2-40B4-BE49-F238E27FC236}">
                <a16:creationId xmlns:a16="http://schemas.microsoft.com/office/drawing/2014/main" id="{235B3B68-866B-4A70-817B-06668E1E21F0}"/>
              </a:ext>
            </a:extLst>
          </p:cNvPr>
          <p:cNvSpPr txBox="1">
            <a:spLocks noChangeArrowheads="1"/>
          </p:cNvSpPr>
          <p:nvPr/>
        </p:nvSpPr>
        <p:spPr bwMode="auto">
          <a:xfrm>
            <a:off x="517525" y="4816475"/>
            <a:ext cx="636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CC3300"/>
                </a:solidFill>
                <a:ea typeface="黑体" panose="02010609060101010101" pitchFamily="49" charset="-122"/>
              </a:rPr>
              <a:t>注</a:t>
            </a:r>
          </a:p>
        </p:txBody>
      </p:sp>
      <p:sp>
        <p:nvSpPr>
          <p:cNvPr id="5129" name="Text Box 9">
            <a:extLst>
              <a:ext uri="{FF2B5EF4-FFF2-40B4-BE49-F238E27FC236}">
                <a16:creationId xmlns:a16="http://schemas.microsoft.com/office/drawing/2014/main" id="{0E357433-A9FE-4ECF-85F5-5DB16671BD3D}"/>
              </a:ext>
            </a:extLst>
          </p:cNvPr>
          <p:cNvSpPr txBox="1">
            <a:spLocks noChangeArrowheads="1"/>
          </p:cNvSpPr>
          <p:nvPr/>
        </p:nvSpPr>
        <p:spPr bwMode="auto">
          <a:xfrm>
            <a:off x="1279525" y="4943475"/>
            <a:ext cx="7102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FontTx/>
              <a:buAutoNum type="arabicPeriod"/>
            </a:pPr>
            <a:r>
              <a:rPr lang="zh-CN" altLang="en-US">
                <a:solidFill>
                  <a:srgbClr val="0000FF"/>
                </a:solidFill>
              </a:rPr>
              <a:t>上述</a:t>
            </a:r>
            <a:r>
              <a:rPr lang="en-US" altLang="zh-CN">
                <a:solidFill>
                  <a:srgbClr val="0000FF"/>
                </a:solidFill>
              </a:rPr>
              <a:t>10</a:t>
            </a:r>
            <a:r>
              <a:rPr lang="zh-CN" altLang="en-US">
                <a:solidFill>
                  <a:srgbClr val="0000FF"/>
                </a:solidFill>
              </a:rPr>
              <a:t>个等价无穷小（包括反、对、幂、指、三）必须熟练掌握</a:t>
            </a:r>
          </a:p>
        </p:txBody>
      </p:sp>
      <p:graphicFrame>
        <p:nvGraphicFramePr>
          <p:cNvPr id="5130" name="Object 10">
            <a:extLst>
              <a:ext uri="{FF2B5EF4-FFF2-40B4-BE49-F238E27FC236}">
                <a16:creationId xmlns:a16="http://schemas.microsoft.com/office/drawing/2014/main" id="{063C001B-5EDA-4D35-9AB7-2CE3FF5A16BC}"/>
              </a:ext>
            </a:extLst>
          </p:cNvPr>
          <p:cNvGraphicFramePr>
            <a:graphicFrameLocks noChangeAspect="1"/>
          </p:cNvGraphicFramePr>
          <p:nvPr/>
        </p:nvGraphicFramePr>
        <p:xfrm>
          <a:off x="1371600" y="6019800"/>
          <a:ext cx="4241800" cy="431800"/>
        </p:xfrm>
        <a:graphic>
          <a:graphicData uri="http://schemas.openxmlformats.org/presentationml/2006/ole">
            <mc:AlternateContent xmlns:mc="http://schemas.openxmlformats.org/markup-compatibility/2006">
              <mc:Choice xmlns:v="urn:schemas-microsoft-com:vml" Requires="v">
                <p:oleObj spid="_x0000_s4112" name="公式" r:id="rId13" imgW="4241520" imgH="431640" progId="Equation.3">
                  <p:embed/>
                </p:oleObj>
              </mc:Choice>
              <mc:Fallback>
                <p:oleObj name="公式" r:id="rId13" imgW="4241520" imgH="43164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6019800"/>
                        <a:ext cx="424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124"/>
                                        </p:tgtEl>
                                        <p:attrNameLst>
                                          <p:attrName>style.visibility</p:attrName>
                                        </p:attrNameLst>
                                      </p:cBhvr>
                                      <p:to>
                                        <p:strVal val="visible"/>
                                      </p:to>
                                    </p:set>
                                    <p:animEffect transition="in" filter="wipe(left)">
                                      <p:cBhvr>
                                        <p:cTn id="11" dur="500"/>
                                        <p:tgtEl>
                                          <p:spTgt spid="51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125"/>
                                        </p:tgtEl>
                                        <p:attrNameLst>
                                          <p:attrName>style.visibility</p:attrName>
                                        </p:attrNameLst>
                                      </p:cBhvr>
                                      <p:to>
                                        <p:strVal val="visible"/>
                                      </p:to>
                                    </p:set>
                                    <p:animEffect transition="in" filter="wipe(left)">
                                      <p:cBhvr>
                                        <p:cTn id="16" dur="500"/>
                                        <p:tgtEl>
                                          <p:spTgt spid="51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126"/>
                                        </p:tgtEl>
                                        <p:attrNameLst>
                                          <p:attrName>style.visibility</p:attrName>
                                        </p:attrNameLst>
                                      </p:cBhvr>
                                      <p:to>
                                        <p:strVal val="visible"/>
                                      </p:to>
                                    </p:set>
                                    <p:animEffect transition="in" filter="wipe(left)">
                                      <p:cBhvr>
                                        <p:cTn id="21" dur="500"/>
                                        <p:tgtEl>
                                          <p:spTgt spid="51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127"/>
                                        </p:tgtEl>
                                        <p:attrNameLst>
                                          <p:attrName>style.visibility</p:attrName>
                                        </p:attrNameLst>
                                      </p:cBhvr>
                                      <p:to>
                                        <p:strVal val="visible"/>
                                      </p:to>
                                    </p:set>
                                    <p:animEffect transition="in" filter="wipe(left)">
                                      <p:cBhvr>
                                        <p:cTn id="26" dur="500"/>
                                        <p:tgtEl>
                                          <p:spTgt spid="512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128"/>
                                        </p:tgtEl>
                                        <p:attrNameLst>
                                          <p:attrName>style.visibility</p:attrName>
                                        </p:attrNameLst>
                                      </p:cBhvr>
                                      <p:to>
                                        <p:strVal val="visible"/>
                                      </p:to>
                                    </p:set>
                                    <p:animEffect transition="in" filter="wipe(left)">
                                      <p:cBhvr>
                                        <p:cTn id="31" dur="500"/>
                                        <p:tgtEl>
                                          <p:spTgt spid="51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29"/>
                                        </p:tgtEl>
                                        <p:attrNameLst>
                                          <p:attrName>style.visibility</p:attrName>
                                        </p:attrNameLst>
                                      </p:cBhvr>
                                      <p:to>
                                        <p:strVal val="visible"/>
                                      </p:to>
                                    </p:set>
                                    <p:animEffect transition="in" filter="wipe(left)">
                                      <p:cBhvr>
                                        <p:cTn id="36" dur="500"/>
                                        <p:tgtEl>
                                          <p:spTgt spid="51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130"/>
                                        </p:tgtEl>
                                        <p:attrNameLst>
                                          <p:attrName>style.visibility</p:attrName>
                                        </p:attrNameLst>
                                      </p:cBhvr>
                                      <p:to>
                                        <p:strVal val="visible"/>
                                      </p:to>
                                    </p:set>
                                    <p:animEffect transition="in" filter="wipe(left)">
                                      <p:cBhvr>
                                        <p:cTn id="41" dur="500"/>
                                        <p:tgtEl>
                                          <p:spTgt spid="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utoUpdateAnimBg="0"/>
      <p:bldP spid="512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a:extLst>
              <a:ext uri="{FF2B5EF4-FFF2-40B4-BE49-F238E27FC236}">
                <a16:creationId xmlns:a16="http://schemas.microsoft.com/office/drawing/2014/main" id="{0B8A6C90-033A-4AC7-B91C-47F9A0832190}"/>
              </a:ext>
            </a:extLst>
          </p:cNvPr>
          <p:cNvSpPr>
            <a:spLocks noGrp="1" noChangeArrowheads="1"/>
          </p:cNvSpPr>
          <p:nvPr/>
        </p:nvSpPr>
        <p:spPr bwMode="auto">
          <a:xfrm>
            <a:off x="0" y="11588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4000">
                <a:solidFill>
                  <a:srgbClr val="0000FF"/>
                </a:solidFill>
                <a:ea typeface="黑体" panose="02010609060101010101" pitchFamily="49" charset="-122"/>
              </a:rPr>
              <a:t>二、等价无穷小替换</a:t>
            </a:r>
            <a:endParaRPr kumimoji="0" lang="zh-CN" altLang="en-US" sz="4000" b="0">
              <a:solidFill>
                <a:srgbClr val="0000FF"/>
              </a:solidFill>
              <a:ea typeface="黑体" panose="02010609060101010101" pitchFamily="49" charset="-122"/>
            </a:endParaRPr>
          </a:p>
        </p:txBody>
      </p:sp>
      <p:sp>
        <p:nvSpPr>
          <p:cNvPr id="8195" name="Text Box 3">
            <a:extLst>
              <a:ext uri="{FF2B5EF4-FFF2-40B4-BE49-F238E27FC236}">
                <a16:creationId xmlns:a16="http://schemas.microsoft.com/office/drawing/2014/main" id="{CE1B16AF-F77B-4F17-AA4F-66A81827C018}"/>
              </a:ext>
            </a:extLst>
          </p:cNvPr>
          <p:cNvSpPr txBox="1">
            <a:spLocks noChangeArrowheads="1"/>
          </p:cNvSpPr>
          <p:nvPr/>
        </p:nvSpPr>
        <p:spPr bwMode="auto">
          <a:xfrm>
            <a:off x="323850" y="1268413"/>
            <a:ext cx="601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latin typeface="黑体" panose="02010609060101010101" pitchFamily="49" charset="-122"/>
                <a:ea typeface="黑体" panose="02010609060101010101" pitchFamily="49" charset="-122"/>
              </a:rPr>
              <a:t>定理</a:t>
            </a:r>
            <a:r>
              <a:rPr kumimoji="0" lang="en-US" altLang="zh-CN">
                <a:solidFill>
                  <a:srgbClr val="0000FF"/>
                </a:solidFill>
                <a:latin typeface="黑体" panose="02010609060101010101" pitchFamily="49" charset="-122"/>
                <a:ea typeface="黑体" panose="02010609060101010101" pitchFamily="49" charset="-122"/>
              </a:rPr>
              <a:t>(</a:t>
            </a:r>
            <a:r>
              <a:rPr kumimoji="0" lang="zh-CN" altLang="en-US">
                <a:solidFill>
                  <a:srgbClr val="0000FF"/>
                </a:solidFill>
                <a:latin typeface="黑体" panose="02010609060101010101" pitchFamily="49" charset="-122"/>
                <a:ea typeface="黑体" panose="02010609060101010101" pitchFamily="49" charset="-122"/>
              </a:rPr>
              <a:t>等价无穷小替换定理</a:t>
            </a:r>
            <a:r>
              <a:rPr kumimoji="0" lang="en-US" altLang="zh-CN">
                <a:solidFill>
                  <a:srgbClr val="0000FF"/>
                </a:solidFill>
                <a:latin typeface="黑体" panose="02010609060101010101" pitchFamily="49" charset="-122"/>
                <a:ea typeface="黑体" panose="02010609060101010101" pitchFamily="49" charset="-122"/>
              </a:rPr>
              <a:t>)</a:t>
            </a:r>
          </a:p>
        </p:txBody>
      </p:sp>
      <p:graphicFrame>
        <p:nvGraphicFramePr>
          <p:cNvPr id="8196" name="Object 4">
            <a:extLst>
              <a:ext uri="{FF2B5EF4-FFF2-40B4-BE49-F238E27FC236}">
                <a16:creationId xmlns:a16="http://schemas.microsoft.com/office/drawing/2014/main" id="{1C880C05-26FF-49A7-9A4F-F9A8518ADED4}"/>
              </a:ext>
            </a:extLst>
          </p:cNvPr>
          <p:cNvGraphicFramePr>
            <a:graphicFrameLocks noChangeAspect="1"/>
          </p:cNvGraphicFramePr>
          <p:nvPr/>
        </p:nvGraphicFramePr>
        <p:xfrm>
          <a:off x="914400" y="1905000"/>
          <a:ext cx="7539038" cy="844550"/>
        </p:xfrm>
        <a:graphic>
          <a:graphicData uri="http://schemas.openxmlformats.org/presentationml/2006/ole">
            <mc:AlternateContent xmlns:mc="http://schemas.openxmlformats.org/markup-compatibility/2006">
              <mc:Choice xmlns:v="urn:schemas-microsoft-com:vml" Requires="v">
                <p:oleObj spid="_x0000_s5132" name="公式" r:id="rId3" imgW="7937280" imgH="888840" progId="Equation.3">
                  <p:embed/>
                </p:oleObj>
              </mc:Choice>
              <mc:Fallback>
                <p:oleObj name="公式" r:id="rId3" imgW="7937280" imgH="888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5000"/>
                        <a:ext cx="753903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Text Box 5">
            <a:extLst>
              <a:ext uri="{FF2B5EF4-FFF2-40B4-BE49-F238E27FC236}">
                <a16:creationId xmlns:a16="http://schemas.microsoft.com/office/drawing/2014/main" id="{DE807EA5-6093-4503-B2A4-0F9DC3E4F328}"/>
              </a:ext>
            </a:extLst>
          </p:cNvPr>
          <p:cNvSpPr txBox="1">
            <a:spLocks noChangeArrowheads="1"/>
          </p:cNvSpPr>
          <p:nvPr/>
        </p:nvSpPr>
        <p:spPr bwMode="auto">
          <a:xfrm>
            <a:off x="762000" y="27432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ea typeface="黑体" panose="02010609060101010101" pitchFamily="49" charset="-122"/>
              </a:rPr>
              <a:t>证</a:t>
            </a:r>
            <a:endParaRPr kumimoji="0" lang="zh-CN" altLang="en-US"/>
          </a:p>
        </p:txBody>
      </p:sp>
      <p:graphicFrame>
        <p:nvGraphicFramePr>
          <p:cNvPr id="8198" name="Object 6">
            <a:extLst>
              <a:ext uri="{FF2B5EF4-FFF2-40B4-BE49-F238E27FC236}">
                <a16:creationId xmlns:a16="http://schemas.microsoft.com/office/drawing/2014/main" id="{FD6F7080-3C3D-485B-BC85-FA66880E16FC}"/>
              </a:ext>
            </a:extLst>
          </p:cNvPr>
          <p:cNvGraphicFramePr>
            <a:graphicFrameLocks noChangeAspect="1"/>
          </p:cNvGraphicFramePr>
          <p:nvPr/>
        </p:nvGraphicFramePr>
        <p:xfrm>
          <a:off x="1676400" y="2667000"/>
          <a:ext cx="838200" cy="838200"/>
        </p:xfrm>
        <a:graphic>
          <a:graphicData uri="http://schemas.openxmlformats.org/presentationml/2006/ole">
            <mc:AlternateContent xmlns:mc="http://schemas.openxmlformats.org/markup-compatibility/2006">
              <mc:Choice xmlns:v="urn:schemas-microsoft-com:vml" Requires="v">
                <p:oleObj spid="_x0000_s5133" name="公式" r:id="rId5" imgW="838080" imgH="838080" progId="Equation.3">
                  <p:embed/>
                </p:oleObj>
              </mc:Choice>
              <mc:Fallback>
                <p:oleObj name="公式" r:id="rId5" imgW="838080" imgH="838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26670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a:extLst>
              <a:ext uri="{FF2B5EF4-FFF2-40B4-BE49-F238E27FC236}">
                <a16:creationId xmlns:a16="http://schemas.microsoft.com/office/drawing/2014/main" id="{3E7C622B-57E0-4D9C-A446-9A9E9173B12C}"/>
              </a:ext>
            </a:extLst>
          </p:cNvPr>
          <p:cNvGraphicFramePr>
            <a:graphicFrameLocks noChangeAspect="1"/>
          </p:cNvGraphicFramePr>
          <p:nvPr/>
        </p:nvGraphicFramePr>
        <p:xfrm>
          <a:off x="2628900" y="2679700"/>
          <a:ext cx="2476500" cy="901700"/>
        </p:xfrm>
        <a:graphic>
          <a:graphicData uri="http://schemas.openxmlformats.org/presentationml/2006/ole">
            <mc:AlternateContent xmlns:mc="http://schemas.openxmlformats.org/markup-compatibility/2006">
              <mc:Choice xmlns:v="urn:schemas-microsoft-com:vml" Requires="v">
                <p:oleObj spid="_x0000_s5134" name="公式" r:id="rId7" imgW="2476440" imgH="901440" progId="Equation.3">
                  <p:embed/>
                </p:oleObj>
              </mc:Choice>
              <mc:Fallback>
                <p:oleObj name="公式" r:id="rId7" imgW="2476440" imgH="9014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8900" y="2679700"/>
                        <a:ext cx="24765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a:extLst>
              <a:ext uri="{FF2B5EF4-FFF2-40B4-BE49-F238E27FC236}">
                <a16:creationId xmlns:a16="http://schemas.microsoft.com/office/drawing/2014/main" id="{E3996135-9369-4B1F-9A87-8DCB81CC5065}"/>
              </a:ext>
            </a:extLst>
          </p:cNvPr>
          <p:cNvGraphicFramePr>
            <a:graphicFrameLocks noChangeAspect="1"/>
          </p:cNvGraphicFramePr>
          <p:nvPr/>
        </p:nvGraphicFramePr>
        <p:xfrm>
          <a:off x="2654300" y="3581400"/>
          <a:ext cx="3365500" cy="901700"/>
        </p:xfrm>
        <a:graphic>
          <a:graphicData uri="http://schemas.openxmlformats.org/presentationml/2006/ole">
            <mc:AlternateContent xmlns:mc="http://schemas.openxmlformats.org/markup-compatibility/2006">
              <mc:Choice xmlns:v="urn:schemas-microsoft-com:vml" Requires="v">
                <p:oleObj spid="_x0000_s5135" name="公式" r:id="rId9" imgW="3365280" imgH="901440" progId="Equation.3">
                  <p:embed/>
                </p:oleObj>
              </mc:Choice>
              <mc:Fallback>
                <p:oleObj name="公式" r:id="rId9" imgW="3365280" imgH="9014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4300" y="3581400"/>
                        <a:ext cx="33655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9">
            <a:extLst>
              <a:ext uri="{FF2B5EF4-FFF2-40B4-BE49-F238E27FC236}">
                <a16:creationId xmlns:a16="http://schemas.microsoft.com/office/drawing/2014/main" id="{7815A400-9BF1-4469-842C-E75447EC26E5}"/>
              </a:ext>
            </a:extLst>
          </p:cNvPr>
          <p:cNvGraphicFramePr>
            <a:graphicFrameLocks noChangeAspect="1"/>
          </p:cNvGraphicFramePr>
          <p:nvPr/>
        </p:nvGraphicFramePr>
        <p:xfrm>
          <a:off x="6121400" y="3581400"/>
          <a:ext cx="1346200" cy="838200"/>
        </p:xfrm>
        <a:graphic>
          <a:graphicData uri="http://schemas.openxmlformats.org/presentationml/2006/ole">
            <mc:AlternateContent xmlns:mc="http://schemas.openxmlformats.org/markup-compatibility/2006">
              <mc:Choice xmlns:v="urn:schemas-microsoft-com:vml" Requires="v">
                <p:oleObj spid="_x0000_s5136" name="公式" r:id="rId11" imgW="1346040" imgH="838080" progId="Equation.3">
                  <p:embed/>
                </p:oleObj>
              </mc:Choice>
              <mc:Fallback>
                <p:oleObj name="公式" r:id="rId11" imgW="1346040" imgH="8380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1400" y="3581400"/>
                        <a:ext cx="1346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Text Box 10">
            <a:extLst>
              <a:ext uri="{FF2B5EF4-FFF2-40B4-BE49-F238E27FC236}">
                <a16:creationId xmlns:a16="http://schemas.microsoft.com/office/drawing/2014/main" id="{788B2FFC-E2EB-4F08-BFF7-D25EA034E458}"/>
              </a:ext>
            </a:extLst>
          </p:cNvPr>
          <p:cNvSpPr txBox="1">
            <a:spLocks noChangeArrowheads="1"/>
          </p:cNvSpPr>
          <p:nvPr/>
        </p:nvSpPr>
        <p:spPr bwMode="auto">
          <a:xfrm>
            <a:off x="457200" y="4038600"/>
            <a:ext cx="1104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0000FF"/>
                </a:solidFill>
                <a:ea typeface="黑体" panose="02010609060101010101" pitchFamily="49" charset="-122"/>
              </a:rPr>
              <a:t>意义</a:t>
            </a:r>
          </a:p>
        </p:txBody>
      </p:sp>
      <p:sp>
        <p:nvSpPr>
          <p:cNvPr id="8203" name="Text Box 11">
            <a:extLst>
              <a:ext uri="{FF2B5EF4-FFF2-40B4-BE49-F238E27FC236}">
                <a16:creationId xmlns:a16="http://schemas.microsoft.com/office/drawing/2014/main" id="{7C3BF392-741D-41DE-A1C9-BE1F60542F47}"/>
              </a:ext>
            </a:extLst>
          </p:cNvPr>
          <p:cNvSpPr txBox="1">
            <a:spLocks noChangeArrowheads="1"/>
          </p:cNvSpPr>
          <p:nvPr/>
        </p:nvSpPr>
        <p:spPr bwMode="auto">
          <a:xfrm>
            <a:off x="533400" y="4752975"/>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       </a:t>
            </a:r>
            <a:r>
              <a:rPr lang="zh-CN" altLang="en-US">
                <a:solidFill>
                  <a:srgbClr val="0000FF"/>
                </a:solidFill>
              </a:rPr>
              <a:t>求两个无穷小之比的极限时，可将其中的分子或分母或乘积因子中的无穷小用与其等价的较简单的无穷小代替，以简化计算。具体代换时，可只代换分子，也可只代换分母，或者分子分母同时代换</a:t>
            </a:r>
            <a:r>
              <a:rPr lang="zh-CN" altLang="en-US">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195"/>
                                        </p:tgtEl>
                                        <p:attrNameLst>
                                          <p:attrName>style.visibility</p:attrName>
                                        </p:attrNameLst>
                                      </p:cBhvr>
                                      <p:to>
                                        <p:strVal val="visible"/>
                                      </p:to>
                                    </p:set>
                                    <p:animEffect transition="in" filter="wipe(left)">
                                      <p:cBhvr>
                                        <p:cTn id="7" dur="75"/>
                                        <p:tgtEl>
                                          <p:spTgt spid="8195"/>
                                        </p:tgtEl>
                                      </p:cBhvr>
                                    </p:animEffect>
                                  </p:childTnLst>
                                </p:cTn>
                              </p:par>
                            </p:childTnLst>
                          </p:cTn>
                        </p:par>
                        <p:par>
                          <p:cTn id="8" fill="hold" nodeType="afterGroup">
                            <p:stCondLst>
                              <p:cond delay="975"/>
                            </p:stCondLst>
                            <p:childTnLst>
                              <p:par>
                                <p:cTn id="9" presetID="22" presetClass="entr" presetSubtype="8"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wipe(left)">
                                      <p:cBhvr>
                                        <p:cTn id="11" dur="500"/>
                                        <p:tgtEl>
                                          <p:spTgt spid="81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7"/>
                                        </p:tgtEl>
                                        <p:attrNameLst>
                                          <p:attrName>style.visibility</p:attrName>
                                        </p:attrNameLst>
                                      </p:cBhvr>
                                      <p:to>
                                        <p:strVal val="visible"/>
                                      </p:to>
                                    </p:set>
                                    <p:animEffect transition="in" filter="wipe(left)">
                                      <p:cBhvr>
                                        <p:cTn id="16" dur="500"/>
                                        <p:tgtEl>
                                          <p:spTgt spid="81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198"/>
                                        </p:tgtEl>
                                        <p:attrNameLst>
                                          <p:attrName>style.visibility</p:attrName>
                                        </p:attrNameLst>
                                      </p:cBhvr>
                                      <p:to>
                                        <p:strVal val="visible"/>
                                      </p:to>
                                    </p:set>
                                    <p:animEffect transition="in" filter="wipe(left)">
                                      <p:cBhvr>
                                        <p:cTn id="21" dur="500"/>
                                        <p:tgtEl>
                                          <p:spTgt spid="81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199"/>
                                        </p:tgtEl>
                                        <p:attrNameLst>
                                          <p:attrName>style.visibility</p:attrName>
                                        </p:attrNameLst>
                                      </p:cBhvr>
                                      <p:to>
                                        <p:strVal val="visible"/>
                                      </p:to>
                                    </p:set>
                                    <p:animEffect transition="in" filter="wipe(left)">
                                      <p:cBhvr>
                                        <p:cTn id="26" dur="500"/>
                                        <p:tgtEl>
                                          <p:spTgt spid="81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200"/>
                                        </p:tgtEl>
                                        <p:attrNameLst>
                                          <p:attrName>style.visibility</p:attrName>
                                        </p:attrNameLst>
                                      </p:cBhvr>
                                      <p:to>
                                        <p:strVal val="visible"/>
                                      </p:to>
                                    </p:set>
                                    <p:animEffect transition="in" filter="wipe(left)">
                                      <p:cBhvr>
                                        <p:cTn id="31" dur="500"/>
                                        <p:tgtEl>
                                          <p:spTgt spid="82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8201"/>
                                        </p:tgtEl>
                                        <p:attrNameLst>
                                          <p:attrName>style.visibility</p:attrName>
                                        </p:attrNameLst>
                                      </p:cBhvr>
                                      <p:to>
                                        <p:strVal val="visible"/>
                                      </p:to>
                                    </p:set>
                                    <p:animEffect transition="in" filter="wipe(left)">
                                      <p:cBhvr>
                                        <p:cTn id="36" dur="500"/>
                                        <p:tgtEl>
                                          <p:spTgt spid="820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202"/>
                                        </p:tgtEl>
                                        <p:attrNameLst>
                                          <p:attrName>style.visibility</p:attrName>
                                        </p:attrNameLst>
                                      </p:cBhvr>
                                      <p:to>
                                        <p:strVal val="visible"/>
                                      </p:to>
                                    </p:set>
                                    <p:animEffect transition="in" filter="wipe(left)">
                                      <p:cBhvr>
                                        <p:cTn id="41" dur="500"/>
                                        <p:tgtEl>
                                          <p:spTgt spid="82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203"/>
                                        </p:tgtEl>
                                        <p:attrNameLst>
                                          <p:attrName>style.visibility</p:attrName>
                                        </p:attrNameLst>
                                      </p:cBhvr>
                                      <p:to>
                                        <p:strVal val="visible"/>
                                      </p:to>
                                    </p:set>
                                    <p:animEffect transition="in" filter="wipe(left)">
                                      <p:cBhvr>
                                        <p:cTn id="46"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7" grpId="0" autoUpdateAnimBg="0"/>
      <p:bldP spid="8202" grpId="0" autoUpdateAnimBg="0"/>
      <p:bldP spid="820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2">
            <a:extLst>
              <a:ext uri="{FF2B5EF4-FFF2-40B4-BE49-F238E27FC236}">
                <a16:creationId xmlns:a16="http://schemas.microsoft.com/office/drawing/2014/main" id="{528413F4-A435-44C2-87C0-A4D35E520560}"/>
              </a:ext>
            </a:extLst>
          </p:cNvPr>
          <p:cNvSpPr txBox="1">
            <a:spLocks noChangeArrowheads="1"/>
          </p:cNvSpPr>
          <p:nvPr/>
        </p:nvSpPr>
        <p:spPr bwMode="auto">
          <a:xfrm>
            <a:off x="927100" y="6858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latin typeface="黑体" panose="02010609060101010101" pitchFamily="49" charset="-122"/>
                <a:ea typeface="黑体" panose="02010609060101010101" pitchFamily="49" charset="-122"/>
              </a:rPr>
              <a:t>例</a:t>
            </a:r>
            <a:r>
              <a:rPr kumimoji="0" lang="en-US" altLang="zh-CN">
                <a:solidFill>
                  <a:srgbClr val="0000FF"/>
                </a:solidFill>
                <a:latin typeface="黑体" panose="02010609060101010101" pitchFamily="49" charset="-122"/>
                <a:ea typeface="黑体" panose="02010609060101010101" pitchFamily="49" charset="-122"/>
              </a:rPr>
              <a:t>3</a:t>
            </a:r>
            <a:endParaRPr kumimoji="0" lang="en-US" altLang="zh-CN">
              <a:solidFill>
                <a:srgbClr val="0000FF"/>
              </a:solidFill>
            </a:endParaRPr>
          </a:p>
        </p:txBody>
      </p:sp>
      <p:graphicFrame>
        <p:nvGraphicFramePr>
          <p:cNvPr id="6146" name="Object 3">
            <a:extLst>
              <a:ext uri="{FF2B5EF4-FFF2-40B4-BE49-F238E27FC236}">
                <a16:creationId xmlns:a16="http://schemas.microsoft.com/office/drawing/2014/main" id="{44D49AAF-AE9E-41F5-A132-7DBC37B2B5CD}"/>
              </a:ext>
            </a:extLst>
          </p:cNvPr>
          <p:cNvGraphicFramePr>
            <a:graphicFrameLocks noChangeAspect="1"/>
          </p:cNvGraphicFramePr>
          <p:nvPr/>
        </p:nvGraphicFramePr>
        <p:xfrm>
          <a:off x="1930400" y="533400"/>
          <a:ext cx="2489200" cy="901700"/>
        </p:xfrm>
        <a:graphic>
          <a:graphicData uri="http://schemas.openxmlformats.org/presentationml/2006/ole">
            <mc:AlternateContent xmlns:mc="http://schemas.openxmlformats.org/markup-compatibility/2006">
              <mc:Choice xmlns:v="urn:schemas-microsoft-com:vml" Requires="v">
                <p:oleObj spid="_x0000_s6156" name="公式" r:id="rId3" imgW="2489040" imgH="901440" progId="Equation.3">
                  <p:embed/>
                </p:oleObj>
              </mc:Choice>
              <mc:Fallback>
                <p:oleObj name="公式" r:id="rId3" imgW="2489040" imgH="9014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533400"/>
                        <a:ext cx="2489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Text Box 4">
            <a:extLst>
              <a:ext uri="{FF2B5EF4-FFF2-40B4-BE49-F238E27FC236}">
                <a16:creationId xmlns:a16="http://schemas.microsoft.com/office/drawing/2014/main" id="{76763A05-A346-4CD4-89B2-932D4D0272C6}"/>
              </a:ext>
            </a:extLst>
          </p:cNvPr>
          <p:cNvSpPr txBox="1">
            <a:spLocks noChangeArrowheads="1"/>
          </p:cNvSpPr>
          <p:nvPr/>
        </p:nvSpPr>
        <p:spPr bwMode="auto">
          <a:xfrm>
            <a:off x="933450" y="1752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ea typeface="黑体" panose="02010609060101010101" pitchFamily="49" charset="-122"/>
              </a:rPr>
              <a:t>解</a:t>
            </a:r>
          </a:p>
        </p:txBody>
      </p:sp>
      <p:graphicFrame>
        <p:nvGraphicFramePr>
          <p:cNvPr id="9221" name="Object 5">
            <a:extLst>
              <a:ext uri="{FF2B5EF4-FFF2-40B4-BE49-F238E27FC236}">
                <a16:creationId xmlns:a16="http://schemas.microsoft.com/office/drawing/2014/main" id="{52A5BD0A-B575-4A3F-8037-283AC7EDA491}"/>
              </a:ext>
            </a:extLst>
          </p:cNvPr>
          <p:cNvGraphicFramePr>
            <a:graphicFrameLocks noChangeAspect="1"/>
          </p:cNvGraphicFramePr>
          <p:nvPr/>
        </p:nvGraphicFramePr>
        <p:xfrm>
          <a:off x="1674813" y="1625600"/>
          <a:ext cx="6630987" cy="889000"/>
        </p:xfrm>
        <a:graphic>
          <a:graphicData uri="http://schemas.openxmlformats.org/presentationml/2006/ole">
            <mc:AlternateContent xmlns:mc="http://schemas.openxmlformats.org/markup-compatibility/2006">
              <mc:Choice xmlns:v="urn:schemas-microsoft-com:vml" Requires="v">
                <p:oleObj spid="_x0000_s6157" name="公式" r:id="rId5" imgW="6629400" imgH="888840" progId="Equation.3">
                  <p:embed/>
                </p:oleObj>
              </mc:Choice>
              <mc:Fallback>
                <p:oleObj name="公式" r:id="rId5" imgW="6629400" imgH="8888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3" y="1625600"/>
                        <a:ext cx="66309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a:extLst>
              <a:ext uri="{FF2B5EF4-FFF2-40B4-BE49-F238E27FC236}">
                <a16:creationId xmlns:a16="http://schemas.microsoft.com/office/drawing/2014/main" id="{714CF6AF-8B2A-4145-835E-5E5DB04F98B6}"/>
              </a:ext>
            </a:extLst>
          </p:cNvPr>
          <p:cNvGraphicFramePr>
            <a:graphicFrameLocks noChangeAspect="1"/>
          </p:cNvGraphicFramePr>
          <p:nvPr/>
        </p:nvGraphicFramePr>
        <p:xfrm>
          <a:off x="1562100" y="2514600"/>
          <a:ext cx="2616200" cy="1371600"/>
        </p:xfrm>
        <a:graphic>
          <a:graphicData uri="http://schemas.openxmlformats.org/presentationml/2006/ole">
            <mc:AlternateContent xmlns:mc="http://schemas.openxmlformats.org/markup-compatibility/2006">
              <mc:Choice xmlns:v="urn:schemas-microsoft-com:vml" Requires="v">
                <p:oleObj spid="_x0000_s6158" name="公式" r:id="rId7" imgW="2616120" imgH="1371600" progId="Equation.3">
                  <p:embed/>
                </p:oleObj>
              </mc:Choice>
              <mc:Fallback>
                <p:oleObj name="公式" r:id="rId7" imgW="2616120" imgH="1371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2100" y="2514600"/>
                        <a:ext cx="26162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a:extLst>
              <a:ext uri="{FF2B5EF4-FFF2-40B4-BE49-F238E27FC236}">
                <a16:creationId xmlns:a16="http://schemas.microsoft.com/office/drawing/2014/main" id="{88EB8C09-4621-43AE-B9A2-477264982032}"/>
              </a:ext>
            </a:extLst>
          </p:cNvPr>
          <p:cNvGraphicFramePr>
            <a:graphicFrameLocks noChangeAspect="1"/>
          </p:cNvGraphicFramePr>
          <p:nvPr/>
        </p:nvGraphicFramePr>
        <p:xfrm>
          <a:off x="4203700" y="2794000"/>
          <a:ext cx="609600" cy="330200"/>
        </p:xfrm>
        <a:graphic>
          <a:graphicData uri="http://schemas.openxmlformats.org/presentationml/2006/ole">
            <mc:AlternateContent xmlns:mc="http://schemas.openxmlformats.org/markup-compatibility/2006">
              <mc:Choice xmlns:v="urn:schemas-microsoft-com:vml" Requires="v">
                <p:oleObj spid="_x0000_s6159" name="公式" r:id="rId9" imgW="609480" imgH="330120" progId="Equation.3">
                  <p:embed/>
                </p:oleObj>
              </mc:Choice>
              <mc:Fallback>
                <p:oleObj name="公式" r:id="rId9" imgW="609480" imgH="33012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3700" y="2794000"/>
                        <a:ext cx="609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a:extLst>
              <a:ext uri="{FF2B5EF4-FFF2-40B4-BE49-F238E27FC236}">
                <a16:creationId xmlns:a16="http://schemas.microsoft.com/office/drawing/2014/main" id="{4526A80B-9277-43B2-ADB7-F76755BA8FFA}"/>
              </a:ext>
            </a:extLst>
          </p:cNvPr>
          <p:cNvSpPr txBox="1">
            <a:spLocks noChangeArrowheads="1"/>
          </p:cNvSpPr>
          <p:nvPr/>
        </p:nvSpPr>
        <p:spPr bwMode="auto">
          <a:xfrm>
            <a:off x="914400" y="38862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chemeClr val="accent2"/>
                </a:solidFill>
                <a:ea typeface="黑体" panose="02010609060101010101" pitchFamily="49" charset="-122"/>
              </a:rPr>
              <a:t>注意</a:t>
            </a:r>
          </a:p>
        </p:txBody>
      </p:sp>
      <p:sp>
        <p:nvSpPr>
          <p:cNvPr id="9225" name="Text Box 9">
            <a:extLst>
              <a:ext uri="{FF2B5EF4-FFF2-40B4-BE49-F238E27FC236}">
                <a16:creationId xmlns:a16="http://schemas.microsoft.com/office/drawing/2014/main" id="{105F4653-E0A9-4B2C-B951-19AFAFC0AE00}"/>
              </a:ext>
            </a:extLst>
          </p:cNvPr>
          <p:cNvSpPr txBox="1">
            <a:spLocks noChangeArrowheads="1"/>
          </p:cNvSpPr>
          <p:nvPr/>
        </p:nvSpPr>
        <p:spPr bwMode="auto">
          <a:xfrm>
            <a:off x="1981200" y="39624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CC3300"/>
                </a:solidFill>
              </a:rPr>
              <a:t>不能滥用等价无穷小代换</a:t>
            </a:r>
            <a:r>
              <a:rPr kumimoji="0" lang="en-US" altLang="zh-CN">
                <a:solidFill>
                  <a:srgbClr val="CC3300"/>
                </a:solidFill>
              </a:rPr>
              <a:t>.</a:t>
            </a:r>
          </a:p>
        </p:txBody>
      </p:sp>
      <p:sp>
        <p:nvSpPr>
          <p:cNvPr id="9226" name="Text Box 10">
            <a:extLst>
              <a:ext uri="{FF2B5EF4-FFF2-40B4-BE49-F238E27FC236}">
                <a16:creationId xmlns:a16="http://schemas.microsoft.com/office/drawing/2014/main" id="{566AC8AD-E23C-4618-B2F2-A48F62D859C0}"/>
              </a:ext>
            </a:extLst>
          </p:cNvPr>
          <p:cNvSpPr txBox="1">
            <a:spLocks noChangeArrowheads="1"/>
          </p:cNvSpPr>
          <p:nvPr/>
        </p:nvSpPr>
        <p:spPr bwMode="auto">
          <a:xfrm>
            <a:off x="914400" y="4572000"/>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chemeClr val="accent2"/>
                </a:solidFill>
                <a:latin typeface="黑体" panose="02010609060101010101" pitchFamily="49" charset="-122"/>
                <a:ea typeface="黑体" panose="02010609060101010101" pitchFamily="49" charset="-122"/>
              </a:rPr>
              <a:t>对于代数和中各无穷小不能分别替换</a:t>
            </a:r>
            <a:r>
              <a:rPr kumimoji="0" lang="en-US" altLang="zh-CN">
                <a:solidFill>
                  <a:schemeClr val="accent2"/>
                </a:solidFill>
                <a:latin typeface="黑体" panose="02010609060101010101" pitchFamily="49" charset="-122"/>
                <a:ea typeface="黑体" panose="02010609060101010101" pitchFamily="49" charset="-122"/>
              </a:rPr>
              <a:t>.</a:t>
            </a:r>
          </a:p>
        </p:txBody>
      </p:sp>
      <p:sp>
        <p:nvSpPr>
          <p:cNvPr id="9228" name="Text Box 12">
            <a:extLst>
              <a:ext uri="{FF2B5EF4-FFF2-40B4-BE49-F238E27FC236}">
                <a16:creationId xmlns:a16="http://schemas.microsoft.com/office/drawing/2014/main" id="{506E7F1D-971C-4B63-B149-ED8165C11DD2}"/>
              </a:ext>
            </a:extLst>
          </p:cNvPr>
          <p:cNvSpPr txBox="1">
            <a:spLocks noChangeArrowheads="1"/>
          </p:cNvSpPr>
          <p:nvPr/>
        </p:nvSpPr>
        <p:spPr bwMode="auto">
          <a:xfrm>
            <a:off x="914400" y="5226050"/>
            <a:ext cx="6626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ea typeface="黑体" panose="02010609060101010101" pitchFamily="49" charset="-122"/>
              </a:rPr>
              <a:t>等价关系具有：自反性，对称性，传递性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wipe(left)">
                                      <p:cBhvr>
                                        <p:cTn id="12" dur="500"/>
                                        <p:tgtEl>
                                          <p:spTgt spid="9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wipe(left)">
                                      <p:cBhvr>
                                        <p:cTn id="17" dur="500"/>
                                        <p:tgtEl>
                                          <p:spTgt spid="9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wipe(left)">
                                      <p:cBhvr>
                                        <p:cTn id="22" dur="500"/>
                                        <p:tgtEl>
                                          <p:spTgt spid="92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9224"/>
                                        </p:tgtEl>
                                        <p:attrNameLst>
                                          <p:attrName>style.visibility</p:attrName>
                                        </p:attrNameLst>
                                      </p:cBhvr>
                                      <p:to>
                                        <p:strVal val="visible"/>
                                      </p:to>
                                    </p:set>
                                    <p:animEffect transition="in" filter="wipe(left)">
                                      <p:cBhvr>
                                        <p:cTn id="27" dur="75"/>
                                        <p:tgtEl>
                                          <p:spTgt spid="9224"/>
                                        </p:tgtEl>
                                      </p:cBhvr>
                                    </p:animEffect>
                                  </p:childTnLst>
                                </p:cTn>
                              </p:par>
                            </p:childTnLst>
                          </p:cTn>
                        </p:par>
                        <p:par>
                          <p:cTn id="28" fill="hold" nodeType="afterGroup">
                            <p:stCondLst>
                              <p:cond delay="150"/>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9225"/>
                                        </p:tgtEl>
                                        <p:attrNameLst>
                                          <p:attrName>style.visibility</p:attrName>
                                        </p:attrNameLst>
                                      </p:cBhvr>
                                      <p:to>
                                        <p:strVal val="visible"/>
                                      </p:to>
                                    </p:set>
                                    <p:animEffect transition="in" filter="wipe(left)">
                                      <p:cBhvr>
                                        <p:cTn id="31" dur="75"/>
                                        <p:tgtEl>
                                          <p:spTgt spid="9225"/>
                                        </p:tgtEl>
                                      </p:cBhvr>
                                    </p:animEffect>
                                  </p:childTnLst>
                                </p:cTn>
                              </p:par>
                            </p:childTnLst>
                          </p:cTn>
                        </p:par>
                        <p:par>
                          <p:cTn id="32" fill="hold" nodeType="afterGroup">
                            <p:stCondLst>
                              <p:cond delay="1050"/>
                            </p:stCondLst>
                            <p:childTnLst>
                              <p:par>
                                <p:cTn id="33" presetID="22" presetClass="entr" presetSubtype="8" fill="hold" grpId="0" nodeType="afterEffect">
                                  <p:stCondLst>
                                    <p:cond delay="0"/>
                                  </p:stCondLst>
                                  <p:iterate type="lt">
                                    <p:tmPct val="100000"/>
                                  </p:iterate>
                                  <p:childTnLst>
                                    <p:set>
                                      <p:cBhvr>
                                        <p:cTn id="34" dur="1" fill="hold">
                                          <p:stCondLst>
                                            <p:cond delay="0"/>
                                          </p:stCondLst>
                                        </p:cTn>
                                        <p:tgtEl>
                                          <p:spTgt spid="9226"/>
                                        </p:tgtEl>
                                        <p:attrNameLst>
                                          <p:attrName>style.visibility</p:attrName>
                                        </p:attrNameLst>
                                      </p:cBhvr>
                                      <p:to>
                                        <p:strVal val="visible"/>
                                      </p:to>
                                    </p:set>
                                    <p:animEffect transition="in" filter="wipe(left)">
                                      <p:cBhvr>
                                        <p:cTn id="35" dur="75"/>
                                        <p:tgtEl>
                                          <p:spTgt spid="92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228"/>
                                        </p:tgtEl>
                                        <p:attrNameLst>
                                          <p:attrName>style.visibility</p:attrName>
                                        </p:attrNameLst>
                                      </p:cBhvr>
                                      <p:to>
                                        <p:strVal val="visible"/>
                                      </p:to>
                                    </p:set>
                                    <p:animEffect transition="in" filter="wipe(left)">
                                      <p:cBhvr>
                                        <p:cTn id="40"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4" grpId="0" autoUpdateAnimBg="0"/>
      <p:bldP spid="9225" grpId="0" autoUpdateAnimBg="0"/>
      <p:bldP spid="9226" grpId="0" autoUpdateAnimBg="0"/>
      <p:bldP spid="922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Text Box 2">
            <a:extLst>
              <a:ext uri="{FF2B5EF4-FFF2-40B4-BE49-F238E27FC236}">
                <a16:creationId xmlns:a16="http://schemas.microsoft.com/office/drawing/2014/main" id="{525C237A-3308-4022-A414-FC3965A4727C}"/>
              </a:ext>
            </a:extLst>
          </p:cNvPr>
          <p:cNvSpPr txBox="1">
            <a:spLocks noChangeArrowheads="1"/>
          </p:cNvSpPr>
          <p:nvPr/>
        </p:nvSpPr>
        <p:spPr bwMode="auto">
          <a:xfrm>
            <a:off x="939800" y="1004888"/>
            <a:ext cx="121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latin typeface="黑体" panose="02010609060101010101" pitchFamily="49" charset="-122"/>
                <a:ea typeface="黑体" panose="02010609060101010101" pitchFamily="49" charset="-122"/>
              </a:rPr>
              <a:t>例</a:t>
            </a:r>
            <a:r>
              <a:rPr kumimoji="0" lang="en-US" altLang="zh-CN">
                <a:solidFill>
                  <a:srgbClr val="0000FF"/>
                </a:solidFill>
                <a:latin typeface="黑体" panose="02010609060101010101" pitchFamily="49" charset="-122"/>
                <a:ea typeface="黑体" panose="02010609060101010101" pitchFamily="49" charset="-122"/>
              </a:rPr>
              <a:t>4</a:t>
            </a:r>
            <a:endParaRPr kumimoji="0" lang="en-US" altLang="zh-CN">
              <a:solidFill>
                <a:srgbClr val="0000FF"/>
              </a:solidFill>
            </a:endParaRPr>
          </a:p>
        </p:txBody>
      </p:sp>
      <p:graphicFrame>
        <p:nvGraphicFramePr>
          <p:cNvPr id="7170" name="Object 3">
            <a:extLst>
              <a:ext uri="{FF2B5EF4-FFF2-40B4-BE49-F238E27FC236}">
                <a16:creationId xmlns:a16="http://schemas.microsoft.com/office/drawing/2014/main" id="{19F50ACE-2FCB-4CB2-BEF3-691377DCF704}"/>
              </a:ext>
            </a:extLst>
          </p:cNvPr>
          <p:cNvGraphicFramePr>
            <a:graphicFrameLocks noChangeAspect="1"/>
          </p:cNvGraphicFramePr>
          <p:nvPr/>
        </p:nvGraphicFramePr>
        <p:xfrm>
          <a:off x="1854200" y="838200"/>
          <a:ext cx="3098800" cy="889000"/>
        </p:xfrm>
        <a:graphic>
          <a:graphicData uri="http://schemas.openxmlformats.org/presentationml/2006/ole">
            <mc:AlternateContent xmlns:mc="http://schemas.openxmlformats.org/markup-compatibility/2006">
              <mc:Choice xmlns:v="urn:schemas-microsoft-com:vml" Requires="v">
                <p:oleObj spid="_x0000_s7185" name="公式" r:id="rId3" imgW="3098520" imgH="888840" progId="Equation.3">
                  <p:embed/>
                </p:oleObj>
              </mc:Choice>
              <mc:Fallback>
                <p:oleObj name="公式" r:id="rId3" imgW="3098520" imgH="8888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200" y="838200"/>
                        <a:ext cx="3098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4">
            <a:extLst>
              <a:ext uri="{FF2B5EF4-FFF2-40B4-BE49-F238E27FC236}">
                <a16:creationId xmlns:a16="http://schemas.microsoft.com/office/drawing/2014/main" id="{D13BADA8-C0E8-4D09-9243-208D8CA5E8B9}"/>
              </a:ext>
            </a:extLst>
          </p:cNvPr>
          <p:cNvSpPr txBox="1">
            <a:spLocks noChangeArrowheads="1"/>
          </p:cNvSpPr>
          <p:nvPr/>
        </p:nvSpPr>
        <p:spPr bwMode="auto">
          <a:xfrm>
            <a:off x="1231900" y="1981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ea typeface="黑体" panose="02010609060101010101" pitchFamily="49" charset="-122"/>
              </a:rPr>
              <a:t>解</a:t>
            </a:r>
          </a:p>
        </p:txBody>
      </p:sp>
      <p:graphicFrame>
        <p:nvGraphicFramePr>
          <p:cNvPr id="10245" name="Object 5">
            <a:extLst>
              <a:ext uri="{FF2B5EF4-FFF2-40B4-BE49-F238E27FC236}">
                <a16:creationId xmlns:a16="http://schemas.microsoft.com/office/drawing/2014/main" id="{F6664A82-A04A-4294-BE75-F7D84D7E4BDE}"/>
              </a:ext>
            </a:extLst>
          </p:cNvPr>
          <p:cNvGraphicFramePr>
            <a:graphicFrameLocks noChangeAspect="1"/>
          </p:cNvGraphicFramePr>
          <p:nvPr/>
        </p:nvGraphicFramePr>
        <p:xfrm>
          <a:off x="1873250" y="2044700"/>
          <a:ext cx="5410200" cy="457200"/>
        </p:xfrm>
        <a:graphic>
          <a:graphicData uri="http://schemas.openxmlformats.org/presentationml/2006/ole">
            <mc:AlternateContent xmlns:mc="http://schemas.openxmlformats.org/markup-compatibility/2006">
              <mc:Choice xmlns:v="urn:schemas-microsoft-com:vml" Requires="v">
                <p:oleObj spid="_x0000_s7186" name="公式" r:id="rId5" imgW="5410080" imgH="457200" progId="Equation.3">
                  <p:embed/>
                </p:oleObj>
              </mc:Choice>
              <mc:Fallback>
                <p:oleObj name="公式" r:id="rId5" imgW="541008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0" y="2044700"/>
                        <a:ext cx="541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6">
            <a:extLst>
              <a:ext uri="{FF2B5EF4-FFF2-40B4-BE49-F238E27FC236}">
                <a16:creationId xmlns:a16="http://schemas.microsoft.com/office/drawing/2014/main" id="{4C707F77-0A0F-41AD-B221-F620B7542FE9}"/>
              </a:ext>
            </a:extLst>
          </p:cNvPr>
          <p:cNvGraphicFramePr>
            <a:graphicFrameLocks noChangeAspect="1"/>
          </p:cNvGraphicFramePr>
          <p:nvPr/>
        </p:nvGraphicFramePr>
        <p:xfrm>
          <a:off x="1879600" y="2514600"/>
          <a:ext cx="2616200" cy="965200"/>
        </p:xfrm>
        <a:graphic>
          <a:graphicData uri="http://schemas.openxmlformats.org/presentationml/2006/ole">
            <mc:AlternateContent xmlns:mc="http://schemas.openxmlformats.org/markup-compatibility/2006">
              <mc:Choice xmlns:v="urn:schemas-microsoft-com:vml" Requires="v">
                <p:oleObj spid="_x0000_s7187" name="公式" r:id="rId7" imgW="2616120" imgH="965160" progId="Equation.3">
                  <p:embed/>
                </p:oleObj>
              </mc:Choice>
              <mc:Fallback>
                <p:oleObj name="公式" r:id="rId7" imgW="2616120" imgH="9651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600" y="2514600"/>
                        <a:ext cx="2616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a:extLst>
              <a:ext uri="{FF2B5EF4-FFF2-40B4-BE49-F238E27FC236}">
                <a16:creationId xmlns:a16="http://schemas.microsoft.com/office/drawing/2014/main" id="{2BDAB17D-AA26-4A59-BAB9-EFF7176E98FC}"/>
              </a:ext>
            </a:extLst>
          </p:cNvPr>
          <p:cNvGraphicFramePr>
            <a:graphicFrameLocks noChangeAspect="1"/>
          </p:cNvGraphicFramePr>
          <p:nvPr/>
        </p:nvGraphicFramePr>
        <p:xfrm>
          <a:off x="4584700" y="2825750"/>
          <a:ext cx="609600" cy="330200"/>
        </p:xfrm>
        <a:graphic>
          <a:graphicData uri="http://schemas.openxmlformats.org/presentationml/2006/ole">
            <mc:AlternateContent xmlns:mc="http://schemas.openxmlformats.org/markup-compatibility/2006">
              <mc:Choice xmlns:v="urn:schemas-microsoft-com:vml" Requires="v">
                <p:oleObj spid="_x0000_s7188" name="公式" r:id="rId9" imgW="609480" imgH="330120" progId="Equation.3">
                  <p:embed/>
                </p:oleObj>
              </mc:Choice>
              <mc:Fallback>
                <p:oleObj name="公式" r:id="rId9" imgW="609480" imgH="33012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4700" y="2825750"/>
                        <a:ext cx="609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8">
            <a:extLst>
              <a:ext uri="{FF2B5EF4-FFF2-40B4-BE49-F238E27FC236}">
                <a16:creationId xmlns:a16="http://schemas.microsoft.com/office/drawing/2014/main" id="{5A0F0820-4D83-4898-AF3B-0FB000CCF33C}"/>
              </a:ext>
            </a:extLst>
          </p:cNvPr>
          <p:cNvGraphicFramePr>
            <a:graphicFrameLocks noChangeAspect="1"/>
          </p:cNvGraphicFramePr>
          <p:nvPr/>
        </p:nvGraphicFramePr>
        <p:xfrm>
          <a:off x="2679700" y="2806700"/>
          <a:ext cx="303213" cy="342900"/>
        </p:xfrm>
        <a:graphic>
          <a:graphicData uri="http://schemas.openxmlformats.org/presentationml/2006/ole">
            <mc:AlternateContent xmlns:mc="http://schemas.openxmlformats.org/markup-compatibility/2006">
              <mc:Choice xmlns:v="urn:schemas-microsoft-com:vml" Requires="v">
                <p:oleObj spid="_x0000_s7189" name="公式" r:id="rId11" imgW="203040" imgH="228600" progId="Equation.3">
                  <p:embed/>
                </p:oleObj>
              </mc:Choice>
              <mc:Fallback>
                <p:oleObj name="公式" r:id="rId11" imgW="20304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700" y="2806700"/>
                        <a:ext cx="30321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Text Box 9">
            <a:extLst>
              <a:ext uri="{FF2B5EF4-FFF2-40B4-BE49-F238E27FC236}">
                <a16:creationId xmlns:a16="http://schemas.microsoft.com/office/drawing/2014/main" id="{E04F8BB3-A1C2-41F2-B21B-0B2C18E33E6C}"/>
              </a:ext>
            </a:extLst>
          </p:cNvPr>
          <p:cNvSpPr txBox="1">
            <a:spLocks noChangeArrowheads="1"/>
          </p:cNvSpPr>
          <p:nvPr/>
        </p:nvSpPr>
        <p:spPr bwMode="auto">
          <a:xfrm>
            <a:off x="850900" y="197643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FF0000"/>
                </a:solidFill>
                <a:ea typeface="黑体" panose="02010609060101010101" pitchFamily="49" charset="-122"/>
              </a:rPr>
              <a:t>错</a:t>
            </a:r>
            <a:endParaRPr kumimoji="0" lang="zh-CN" altLang="en-US">
              <a:ea typeface="黑体" panose="02010609060101010101" pitchFamily="49" charset="-122"/>
            </a:endParaRPr>
          </a:p>
        </p:txBody>
      </p:sp>
      <p:sp>
        <p:nvSpPr>
          <p:cNvPr id="10250" name="Text Box 10">
            <a:extLst>
              <a:ext uri="{FF2B5EF4-FFF2-40B4-BE49-F238E27FC236}">
                <a16:creationId xmlns:a16="http://schemas.microsoft.com/office/drawing/2014/main" id="{7FCF1EF3-929D-42A8-83C5-38CA7E110B3C}"/>
              </a:ext>
            </a:extLst>
          </p:cNvPr>
          <p:cNvSpPr txBox="1">
            <a:spLocks noChangeArrowheads="1"/>
          </p:cNvSpPr>
          <p:nvPr/>
        </p:nvSpPr>
        <p:spPr bwMode="auto">
          <a:xfrm>
            <a:off x="914400" y="360045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00FF"/>
                </a:solidFill>
                <a:ea typeface="黑体" panose="02010609060101010101" pitchFamily="49" charset="-122"/>
              </a:rPr>
              <a:t>解</a:t>
            </a:r>
          </a:p>
        </p:txBody>
      </p:sp>
      <p:graphicFrame>
        <p:nvGraphicFramePr>
          <p:cNvPr id="10251" name="Object 11">
            <a:extLst>
              <a:ext uri="{FF2B5EF4-FFF2-40B4-BE49-F238E27FC236}">
                <a16:creationId xmlns:a16="http://schemas.microsoft.com/office/drawing/2014/main" id="{D5D7DCF2-6CEB-4655-9D85-9DE6669E8783}"/>
              </a:ext>
            </a:extLst>
          </p:cNvPr>
          <p:cNvGraphicFramePr>
            <a:graphicFrameLocks noChangeAspect="1"/>
          </p:cNvGraphicFramePr>
          <p:nvPr/>
        </p:nvGraphicFramePr>
        <p:xfrm>
          <a:off x="1752600" y="3733800"/>
          <a:ext cx="1663700" cy="404813"/>
        </p:xfrm>
        <a:graphic>
          <a:graphicData uri="http://schemas.openxmlformats.org/presentationml/2006/ole">
            <mc:AlternateContent xmlns:mc="http://schemas.openxmlformats.org/markup-compatibility/2006">
              <mc:Choice xmlns:v="urn:schemas-microsoft-com:vml" Requires="v">
                <p:oleObj spid="_x0000_s7190" name="公式" r:id="rId13" imgW="1663560" imgH="406080" progId="Equation.3">
                  <p:embed/>
                </p:oleObj>
              </mc:Choice>
              <mc:Fallback>
                <p:oleObj name="公式" r:id="rId13" imgW="1663560" imgH="40608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3733800"/>
                        <a:ext cx="16637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2">
            <a:extLst>
              <a:ext uri="{FF2B5EF4-FFF2-40B4-BE49-F238E27FC236}">
                <a16:creationId xmlns:a16="http://schemas.microsoft.com/office/drawing/2014/main" id="{8B98C47E-1211-4C66-938E-39ABB952C49F}"/>
              </a:ext>
            </a:extLst>
          </p:cNvPr>
          <p:cNvGraphicFramePr>
            <a:graphicFrameLocks noChangeAspect="1"/>
          </p:cNvGraphicFramePr>
          <p:nvPr/>
        </p:nvGraphicFramePr>
        <p:xfrm>
          <a:off x="3733800" y="3735388"/>
          <a:ext cx="1892300" cy="392112"/>
        </p:xfrm>
        <a:graphic>
          <a:graphicData uri="http://schemas.openxmlformats.org/presentationml/2006/ole">
            <mc:AlternateContent xmlns:mc="http://schemas.openxmlformats.org/markup-compatibility/2006">
              <mc:Choice xmlns:v="urn:schemas-microsoft-com:vml" Requires="v">
                <p:oleObj spid="_x0000_s7191" name="公式" r:id="rId15" imgW="1892160" imgH="393480" progId="Equation.3">
                  <p:embed/>
                </p:oleObj>
              </mc:Choice>
              <mc:Fallback>
                <p:oleObj name="公式" r:id="rId15" imgW="1892160" imgH="39348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33800" y="3735388"/>
                        <a:ext cx="18923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3">
            <a:extLst>
              <a:ext uri="{FF2B5EF4-FFF2-40B4-BE49-F238E27FC236}">
                <a16:creationId xmlns:a16="http://schemas.microsoft.com/office/drawing/2014/main" id="{EC7232A3-4E2B-4C2E-B1A4-2E86CFAAF593}"/>
              </a:ext>
            </a:extLst>
          </p:cNvPr>
          <p:cNvGraphicFramePr>
            <a:graphicFrameLocks noChangeAspect="1"/>
          </p:cNvGraphicFramePr>
          <p:nvPr/>
        </p:nvGraphicFramePr>
        <p:xfrm>
          <a:off x="1746250" y="4402138"/>
          <a:ext cx="4673600" cy="404812"/>
        </p:xfrm>
        <a:graphic>
          <a:graphicData uri="http://schemas.openxmlformats.org/presentationml/2006/ole">
            <mc:AlternateContent xmlns:mc="http://schemas.openxmlformats.org/markup-compatibility/2006">
              <mc:Choice xmlns:v="urn:schemas-microsoft-com:vml" Requires="v">
                <p:oleObj spid="_x0000_s7192" name="公式" r:id="rId17" imgW="4673520" imgH="406080" progId="Equation.3">
                  <p:embed/>
                </p:oleObj>
              </mc:Choice>
              <mc:Fallback>
                <p:oleObj name="公式" r:id="rId17" imgW="4673520" imgH="40608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6250" y="4402138"/>
                        <a:ext cx="46736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14">
            <a:extLst>
              <a:ext uri="{FF2B5EF4-FFF2-40B4-BE49-F238E27FC236}">
                <a16:creationId xmlns:a16="http://schemas.microsoft.com/office/drawing/2014/main" id="{A2593FDF-ACB9-4163-A167-31449537D8E2}"/>
              </a:ext>
            </a:extLst>
          </p:cNvPr>
          <p:cNvGraphicFramePr>
            <a:graphicFrameLocks noChangeAspect="1"/>
          </p:cNvGraphicFramePr>
          <p:nvPr/>
        </p:nvGraphicFramePr>
        <p:xfrm>
          <a:off x="6477000" y="4114800"/>
          <a:ext cx="1066800" cy="889000"/>
        </p:xfrm>
        <a:graphic>
          <a:graphicData uri="http://schemas.openxmlformats.org/presentationml/2006/ole">
            <mc:AlternateContent xmlns:mc="http://schemas.openxmlformats.org/markup-compatibility/2006">
              <mc:Choice xmlns:v="urn:schemas-microsoft-com:vml" Requires="v">
                <p:oleObj spid="_x0000_s7193" name="公式" r:id="rId19" imgW="1066680" imgH="888840" progId="Equation.3">
                  <p:embed/>
                </p:oleObj>
              </mc:Choice>
              <mc:Fallback>
                <p:oleObj name="公式" r:id="rId19" imgW="1066680" imgH="88884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77000" y="4114800"/>
                        <a:ext cx="1066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15">
            <a:extLst>
              <a:ext uri="{FF2B5EF4-FFF2-40B4-BE49-F238E27FC236}">
                <a16:creationId xmlns:a16="http://schemas.microsoft.com/office/drawing/2014/main" id="{1A6C72DC-A855-4F2B-9D1A-269D88F55389}"/>
              </a:ext>
            </a:extLst>
          </p:cNvPr>
          <p:cNvGraphicFramePr>
            <a:graphicFrameLocks noChangeAspect="1"/>
          </p:cNvGraphicFramePr>
          <p:nvPr/>
        </p:nvGraphicFramePr>
        <p:xfrm>
          <a:off x="1866900" y="4718050"/>
          <a:ext cx="2616200" cy="1384300"/>
        </p:xfrm>
        <a:graphic>
          <a:graphicData uri="http://schemas.openxmlformats.org/presentationml/2006/ole">
            <mc:AlternateContent xmlns:mc="http://schemas.openxmlformats.org/markup-compatibility/2006">
              <mc:Choice xmlns:v="urn:schemas-microsoft-com:vml" Requires="v">
                <p:oleObj spid="_x0000_s7194" name="公式" r:id="rId21" imgW="2616120" imgH="1384200" progId="Equation.3">
                  <p:embed/>
                </p:oleObj>
              </mc:Choice>
              <mc:Fallback>
                <p:oleObj name="公式" r:id="rId21" imgW="2616120" imgH="138420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66900" y="4718050"/>
                        <a:ext cx="26162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6" name="Object 16">
            <a:extLst>
              <a:ext uri="{FF2B5EF4-FFF2-40B4-BE49-F238E27FC236}">
                <a16:creationId xmlns:a16="http://schemas.microsoft.com/office/drawing/2014/main" id="{0627AEF8-261F-488A-8673-9A8411826912}"/>
              </a:ext>
            </a:extLst>
          </p:cNvPr>
          <p:cNvGraphicFramePr>
            <a:graphicFrameLocks noChangeAspect="1"/>
          </p:cNvGraphicFramePr>
          <p:nvPr/>
        </p:nvGraphicFramePr>
        <p:xfrm>
          <a:off x="4464050" y="5124450"/>
          <a:ext cx="838200" cy="889000"/>
        </p:xfrm>
        <a:graphic>
          <a:graphicData uri="http://schemas.openxmlformats.org/presentationml/2006/ole">
            <mc:AlternateContent xmlns:mc="http://schemas.openxmlformats.org/markup-compatibility/2006">
              <mc:Choice xmlns:v="urn:schemas-microsoft-com:vml" Requires="v">
                <p:oleObj spid="_x0000_s7195" name="公式" r:id="rId23" imgW="838080" imgH="888840" progId="Equation.3">
                  <p:embed/>
                </p:oleObj>
              </mc:Choice>
              <mc:Fallback>
                <p:oleObj name="公式" r:id="rId23" imgW="838080" imgH="888840" progId="Equation.3">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64050" y="5124450"/>
                        <a:ext cx="838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wipe(left)">
                                      <p:cBhvr>
                                        <p:cTn id="12" dur="500"/>
                                        <p:tgtEl>
                                          <p:spTgt spid="10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wipe(left)">
                                      <p:cBhvr>
                                        <p:cTn id="17" dur="500"/>
                                        <p:tgtEl>
                                          <p:spTgt spid="10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wipe(left)">
                                      <p:cBhvr>
                                        <p:cTn id="22" dur="500"/>
                                        <p:tgtEl>
                                          <p:spTgt spid="10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248"/>
                                        </p:tgtEl>
                                        <p:attrNameLst>
                                          <p:attrName>style.visibility</p:attrName>
                                        </p:attrNameLst>
                                      </p:cBhvr>
                                      <p:to>
                                        <p:strVal val="visible"/>
                                      </p:to>
                                    </p:se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249"/>
                                        </p:tgtEl>
                                        <p:attrNameLst>
                                          <p:attrName>style.visibility</p:attrName>
                                        </p:attrNameLst>
                                      </p:cBhvr>
                                      <p:to>
                                        <p:strVal val="visible"/>
                                      </p:to>
                                    </p:set>
                                    <p:animEffect transition="in" filter="wipe(left)">
                                      <p:cBhvr>
                                        <p:cTn id="30" dur="500"/>
                                        <p:tgtEl>
                                          <p:spTgt spid="102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250"/>
                                        </p:tgtEl>
                                        <p:attrNameLst>
                                          <p:attrName>style.visibility</p:attrName>
                                        </p:attrNameLst>
                                      </p:cBhvr>
                                      <p:to>
                                        <p:strVal val="visible"/>
                                      </p:to>
                                    </p:set>
                                    <p:animEffect transition="in" filter="wipe(left)">
                                      <p:cBhvr>
                                        <p:cTn id="35" dur="500"/>
                                        <p:tgtEl>
                                          <p:spTgt spid="102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251"/>
                                        </p:tgtEl>
                                        <p:attrNameLst>
                                          <p:attrName>style.visibility</p:attrName>
                                        </p:attrNameLst>
                                      </p:cBhvr>
                                      <p:to>
                                        <p:strVal val="visible"/>
                                      </p:to>
                                    </p:set>
                                    <p:animEffect transition="in" filter="wipe(left)">
                                      <p:cBhvr>
                                        <p:cTn id="40" dur="500"/>
                                        <p:tgtEl>
                                          <p:spTgt spid="10251"/>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10252"/>
                                        </p:tgtEl>
                                        <p:attrNameLst>
                                          <p:attrName>style.visibility</p:attrName>
                                        </p:attrNameLst>
                                      </p:cBhvr>
                                      <p:to>
                                        <p:strVal val="visible"/>
                                      </p:to>
                                    </p:set>
                                    <p:animEffect transition="in" filter="wipe(left)">
                                      <p:cBhvr>
                                        <p:cTn id="44" dur="500"/>
                                        <p:tgtEl>
                                          <p:spTgt spid="102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0253"/>
                                        </p:tgtEl>
                                        <p:attrNameLst>
                                          <p:attrName>style.visibility</p:attrName>
                                        </p:attrNameLst>
                                      </p:cBhvr>
                                      <p:to>
                                        <p:strVal val="visible"/>
                                      </p:to>
                                    </p:set>
                                    <p:animEffect transition="in" filter="wipe(left)">
                                      <p:cBhvr>
                                        <p:cTn id="49" dur="500"/>
                                        <p:tgtEl>
                                          <p:spTgt spid="102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254"/>
                                        </p:tgtEl>
                                        <p:attrNameLst>
                                          <p:attrName>style.visibility</p:attrName>
                                        </p:attrNameLst>
                                      </p:cBhvr>
                                      <p:to>
                                        <p:strVal val="visible"/>
                                      </p:to>
                                    </p:set>
                                    <p:animEffect transition="in" filter="wipe(left)">
                                      <p:cBhvr>
                                        <p:cTn id="54" dur="500"/>
                                        <p:tgtEl>
                                          <p:spTgt spid="1025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0255"/>
                                        </p:tgtEl>
                                        <p:attrNameLst>
                                          <p:attrName>style.visibility</p:attrName>
                                        </p:attrNameLst>
                                      </p:cBhvr>
                                      <p:to>
                                        <p:strVal val="visible"/>
                                      </p:to>
                                    </p:set>
                                    <p:animEffect transition="in" filter="wipe(left)">
                                      <p:cBhvr>
                                        <p:cTn id="59" dur="500"/>
                                        <p:tgtEl>
                                          <p:spTgt spid="1025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0256"/>
                                        </p:tgtEl>
                                        <p:attrNameLst>
                                          <p:attrName>style.visibility</p:attrName>
                                        </p:attrNameLst>
                                      </p:cBhvr>
                                      <p:to>
                                        <p:strVal val="visible"/>
                                      </p:to>
                                    </p:set>
                                    <p:animEffect transition="in" filter="wipe(left)">
                                      <p:cBhvr>
                                        <p:cTn id="64"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P spid="10249" grpId="0" autoUpdateAnimBg="0"/>
      <p:bldP spid="102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48F144E-B284-46E3-ADF2-A113F7BB5FF0}"/>
              </a:ext>
            </a:extLst>
          </p:cNvPr>
          <p:cNvSpPr>
            <a:spLocks noGrp="1" noChangeArrowheads="1"/>
          </p:cNvSpPr>
          <p:nvPr/>
        </p:nvSpPr>
        <p:spPr bwMode="auto">
          <a:xfrm>
            <a:off x="914400" y="6096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4000">
                <a:solidFill>
                  <a:schemeClr val="tx2"/>
                </a:solidFill>
                <a:ea typeface="黑体" panose="02010609060101010101" pitchFamily="49" charset="-122"/>
              </a:rPr>
              <a:t>三、小结</a:t>
            </a:r>
            <a:endParaRPr kumimoji="0" lang="zh-CN" altLang="en-US" sz="4000" b="0">
              <a:solidFill>
                <a:schemeClr val="tx2"/>
              </a:solidFill>
              <a:ea typeface="黑体" panose="02010609060101010101" pitchFamily="49" charset="-122"/>
            </a:endParaRPr>
          </a:p>
        </p:txBody>
      </p:sp>
      <p:sp>
        <p:nvSpPr>
          <p:cNvPr id="16387" name="Text Box 3">
            <a:extLst>
              <a:ext uri="{FF2B5EF4-FFF2-40B4-BE49-F238E27FC236}">
                <a16:creationId xmlns:a16="http://schemas.microsoft.com/office/drawing/2014/main" id="{CBA85AF5-A6D7-47B1-B86F-6FBD9A95395E}"/>
              </a:ext>
            </a:extLst>
          </p:cNvPr>
          <p:cNvSpPr txBox="1">
            <a:spLocks noChangeArrowheads="1"/>
          </p:cNvSpPr>
          <p:nvPr/>
        </p:nvSpPr>
        <p:spPr bwMode="auto">
          <a:xfrm>
            <a:off x="914400" y="1676400"/>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chemeClr val="accent2"/>
                </a:solidFill>
              </a:rPr>
              <a:t>1.</a:t>
            </a:r>
            <a:r>
              <a:rPr kumimoji="0" lang="zh-CN" altLang="en-US" sz="3200">
                <a:solidFill>
                  <a:schemeClr val="accent2"/>
                </a:solidFill>
              </a:rPr>
              <a:t>无穷小的比较</a:t>
            </a:r>
            <a:r>
              <a:rPr kumimoji="0" lang="en-US" altLang="zh-CN" sz="3200">
                <a:solidFill>
                  <a:schemeClr val="accent2"/>
                </a:solidFill>
              </a:rPr>
              <a:t>:</a:t>
            </a:r>
            <a:endParaRPr kumimoji="0" lang="en-US" altLang="zh-CN"/>
          </a:p>
        </p:txBody>
      </p:sp>
      <p:sp>
        <p:nvSpPr>
          <p:cNvPr id="16388" name="Text Box 4">
            <a:extLst>
              <a:ext uri="{FF2B5EF4-FFF2-40B4-BE49-F238E27FC236}">
                <a16:creationId xmlns:a16="http://schemas.microsoft.com/office/drawing/2014/main" id="{49A76334-578B-46BD-B5B8-1C9B34B5394B}"/>
              </a:ext>
            </a:extLst>
          </p:cNvPr>
          <p:cNvSpPr txBox="1">
            <a:spLocks noChangeArrowheads="1"/>
          </p:cNvSpPr>
          <p:nvPr/>
        </p:nvSpPr>
        <p:spPr bwMode="auto">
          <a:xfrm>
            <a:off x="990600" y="2286000"/>
            <a:ext cx="7086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反映了同一过程中</a:t>
            </a:r>
            <a:r>
              <a:rPr kumimoji="0" lang="en-US" altLang="zh-CN"/>
              <a:t>,  </a:t>
            </a:r>
            <a:r>
              <a:rPr kumimoji="0" lang="zh-CN" altLang="en-US"/>
              <a:t>两无穷小趋于零的速度快慢</a:t>
            </a:r>
            <a:r>
              <a:rPr kumimoji="0" lang="en-US" altLang="zh-CN"/>
              <a:t>,  </a:t>
            </a:r>
            <a:r>
              <a:rPr kumimoji="0" lang="zh-CN" altLang="en-US"/>
              <a:t>但并不是所有的无穷小都可进行比较</a:t>
            </a:r>
            <a:r>
              <a:rPr kumimoji="0" lang="en-US" altLang="zh-CN"/>
              <a:t>.</a:t>
            </a:r>
          </a:p>
        </p:txBody>
      </p:sp>
      <p:sp>
        <p:nvSpPr>
          <p:cNvPr id="16389" name="Text Box 5">
            <a:extLst>
              <a:ext uri="{FF2B5EF4-FFF2-40B4-BE49-F238E27FC236}">
                <a16:creationId xmlns:a16="http://schemas.microsoft.com/office/drawing/2014/main" id="{76B65398-CF07-4F0F-A731-5C3319A16C08}"/>
              </a:ext>
            </a:extLst>
          </p:cNvPr>
          <p:cNvSpPr txBox="1">
            <a:spLocks noChangeArrowheads="1"/>
          </p:cNvSpPr>
          <p:nvPr/>
        </p:nvSpPr>
        <p:spPr bwMode="auto">
          <a:xfrm>
            <a:off x="990600" y="3214688"/>
            <a:ext cx="693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FF0000"/>
                </a:solidFill>
              </a:rPr>
              <a:t>高</a:t>
            </a:r>
            <a:r>
              <a:rPr kumimoji="0" lang="en-US" altLang="zh-CN">
                <a:solidFill>
                  <a:srgbClr val="FF0000"/>
                </a:solidFill>
              </a:rPr>
              <a:t>(</a:t>
            </a:r>
            <a:r>
              <a:rPr kumimoji="0" lang="zh-CN" altLang="en-US">
                <a:solidFill>
                  <a:srgbClr val="FF0000"/>
                </a:solidFill>
              </a:rPr>
              <a:t>低</a:t>
            </a:r>
            <a:r>
              <a:rPr kumimoji="0" lang="en-US" altLang="zh-CN">
                <a:solidFill>
                  <a:srgbClr val="FF0000"/>
                </a:solidFill>
              </a:rPr>
              <a:t>)</a:t>
            </a:r>
            <a:r>
              <a:rPr kumimoji="0" lang="zh-CN" altLang="en-US">
                <a:solidFill>
                  <a:srgbClr val="FF0000"/>
                </a:solidFill>
              </a:rPr>
              <a:t>阶无穷小</a:t>
            </a:r>
            <a:r>
              <a:rPr kumimoji="0" lang="en-US" altLang="zh-CN">
                <a:solidFill>
                  <a:srgbClr val="FF0000"/>
                </a:solidFill>
              </a:rPr>
              <a:t>;  </a:t>
            </a:r>
            <a:r>
              <a:rPr kumimoji="0" lang="zh-CN" altLang="en-US">
                <a:solidFill>
                  <a:srgbClr val="FF0000"/>
                </a:solidFill>
              </a:rPr>
              <a:t>等价无穷小</a:t>
            </a:r>
            <a:r>
              <a:rPr kumimoji="0" lang="en-US" altLang="zh-CN">
                <a:solidFill>
                  <a:srgbClr val="FF0000"/>
                </a:solidFill>
              </a:rPr>
              <a:t>;  </a:t>
            </a:r>
            <a:r>
              <a:rPr kumimoji="0" lang="zh-CN" altLang="en-US">
                <a:solidFill>
                  <a:srgbClr val="FF0000"/>
                </a:solidFill>
              </a:rPr>
              <a:t>无穷小的阶</a:t>
            </a:r>
            <a:r>
              <a:rPr kumimoji="0" lang="en-US" altLang="zh-CN">
                <a:solidFill>
                  <a:srgbClr val="FF0000"/>
                </a:solidFill>
              </a:rPr>
              <a:t>.</a:t>
            </a:r>
          </a:p>
        </p:txBody>
      </p:sp>
      <p:sp>
        <p:nvSpPr>
          <p:cNvPr id="16390" name="Text Box 6">
            <a:extLst>
              <a:ext uri="{FF2B5EF4-FFF2-40B4-BE49-F238E27FC236}">
                <a16:creationId xmlns:a16="http://schemas.microsoft.com/office/drawing/2014/main" id="{0F160FA6-8466-41C1-8244-775516AE8C29}"/>
              </a:ext>
            </a:extLst>
          </p:cNvPr>
          <p:cNvSpPr txBox="1">
            <a:spLocks noChangeArrowheads="1"/>
          </p:cNvSpPr>
          <p:nvPr/>
        </p:nvSpPr>
        <p:spPr bwMode="auto">
          <a:xfrm>
            <a:off x="914400" y="3886200"/>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3200">
                <a:solidFill>
                  <a:schemeClr val="accent2"/>
                </a:solidFill>
              </a:rPr>
              <a:t>2.</a:t>
            </a:r>
            <a:r>
              <a:rPr kumimoji="0" lang="zh-CN" altLang="en-US" sz="3200">
                <a:solidFill>
                  <a:schemeClr val="accent2"/>
                </a:solidFill>
              </a:rPr>
              <a:t>等价无穷小的替换</a:t>
            </a:r>
            <a:r>
              <a:rPr kumimoji="0" lang="en-US" altLang="zh-CN" sz="3200">
                <a:solidFill>
                  <a:schemeClr val="accent2"/>
                </a:solidFill>
              </a:rPr>
              <a:t>:</a:t>
            </a:r>
            <a:r>
              <a:rPr kumimoji="0" lang="en-US" altLang="zh-CN"/>
              <a:t> </a:t>
            </a:r>
          </a:p>
        </p:txBody>
      </p:sp>
      <p:sp>
        <p:nvSpPr>
          <p:cNvPr id="16391" name="Text Box 7">
            <a:extLst>
              <a:ext uri="{FF2B5EF4-FFF2-40B4-BE49-F238E27FC236}">
                <a16:creationId xmlns:a16="http://schemas.microsoft.com/office/drawing/2014/main" id="{C0505ED7-02F5-43D0-A60D-CCD65FD085DA}"/>
              </a:ext>
            </a:extLst>
          </p:cNvPr>
          <p:cNvSpPr txBox="1">
            <a:spLocks noChangeArrowheads="1"/>
          </p:cNvSpPr>
          <p:nvPr/>
        </p:nvSpPr>
        <p:spPr bwMode="auto">
          <a:xfrm>
            <a:off x="990600" y="449580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求极限的又一种方法</a:t>
            </a:r>
            <a:r>
              <a:rPr kumimoji="0" lang="en-US" altLang="zh-CN"/>
              <a:t>,  </a:t>
            </a:r>
            <a:r>
              <a:rPr kumimoji="0" lang="zh-CN" altLang="en-US"/>
              <a:t>注意适用条件</a:t>
            </a:r>
            <a:r>
              <a:rPr kumimoji="0"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387"/>
                                        </p:tgtEl>
                                        <p:attrNameLst>
                                          <p:attrName>style.visibility</p:attrName>
                                        </p:attrNameLst>
                                      </p:cBhvr>
                                      <p:to>
                                        <p:strVal val="visible"/>
                                      </p:to>
                                    </p:set>
                                    <p:animEffect transition="in" filter="wipe(left)">
                                      <p:cBhvr>
                                        <p:cTn id="7" dur="75"/>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388"/>
                                        </p:tgtEl>
                                        <p:attrNameLst>
                                          <p:attrName>style.visibility</p:attrName>
                                        </p:attrNameLst>
                                      </p:cBhvr>
                                      <p:to>
                                        <p:strVal val="visible"/>
                                      </p:to>
                                    </p:set>
                                    <p:animEffect transition="in" filter="wipe(left)">
                                      <p:cBhvr>
                                        <p:cTn id="12" dur="75"/>
                                        <p:tgtEl>
                                          <p:spTgt spid="16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389"/>
                                        </p:tgtEl>
                                        <p:attrNameLst>
                                          <p:attrName>style.visibility</p:attrName>
                                        </p:attrNameLst>
                                      </p:cBhvr>
                                      <p:to>
                                        <p:strVal val="visible"/>
                                      </p:to>
                                    </p:set>
                                    <p:animEffect transition="in" filter="wipe(left)">
                                      <p:cBhvr>
                                        <p:cTn id="17" dur="75"/>
                                        <p:tgtEl>
                                          <p:spTgt spid="16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390"/>
                                        </p:tgtEl>
                                        <p:attrNameLst>
                                          <p:attrName>style.visibility</p:attrName>
                                        </p:attrNameLst>
                                      </p:cBhvr>
                                      <p:to>
                                        <p:strVal val="visible"/>
                                      </p:to>
                                    </p:set>
                                    <p:animEffect transition="in" filter="wipe(left)">
                                      <p:cBhvr>
                                        <p:cTn id="22" dur="75"/>
                                        <p:tgtEl>
                                          <p:spTgt spid="163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6391"/>
                                        </p:tgtEl>
                                        <p:attrNameLst>
                                          <p:attrName>style.visibility</p:attrName>
                                        </p:attrNameLst>
                                      </p:cBhvr>
                                      <p:to>
                                        <p:strVal val="visible"/>
                                      </p:to>
                                    </p:set>
                                    <p:animEffect transition="in" filter="wipe(left)">
                                      <p:cBhvr>
                                        <p:cTn id="27" dur="75"/>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P spid="16390" grpId="0" autoUpdateAnimBg="0"/>
      <p:bldP spid="1639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Text Box 2">
            <a:extLst>
              <a:ext uri="{FF2B5EF4-FFF2-40B4-BE49-F238E27FC236}">
                <a16:creationId xmlns:a16="http://schemas.microsoft.com/office/drawing/2014/main" id="{8BF82AE9-719C-441C-A1E4-C2EB113D5F20}"/>
              </a:ext>
            </a:extLst>
          </p:cNvPr>
          <p:cNvSpPr txBox="1">
            <a:spLocks noChangeArrowheads="1"/>
          </p:cNvSpPr>
          <p:nvPr/>
        </p:nvSpPr>
        <p:spPr bwMode="auto">
          <a:xfrm>
            <a:off x="762000" y="3048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3600">
                <a:solidFill>
                  <a:schemeClr val="accent2"/>
                </a:solidFill>
                <a:ea typeface="黑体" panose="02010609060101010101" pitchFamily="49" charset="-122"/>
              </a:rPr>
              <a:t>思考题</a:t>
            </a:r>
          </a:p>
        </p:txBody>
      </p:sp>
      <p:sp>
        <p:nvSpPr>
          <p:cNvPr id="17411" name="Text Box 3">
            <a:extLst>
              <a:ext uri="{FF2B5EF4-FFF2-40B4-BE49-F238E27FC236}">
                <a16:creationId xmlns:a16="http://schemas.microsoft.com/office/drawing/2014/main" id="{4FCFDBB0-51F0-4203-96B7-2035B1AD9E02}"/>
              </a:ext>
            </a:extLst>
          </p:cNvPr>
          <p:cNvSpPr txBox="1">
            <a:spLocks noChangeArrowheads="1"/>
          </p:cNvSpPr>
          <p:nvPr/>
        </p:nvSpPr>
        <p:spPr bwMode="auto">
          <a:xfrm>
            <a:off x="838200" y="106680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任何两个无穷小量都可以比较吗？</a:t>
            </a:r>
          </a:p>
        </p:txBody>
      </p:sp>
      <p:sp>
        <p:nvSpPr>
          <p:cNvPr id="17412" name="Text Box 4">
            <a:extLst>
              <a:ext uri="{FF2B5EF4-FFF2-40B4-BE49-F238E27FC236}">
                <a16:creationId xmlns:a16="http://schemas.microsoft.com/office/drawing/2014/main" id="{99201FCA-DD06-4DC7-8088-D520886CAD09}"/>
              </a:ext>
            </a:extLst>
          </p:cNvPr>
          <p:cNvSpPr txBox="1">
            <a:spLocks noChangeArrowheads="1"/>
          </p:cNvSpPr>
          <p:nvPr/>
        </p:nvSpPr>
        <p:spPr bwMode="auto">
          <a:xfrm>
            <a:off x="838200" y="1828800"/>
            <a:ext cx="2590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sz="3200">
                <a:ea typeface="黑体" panose="02010609060101010101" pitchFamily="49" charset="-122"/>
              </a:rPr>
              <a:t>思考题解答</a:t>
            </a:r>
          </a:p>
        </p:txBody>
      </p:sp>
      <p:sp>
        <p:nvSpPr>
          <p:cNvPr id="17413" name="Text Box 5">
            <a:extLst>
              <a:ext uri="{FF2B5EF4-FFF2-40B4-BE49-F238E27FC236}">
                <a16:creationId xmlns:a16="http://schemas.microsoft.com/office/drawing/2014/main" id="{ED0D7E0C-E4B5-41D5-B238-81CA0D242F7E}"/>
              </a:ext>
            </a:extLst>
          </p:cNvPr>
          <p:cNvSpPr txBox="1">
            <a:spLocks noChangeArrowheads="1"/>
          </p:cNvSpPr>
          <p:nvPr/>
        </p:nvSpPr>
        <p:spPr bwMode="auto">
          <a:xfrm>
            <a:off x="838200" y="25908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FF0000"/>
                </a:solidFill>
              </a:rPr>
              <a:t>不能．</a:t>
            </a:r>
            <a:endParaRPr kumimoji="0" lang="zh-CN" altLang="en-US"/>
          </a:p>
        </p:txBody>
      </p:sp>
      <p:grpSp>
        <p:nvGrpSpPr>
          <p:cNvPr id="2" name="Group 6">
            <a:extLst>
              <a:ext uri="{FF2B5EF4-FFF2-40B4-BE49-F238E27FC236}">
                <a16:creationId xmlns:a16="http://schemas.microsoft.com/office/drawing/2014/main" id="{84919D98-BF0B-46D3-BD08-0C095F319323}"/>
              </a:ext>
            </a:extLst>
          </p:cNvPr>
          <p:cNvGrpSpPr>
            <a:grpSpLocks/>
          </p:cNvGrpSpPr>
          <p:nvPr/>
        </p:nvGrpSpPr>
        <p:grpSpPr bwMode="auto">
          <a:xfrm>
            <a:off x="2362200" y="2590800"/>
            <a:ext cx="3657600" cy="519113"/>
            <a:chOff x="1728" y="1220"/>
            <a:chExt cx="2304" cy="327"/>
          </a:xfrm>
        </p:grpSpPr>
        <p:sp>
          <p:nvSpPr>
            <p:cNvPr id="8211" name="Text Box 7">
              <a:extLst>
                <a:ext uri="{FF2B5EF4-FFF2-40B4-BE49-F238E27FC236}">
                  <a16:creationId xmlns:a16="http://schemas.microsoft.com/office/drawing/2014/main" id="{C9E8437C-4822-4935-AB34-A37398CCF1CB}"/>
                </a:ext>
              </a:extLst>
            </p:cNvPr>
            <p:cNvSpPr txBox="1">
              <a:spLocks noChangeArrowheads="1"/>
            </p:cNvSpPr>
            <p:nvPr/>
          </p:nvSpPr>
          <p:spPr bwMode="auto">
            <a:xfrm>
              <a:off x="1728" y="1220"/>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例当                 时</a:t>
              </a:r>
            </a:p>
          </p:txBody>
        </p:sp>
        <p:graphicFrame>
          <p:nvGraphicFramePr>
            <p:cNvPr id="8200" name="Object 6">
              <a:extLst>
                <a:ext uri="{FF2B5EF4-FFF2-40B4-BE49-F238E27FC236}">
                  <a16:creationId xmlns:a16="http://schemas.microsoft.com/office/drawing/2014/main" id="{723963BF-3CD0-4D66-94BB-30640F75A431}"/>
                </a:ext>
              </a:extLst>
            </p:cNvPr>
            <p:cNvGraphicFramePr>
              <a:graphicFrameLocks noChangeAspect="1"/>
            </p:cNvGraphicFramePr>
            <p:nvPr/>
          </p:nvGraphicFramePr>
          <p:xfrm>
            <a:off x="2296" y="1316"/>
            <a:ext cx="824" cy="167"/>
          </p:xfrm>
          <a:graphic>
            <a:graphicData uri="http://schemas.openxmlformats.org/presentationml/2006/ole">
              <mc:AlternateContent xmlns:mc="http://schemas.openxmlformats.org/markup-compatibility/2006">
                <mc:Choice xmlns:v="urn:schemas-microsoft-com:vml" Requires="v">
                  <p:oleObj spid="_x0000_s8212" name="公式" r:id="rId3" imgW="1307880" imgH="266400" progId="Equation.3">
                    <p:embed/>
                  </p:oleObj>
                </mc:Choice>
                <mc:Fallback>
                  <p:oleObj name="公式" r:id="rId3" imgW="1307880" imgH="266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 y="1316"/>
                          <a:ext cx="82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28" name="Object 0">
            <a:extLst>
              <a:ext uri="{FF2B5EF4-FFF2-40B4-BE49-F238E27FC236}">
                <a16:creationId xmlns:a16="http://schemas.microsoft.com/office/drawing/2014/main" id="{9C9E55C7-708F-4F5F-A4EC-9143FB1283A6}"/>
              </a:ext>
            </a:extLst>
          </p:cNvPr>
          <p:cNvGraphicFramePr>
            <a:graphicFrameLocks noChangeAspect="1"/>
          </p:cNvGraphicFramePr>
          <p:nvPr/>
        </p:nvGraphicFramePr>
        <p:xfrm>
          <a:off x="914400" y="3200400"/>
          <a:ext cx="1612900" cy="889000"/>
        </p:xfrm>
        <a:graphic>
          <a:graphicData uri="http://schemas.openxmlformats.org/presentationml/2006/ole">
            <mc:AlternateContent xmlns:mc="http://schemas.openxmlformats.org/markup-compatibility/2006">
              <mc:Choice xmlns:v="urn:schemas-microsoft-com:vml" Requires="v">
                <p:oleObj spid="_x0000_s8213" name="公式" r:id="rId5" imgW="1612800" imgH="888840" progId="Equation.3">
                  <p:embed/>
                </p:oleObj>
              </mc:Choice>
              <mc:Fallback>
                <p:oleObj name="公式" r:id="rId5" imgW="1612800" imgH="888840" progId="Equation.3">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200400"/>
                        <a:ext cx="1612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 name="Object 1">
            <a:extLst>
              <a:ext uri="{FF2B5EF4-FFF2-40B4-BE49-F238E27FC236}">
                <a16:creationId xmlns:a16="http://schemas.microsoft.com/office/drawing/2014/main" id="{1DBE82AE-9364-4713-8F07-AFD00D8E77D8}"/>
              </a:ext>
            </a:extLst>
          </p:cNvPr>
          <p:cNvGraphicFramePr>
            <a:graphicFrameLocks noChangeAspect="1"/>
          </p:cNvGraphicFramePr>
          <p:nvPr/>
        </p:nvGraphicFramePr>
        <p:xfrm>
          <a:off x="2895600" y="3200400"/>
          <a:ext cx="1930400" cy="889000"/>
        </p:xfrm>
        <a:graphic>
          <a:graphicData uri="http://schemas.openxmlformats.org/presentationml/2006/ole">
            <mc:AlternateContent xmlns:mc="http://schemas.openxmlformats.org/markup-compatibility/2006">
              <mc:Choice xmlns:v="urn:schemas-microsoft-com:vml" Requires="v">
                <p:oleObj spid="_x0000_s8214" name="公式" r:id="rId7" imgW="1930320" imgH="888840" progId="Equation.3">
                  <p:embed/>
                </p:oleObj>
              </mc:Choice>
              <mc:Fallback>
                <p:oleObj name="公式" r:id="rId7" imgW="1930320" imgH="88884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200400"/>
                        <a:ext cx="1930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Rectangle 11">
            <a:extLst>
              <a:ext uri="{FF2B5EF4-FFF2-40B4-BE49-F238E27FC236}">
                <a16:creationId xmlns:a16="http://schemas.microsoft.com/office/drawing/2014/main" id="{94A5D6E7-1999-46E4-9C60-F7C121618FE4}"/>
              </a:ext>
            </a:extLst>
          </p:cNvPr>
          <p:cNvSpPr>
            <a:spLocks noChangeArrowheads="1"/>
          </p:cNvSpPr>
          <p:nvPr/>
        </p:nvSpPr>
        <p:spPr bwMode="auto">
          <a:xfrm>
            <a:off x="5181600" y="34290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都是无穷小量</a:t>
            </a:r>
          </a:p>
        </p:txBody>
      </p:sp>
      <p:sp>
        <p:nvSpPr>
          <p:cNvPr id="17420" name="Text Box 12">
            <a:extLst>
              <a:ext uri="{FF2B5EF4-FFF2-40B4-BE49-F238E27FC236}">
                <a16:creationId xmlns:a16="http://schemas.microsoft.com/office/drawing/2014/main" id="{D9FB48AC-8D5A-4A93-A4E4-4ED255AB3620}"/>
              </a:ext>
            </a:extLst>
          </p:cNvPr>
          <p:cNvSpPr txBox="1">
            <a:spLocks noChangeArrowheads="1"/>
          </p:cNvSpPr>
          <p:nvPr/>
        </p:nvSpPr>
        <p:spPr bwMode="auto">
          <a:xfrm>
            <a:off x="838200" y="44958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但</a:t>
            </a:r>
          </a:p>
        </p:txBody>
      </p:sp>
      <p:graphicFrame>
        <p:nvGraphicFramePr>
          <p:cNvPr id="22530" name="Object 2">
            <a:extLst>
              <a:ext uri="{FF2B5EF4-FFF2-40B4-BE49-F238E27FC236}">
                <a16:creationId xmlns:a16="http://schemas.microsoft.com/office/drawing/2014/main" id="{898674F2-BEE2-45C0-92B7-9461A1B659C1}"/>
              </a:ext>
            </a:extLst>
          </p:cNvPr>
          <p:cNvGraphicFramePr>
            <a:graphicFrameLocks noChangeAspect="1"/>
          </p:cNvGraphicFramePr>
          <p:nvPr/>
        </p:nvGraphicFramePr>
        <p:xfrm>
          <a:off x="1524000" y="4343400"/>
          <a:ext cx="1879600" cy="965200"/>
        </p:xfrm>
        <a:graphic>
          <a:graphicData uri="http://schemas.openxmlformats.org/presentationml/2006/ole">
            <mc:AlternateContent xmlns:mc="http://schemas.openxmlformats.org/markup-compatibility/2006">
              <mc:Choice xmlns:v="urn:schemas-microsoft-com:vml" Requires="v">
                <p:oleObj spid="_x0000_s8215" name="公式" r:id="rId9" imgW="1879560" imgH="965160" progId="Equation.3">
                  <p:embed/>
                </p:oleObj>
              </mc:Choice>
              <mc:Fallback>
                <p:oleObj name="公式" r:id="rId9" imgW="1879560" imgH="96516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343400"/>
                        <a:ext cx="18796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3">
            <a:extLst>
              <a:ext uri="{FF2B5EF4-FFF2-40B4-BE49-F238E27FC236}">
                <a16:creationId xmlns:a16="http://schemas.microsoft.com/office/drawing/2014/main" id="{98F7B5A3-C426-4800-B6DF-D447D578D139}"/>
              </a:ext>
            </a:extLst>
          </p:cNvPr>
          <p:cNvGraphicFramePr>
            <a:graphicFrameLocks noChangeAspect="1"/>
          </p:cNvGraphicFramePr>
          <p:nvPr/>
        </p:nvGraphicFramePr>
        <p:xfrm>
          <a:off x="3352800" y="4572000"/>
          <a:ext cx="1485900" cy="582613"/>
        </p:xfrm>
        <a:graphic>
          <a:graphicData uri="http://schemas.openxmlformats.org/presentationml/2006/ole">
            <mc:AlternateContent xmlns:mc="http://schemas.openxmlformats.org/markup-compatibility/2006">
              <mc:Choice xmlns:v="urn:schemas-microsoft-com:vml" Requires="v">
                <p:oleObj spid="_x0000_s8216" name="公式" r:id="rId11" imgW="1485720" imgH="583920" progId="Equation.3">
                  <p:embed/>
                </p:oleObj>
              </mc:Choice>
              <mc:Fallback>
                <p:oleObj name="公式" r:id="rId11" imgW="1485720" imgH="58392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4572000"/>
                        <a:ext cx="14859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3" name="Rectangle 15">
            <a:extLst>
              <a:ext uri="{FF2B5EF4-FFF2-40B4-BE49-F238E27FC236}">
                <a16:creationId xmlns:a16="http://schemas.microsoft.com/office/drawing/2014/main" id="{3F15A6D4-A974-46EB-B30D-4D9578645973}"/>
              </a:ext>
            </a:extLst>
          </p:cNvPr>
          <p:cNvSpPr>
            <a:spLocks noChangeArrowheads="1"/>
          </p:cNvSpPr>
          <p:nvPr/>
        </p:nvSpPr>
        <p:spPr bwMode="auto">
          <a:xfrm>
            <a:off x="4953000" y="4510088"/>
            <a:ext cx="388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不存在且不为无穷大</a:t>
            </a:r>
          </a:p>
        </p:txBody>
      </p:sp>
      <p:grpSp>
        <p:nvGrpSpPr>
          <p:cNvPr id="3" name="Group 16">
            <a:extLst>
              <a:ext uri="{FF2B5EF4-FFF2-40B4-BE49-F238E27FC236}">
                <a16:creationId xmlns:a16="http://schemas.microsoft.com/office/drawing/2014/main" id="{2715CBA0-3A02-4EB3-973A-20B0D5CB7911}"/>
              </a:ext>
            </a:extLst>
          </p:cNvPr>
          <p:cNvGrpSpPr>
            <a:grpSpLocks/>
          </p:cNvGrpSpPr>
          <p:nvPr/>
        </p:nvGrpSpPr>
        <p:grpSpPr bwMode="auto">
          <a:xfrm>
            <a:off x="838200" y="5653088"/>
            <a:ext cx="3657600" cy="519112"/>
            <a:chOff x="768" y="2937"/>
            <a:chExt cx="2304" cy="327"/>
          </a:xfrm>
        </p:grpSpPr>
        <p:sp>
          <p:nvSpPr>
            <p:cNvPr id="8210" name="Text Box 17">
              <a:extLst>
                <a:ext uri="{FF2B5EF4-FFF2-40B4-BE49-F238E27FC236}">
                  <a16:creationId xmlns:a16="http://schemas.microsoft.com/office/drawing/2014/main" id="{D62A0BF8-3406-4F49-BAF6-CCDA92F5961E}"/>
                </a:ext>
              </a:extLst>
            </p:cNvPr>
            <p:cNvSpPr txBox="1">
              <a:spLocks noChangeArrowheads="1"/>
            </p:cNvSpPr>
            <p:nvPr/>
          </p:nvSpPr>
          <p:spPr bwMode="auto">
            <a:xfrm>
              <a:off x="768" y="2937"/>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zh-CN" altLang="en-US"/>
                <a:t>故当                 时</a:t>
              </a:r>
            </a:p>
          </p:txBody>
        </p:sp>
        <p:graphicFrame>
          <p:nvGraphicFramePr>
            <p:cNvPr id="8199" name="Object 5">
              <a:extLst>
                <a:ext uri="{FF2B5EF4-FFF2-40B4-BE49-F238E27FC236}">
                  <a16:creationId xmlns:a16="http://schemas.microsoft.com/office/drawing/2014/main" id="{ECFB68C7-385B-4D2C-802F-767AAEF620B1}"/>
                </a:ext>
              </a:extLst>
            </p:cNvPr>
            <p:cNvGraphicFramePr>
              <a:graphicFrameLocks noChangeAspect="1"/>
            </p:cNvGraphicFramePr>
            <p:nvPr/>
          </p:nvGraphicFramePr>
          <p:xfrm>
            <a:off x="1336" y="3033"/>
            <a:ext cx="824" cy="167"/>
          </p:xfrm>
          <a:graphic>
            <a:graphicData uri="http://schemas.openxmlformats.org/presentationml/2006/ole">
              <mc:AlternateContent xmlns:mc="http://schemas.openxmlformats.org/markup-compatibility/2006">
                <mc:Choice xmlns:v="urn:schemas-microsoft-com:vml" Requires="v">
                  <p:oleObj spid="_x0000_s8217" name="公式" r:id="rId13" imgW="1307880" imgH="266400" progId="Equation.3">
                    <p:embed/>
                  </p:oleObj>
                </mc:Choice>
                <mc:Fallback>
                  <p:oleObj name="公式" r:id="rId13" imgW="1307880" imgH="266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 y="3033"/>
                          <a:ext cx="824"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32" name="Object 4">
            <a:extLst>
              <a:ext uri="{FF2B5EF4-FFF2-40B4-BE49-F238E27FC236}">
                <a16:creationId xmlns:a16="http://schemas.microsoft.com/office/drawing/2014/main" id="{F33343E1-27A9-4C04-979B-818AB401B462}"/>
              </a:ext>
            </a:extLst>
          </p:cNvPr>
          <p:cNvGraphicFramePr>
            <a:graphicFrameLocks noChangeAspect="1"/>
          </p:cNvGraphicFramePr>
          <p:nvPr/>
        </p:nvGraphicFramePr>
        <p:xfrm>
          <a:off x="3810000" y="5562600"/>
          <a:ext cx="3975100" cy="617538"/>
        </p:xfrm>
        <a:graphic>
          <a:graphicData uri="http://schemas.openxmlformats.org/presentationml/2006/ole">
            <mc:AlternateContent xmlns:mc="http://schemas.openxmlformats.org/markup-compatibility/2006">
              <mc:Choice xmlns:v="urn:schemas-microsoft-com:vml" Requires="v">
                <p:oleObj spid="_x0000_s8218" name="Document" r:id="rId14" imgW="3664440" imgH="594360" progId="Word.Document.8">
                  <p:embed/>
                </p:oleObj>
              </mc:Choice>
              <mc:Fallback>
                <p:oleObj name="Document" r:id="rId14" imgW="3664440" imgH="594360" progId="Word.Document.8">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0" y="5562600"/>
                        <a:ext cx="39751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left)">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wipe(left)">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528"/>
                                        </p:tgtEl>
                                        <p:attrNameLst>
                                          <p:attrName>style.visibility</p:attrName>
                                        </p:attrNameLst>
                                      </p:cBhvr>
                                      <p:to>
                                        <p:strVal val="visible"/>
                                      </p:to>
                                    </p:set>
                                    <p:animEffect transition="in" filter="wipe(left)">
                                      <p:cBhvr>
                                        <p:cTn id="27" dur="500"/>
                                        <p:tgtEl>
                                          <p:spTgt spid="225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29"/>
                                        </p:tgtEl>
                                        <p:attrNameLst>
                                          <p:attrName>style.visibility</p:attrName>
                                        </p:attrNameLst>
                                      </p:cBhvr>
                                      <p:to>
                                        <p:strVal val="visible"/>
                                      </p:to>
                                    </p:set>
                                    <p:animEffect transition="in" filter="wipe(left)">
                                      <p:cBhvr>
                                        <p:cTn id="32" dur="500"/>
                                        <p:tgtEl>
                                          <p:spTgt spid="225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19"/>
                                        </p:tgtEl>
                                        <p:attrNameLst>
                                          <p:attrName>style.visibility</p:attrName>
                                        </p:attrNameLst>
                                      </p:cBhvr>
                                      <p:to>
                                        <p:strVal val="visible"/>
                                      </p:to>
                                    </p:set>
                                    <p:animEffect transition="in" filter="wipe(left)">
                                      <p:cBhvr>
                                        <p:cTn id="37" dur="500"/>
                                        <p:tgtEl>
                                          <p:spTgt spid="174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420"/>
                                        </p:tgtEl>
                                        <p:attrNameLst>
                                          <p:attrName>style.visibility</p:attrName>
                                        </p:attrNameLst>
                                      </p:cBhvr>
                                      <p:to>
                                        <p:strVal val="visible"/>
                                      </p:to>
                                    </p:set>
                                    <p:animEffect transition="in" filter="wipe(left)">
                                      <p:cBhvr>
                                        <p:cTn id="42" dur="500"/>
                                        <p:tgtEl>
                                          <p:spTgt spid="17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530"/>
                                        </p:tgtEl>
                                        <p:attrNameLst>
                                          <p:attrName>style.visibility</p:attrName>
                                        </p:attrNameLst>
                                      </p:cBhvr>
                                      <p:to>
                                        <p:strVal val="visible"/>
                                      </p:to>
                                    </p:set>
                                    <p:animEffect transition="in" filter="wipe(left)">
                                      <p:cBhvr>
                                        <p:cTn id="47" dur="500"/>
                                        <p:tgtEl>
                                          <p:spTgt spid="225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531"/>
                                        </p:tgtEl>
                                        <p:attrNameLst>
                                          <p:attrName>style.visibility</p:attrName>
                                        </p:attrNameLst>
                                      </p:cBhvr>
                                      <p:to>
                                        <p:strVal val="visible"/>
                                      </p:to>
                                    </p:set>
                                    <p:animEffect transition="in" filter="wipe(left)">
                                      <p:cBhvr>
                                        <p:cTn id="52" dur="500"/>
                                        <p:tgtEl>
                                          <p:spTgt spid="225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423"/>
                                        </p:tgtEl>
                                        <p:attrNameLst>
                                          <p:attrName>style.visibility</p:attrName>
                                        </p:attrNameLst>
                                      </p:cBhvr>
                                      <p:to>
                                        <p:strVal val="visible"/>
                                      </p:to>
                                    </p:set>
                                    <p:animEffect transition="in" filter="wipe(left)">
                                      <p:cBhvr>
                                        <p:cTn id="57" dur="500"/>
                                        <p:tgtEl>
                                          <p:spTgt spid="174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2532"/>
                                        </p:tgtEl>
                                        <p:attrNameLst>
                                          <p:attrName>style.visibility</p:attrName>
                                        </p:attrNameLst>
                                      </p:cBhvr>
                                      <p:to>
                                        <p:strVal val="visible"/>
                                      </p:to>
                                    </p:set>
                                    <p:animEffect transition="in" filter="wipe(left)">
                                      <p:cBhvr>
                                        <p:cTn id="6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2" grpId="0" autoUpdateAnimBg="0"/>
      <p:bldP spid="17413" grpId="0" autoUpdateAnimBg="0"/>
      <p:bldP spid="17419" grpId="0" autoUpdateAnimBg="0"/>
      <p:bldP spid="17420" grpId="0" autoUpdateAnimBg="0"/>
      <p:bldP spid="17423" grpId="0"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021TGp_bizmedical_light">
  <a:themeElements>
    <a:clrScheme name="">
      <a:dk1>
        <a:srgbClr val="000066"/>
      </a:dk1>
      <a:lt1>
        <a:srgbClr val="FFFFFF"/>
      </a:lt1>
      <a:dk2>
        <a:srgbClr val="58A252"/>
      </a:dk2>
      <a:lt2>
        <a:srgbClr val="B2B2B2"/>
      </a:lt2>
      <a:accent1>
        <a:srgbClr val="9999FF"/>
      </a:accent1>
      <a:accent2>
        <a:srgbClr val="2C95A0"/>
      </a:accent2>
      <a:accent3>
        <a:srgbClr val="FFFFFF"/>
      </a:accent3>
      <a:accent4>
        <a:srgbClr val="000057"/>
      </a:accent4>
      <a:accent5>
        <a:srgbClr val="CACAFF"/>
      </a:accent5>
      <a:accent6>
        <a:srgbClr val="27858F"/>
      </a:accent6>
      <a:hlink>
        <a:srgbClr val="5A7CC0"/>
      </a:hlink>
      <a:folHlink>
        <a:srgbClr val="872ECA"/>
      </a:folHlink>
    </a:clrScheme>
    <a:fontScheme name="">
      <a:majorFont>
        <a:latin typeface="Arial"/>
        <a:ea typeface="宋体"/>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21TGp_bizmedical_light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021TGp_bizmedical_light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021TGp_bizmedical_light 3">
        <a:dk1>
          <a:srgbClr val="000066"/>
        </a:dk1>
        <a:lt1>
          <a:srgbClr val="FFFFFF"/>
        </a:lt1>
        <a:dk2>
          <a:srgbClr val="58A252"/>
        </a:dk2>
        <a:lt2>
          <a:srgbClr val="B2B2B2"/>
        </a:lt2>
        <a:accent1>
          <a:srgbClr val="9999FF"/>
        </a:accent1>
        <a:accent2>
          <a:srgbClr val="2C95A0"/>
        </a:accent2>
        <a:accent3>
          <a:srgbClr val="FFFFFF"/>
        </a:accent3>
        <a:accent4>
          <a:srgbClr val="000056"/>
        </a:accent4>
        <a:accent5>
          <a:srgbClr val="CACAFF"/>
        </a:accent5>
        <a:accent6>
          <a:srgbClr val="278791"/>
        </a:accent6>
        <a:hlink>
          <a:srgbClr val="5A7CC0"/>
        </a:hlink>
        <a:folHlink>
          <a:srgbClr val="872EC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302</Words>
  <Application>Microsoft Office PowerPoint</Application>
  <PresentationFormat>全屏显示(4:3)</PresentationFormat>
  <Paragraphs>53</Paragraphs>
  <Slides>12</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12</vt:i4>
      </vt:variant>
    </vt:vector>
  </HeadingPairs>
  <TitlesOfParts>
    <vt:vector size="25" baseType="lpstr">
      <vt:lpstr>Times New Roman</vt:lpstr>
      <vt:lpstr>宋体</vt:lpstr>
      <vt:lpstr>Arial</vt:lpstr>
      <vt:lpstr>Calibri</vt:lpstr>
      <vt:lpstr>Verdana</vt:lpstr>
      <vt:lpstr>Wingdings</vt:lpstr>
      <vt:lpstr>Gulim</vt:lpstr>
      <vt:lpstr>隶书</vt:lpstr>
      <vt:lpstr>黑体</vt:lpstr>
      <vt:lpstr>默认设计模板</vt:lpstr>
      <vt:lpstr>021TGp_bizmedical_light</vt:lpstr>
      <vt:lpstr>Microsoft 公式 3.0</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谢金宏</cp:lastModifiedBy>
  <cp:revision>20</cp:revision>
  <dcterms:created xsi:type="dcterms:W3CDTF">2001-08-09T04:07:16Z</dcterms:created>
  <dcterms:modified xsi:type="dcterms:W3CDTF">2017-10-11T07:03:29Z</dcterms:modified>
</cp:coreProperties>
</file>