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6" r:id="rId12"/>
    <p:sldId id="281" r:id="rId13"/>
    <p:sldId id="284" r:id="rId14"/>
    <p:sldId id="285" r:id="rId15"/>
    <p:sldId id="286" r:id="rId16"/>
    <p:sldId id="287" r:id="rId17"/>
    <p:sldId id="274" r:id="rId18"/>
    <p:sldId id="278" r:id="rId19"/>
    <p:sldId id="275" r:id="rId20"/>
    <p:sldId id="280" r:id="rId21"/>
    <p:sldId id="28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00CC"/>
    <a:srgbClr val="003300"/>
    <a:srgbClr val="333399"/>
    <a:srgbClr val="666699"/>
    <a:srgbClr val="99FF33"/>
    <a:srgbClr val="00CC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600" y="56"/>
      </p:cViewPr>
      <p:guideLst>
        <p:guide orient="horz" pos="1152"/>
        <p:guide pos="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5" Type="http://schemas.openxmlformats.org/officeDocument/2006/relationships/image" Target="../media/image17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image" Target="../media/image192.emf"/><Relationship Id="rId18" Type="http://schemas.openxmlformats.org/officeDocument/2006/relationships/image" Target="../media/image197.emf"/><Relationship Id="rId26" Type="http://schemas.openxmlformats.org/officeDocument/2006/relationships/image" Target="../media/image205.emf"/><Relationship Id="rId3" Type="http://schemas.openxmlformats.org/officeDocument/2006/relationships/image" Target="../media/image182.png"/><Relationship Id="rId21" Type="http://schemas.openxmlformats.org/officeDocument/2006/relationships/image" Target="../media/image200.emf"/><Relationship Id="rId7" Type="http://schemas.openxmlformats.org/officeDocument/2006/relationships/image" Target="../media/image186.emf"/><Relationship Id="rId12" Type="http://schemas.openxmlformats.org/officeDocument/2006/relationships/image" Target="../media/image191.emf"/><Relationship Id="rId17" Type="http://schemas.openxmlformats.org/officeDocument/2006/relationships/image" Target="../media/image196.emf"/><Relationship Id="rId25" Type="http://schemas.openxmlformats.org/officeDocument/2006/relationships/image" Target="../media/image204.emf"/><Relationship Id="rId2" Type="http://schemas.openxmlformats.org/officeDocument/2006/relationships/image" Target="../media/image181.emf"/><Relationship Id="rId16" Type="http://schemas.openxmlformats.org/officeDocument/2006/relationships/image" Target="../media/image195.emf"/><Relationship Id="rId20" Type="http://schemas.openxmlformats.org/officeDocument/2006/relationships/image" Target="../media/image199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11" Type="http://schemas.openxmlformats.org/officeDocument/2006/relationships/image" Target="../media/image190.emf"/><Relationship Id="rId24" Type="http://schemas.openxmlformats.org/officeDocument/2006/relationships/image" Target="../media/image203.emf"/><Relationship Id="rId5" Type="http://schemas.openxmlformats.org/officeDocument/2006/relationships/image" Target="../media/image184.emf"/><Relationship Id="rId15" Type="http://schemas.openxmlformats.org/officeDocument/2006/relationships/image" Target="../media/image194.emf"/><Relationship Id="rId23" Type="http://schemas.openxmlformats.org/officeDocument/2006/relationships/image" Target="../media/image202.emf"/><Relationship Id="rId10" Type="http://schemas.openxmlformats.org/officeDocument/2006/relationships/image" Target="../media/image189.emf"/><Relationship Id="rId19" Type="http://schemas.openxmlformats.org/officeDocument/2006/relationships/image" Target="../media/image198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Relationship Id="rId14" Type="http://schemas.openxmlformats.org/officeDocument/2006/relationships/image" Target="../media/image193.emf"/><Relationship Id="rId22" Type="http://schemas.openxmlformats.org/officeDocument/2006/relationships/image" Target="../media/image20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5" Type="http://schemas.openxmlformats.org/officeDocument/2006/relationships/image" Target="../media/image210.wmf"/><Relationship Id="rId10" Type="http://schemas.openxmlformats.org/officeDocument/2006/relationships/image" Target="../media/image215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9.wmf"/><Relationship Id="rId18" Type="http://schemas.openxmlformats.org/officeDocument/2006/relationships/image" Target="../media/image234.e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17" Type="http://schemas.openxmlformats.org/officeDocument/2006/relationships/image" Target="../media/image233.emf"/><Relationship Id="rId2" Type="http://schemas.openxmlformats.org/officeDocument/2006/relationships/image" Target="../media/image218.wmf"/><Relationship Id="rId16" Type="http://schemas.openxmlformats.org/officeDocument/2006/relationships/image" Target="../media/image232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5" Type="http://schemas.openxmlformats.org/officeDocument/2006/relationships/image" Target="../media/image23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Relationship Id="rId14" Type="http://schemas.openxmlformats.org/officeDocument/2006/relationships/image" Target="../media/image23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5.wmf"/><Relationship Id="rId18" Type="http://schemas.openxmlformats.org/officeDocument/2006/relationships/image" Target="../media/image249.emf"/><Relationship Id="rId3" Type="http://schemas.openxmlformats.org/officeDocument/2006/relationships/image" Target="../media/image237.wmf"/><Relationship Id="rId7" Type="http://schemas.openxmlformats.org/officeDocument/2006/relationships/image" Target="../media/image240.wmf"/><Relationship Id="rId12" Type="http://schemas.openxmlformats.org/officeDocument/2006/relationships/image" Target="../media/image244.wmf"/><Relationship Id="rId17" Type="http://schemas.openxmlformats.org/officeDocument/2006/relationships/image" Target="../media/image248.emf"/><Relationship Id="rId2" Type="http://schemas.openxmlformats.org/officeDocument/2006/relationships/image" Target="../media/image236.wmf"/><Relationship Id="rId16" Type="http://schemas.openxmlformats.org/officeDocument/2006/relationships/image" Target="../media/image247.emf"/><Relationship Id="rId1" Type="http://schemas.openxmlformats.org/officeDocument/2006/relationships/image" Target="../media/image235.wmf"/><Relationship Id="rId6" Type="http://schemas.openxmlformats.org/officeDocument/2006/relationships/image" Target="../media/image220.wmf"/><Relationship Id="rId11" Type="http://schemas.openxmlformats.org/officeDocument/2006/relationships/image" Target="../media/image243.wmf"/><Relationship Id="rId5" Type="http://schemas.openxmlformats.org/officeDocument/2006/relationships/image" Target="../media/image239.wmf"/><Relationship Id="rId15" Type="http://schemas.openxmlformats.org/officeDocument/2006/relationships/image" Target="../media/image246.wmf"/><Relationship Id="rId10" Type="http://schemas.openxmlformats.org/officeDocument/2006/relationships/image" Target="../media/image224.wmf"/><Relationship Id="rId4" Type="http://schemas.openxmlformats.org/officeDocument/2006/relationships/image" Target="../media/image238.wmf"/><Relationship Id="rId9" Type="http://schemas.openxmlformats.org/officeDocument/2006/relationships/image" Target="../media/image242.wmf"/><Relationship Id="rId14" Type="http://schemas.openxmlformats.org/officeDocument/2006/relationships/image" Target="../media/image2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4" Type="http://schemas.openxmlformats.org/officeDocument/2006/relationships/image" Target="../media/image25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13" Type="http://schemas.openxmlformats.org/officeDocument/2006/relationships/image" Target="../media/image268.emf"/><Relationship Id="rId3" Type="http://schemas.openxmlformats.org/officeDocument/2006/relationships/image" Target="../media/image258.emf"/><Relationship Id="rId7" Type="http://schemas.openxmlformats.org/officeDocument/2006/relationships/image" Target="../media/image262.emf"/><Relationship Id="rId12" Type="http://schemas.openxmlformats.org/officeDocument/2006/relationships/image" Target="../media/image267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61.emf"/><Relationship Id="rId11" Type="http://schemas.openxmlformats.org/officeDocument/2006/relationships/image" Target="../media/image266.emf"/><Relationship Id="rId5" Type="http://schemas.openxmlformats.org/officeDocument/2006/relationships/image" Target="../media/image260.emf"/><Relationship Id="rId10" Type="http://schemas.openxmlformats.org/officeDocument/2006/relationships/image" Target="../media/image265.emf"/><Relationship Id="rId4" Type="http://schemas.openxmlformats.org/officeDocument/2006/relationships/image" Target="../media/image259.emf"/><Relationship Id="rId9" Type="http://schemas.openxmlformats.org/officeDocument/2006/relationships/image" Target="../media/image26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emf"/><Relationship Id="rId18" Type="http://schemas.openxmlformats.org/officeDocument/2006/relationships/image" Target="../media/image28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17" Type="http://schemas.openxmlformats.org/officeDocument/2006/relationships/image" Target="../media/image285.emf"/><Relationship Id="rId2" Type="http://schemas.openxmlformats.org/officeDocument/2006/relationships/image" Target="../media/image270.emf"/><Relationship Id="rId16" Type="http://schemas.openxmlformats.org/officeDocument/2006/relationships/image" Target="../media/image284.emf"/><Relationship Id="rId20" Type="http://schemas.openxmlformats.org/officeDocument/2006/relationships/image" Target="../media/image288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5" Type="http://schemas.openxmlformats.org/officeDocument/2006/relationships/image" Target="../media/image283.emf"/><Relationship Id="rId10" Type="http://schemas.openxmlformats.org/officeDocument/2006/relationships/image" Target="../media/image278.emf"/><Relationship Id="rId19" Type="http://schemas.openxmlformats.org/officeDocument/2006/relationships/image" Target="../media/image287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Relationship Id="rId14" Type="http://schemas.openxmlformats.org/officeDocument/2006/relationships/image" Target="../media/image28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wmf"/><Relationship Id="rId1" Type="http://schemas.openxmlformats.org/officeDocument/2006/relationships/image" Target="../media/image289.png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Relationship Id="rId9" Type="http://schemas.openxmlformats.org/officeDocument/2006/relationships/image" Target="../media/image29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26" Type="http://schemas.openxmlformats.org/officeDocument/2006/relationships/image" Target="../media/image102.emf"/><Relationship Id="rId39" Type="http://schemas.openxmlformats.org/officeDocument/2006/relationships/image" Target="../media/image115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34" Type="http://schemas.openxmlformats.org/officeDocument/2006/relationships/image" Target="../media/image110.emf"/><Relationship Id="rId42" Type="http://schemas.openxmlformats.org/officeDocument/2006/relationships/image" Target="../media/image118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5" Type="http://schemas.openxmlformats.org/officeDocument/2006/relationships/image" Target="../media/image101.emf"/><Relationship Id="rId33" Type="http://schemas.openxmlformats.org/officeDocument/2006/relationships/image" Target="../media/image109.emf"/><Relationship Id="rId38" Type="http://schemas.openxmlformats.org/officeDocument/2006/relationships/image" Target="../media/image114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29" Type="http://schemas.openxmlformats.org/officeDocument/2006/relationships/image" Target="../media/image105.emf"/><Relationship Id="rId41" Type="http://schemas.openxmlformats.org/officeDocument/2006/relationships/image" Target="../media/image117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24" Type="http://schemas.openxmlformats.org/officeDocument/2006/relationships/image" Target="../media/image100.emf"/><Relationship Id="rId32" Type="http://schemas.openxmlformats.org/officeDocument/2006/relationships/image" Target="../media/image108.emf"/><Relationship Id="rId37" Type="http://schemas.openxmlformats.org/officeDocument/2006/relationships/image" Target="../media/image113.emf"/><Relationship Id="rId40" Type="http://schemas.openxmlformats.org/officeDocument/2006/relationships/image" Target="../media/image116.png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23" Type="http://schemas.openxmlformats.org/officeDocument/2006/relationships/image" Target="../media/image99.emf"/><Relationship Id="rId28" Type="http://schemas.openxmlformats.org/officeDocument/2006/relationships/image" Target="../media/image104.emf"/><Relationship Id="rId36" Type="http://schemas.openxmlformats.org/officeDocument/2006/relationships/image" Target="../media/image112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31" Type="http://schemas.openxmlformats.org/officeDocument/2006/relationships/image" Target="../media/image107.emf"/><Relationship Id="rId44" Type="http://schemas.openxmlformats.org/officeDocument/2006/relationships/image" Target="../media/image120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Relationship Id="rId27" Type="http://schemas.openxmlformats.org/officeDocument/2006/relationships/image" Target="../media/image103.emf"/><Relationship Id="rId30" Type="http://schemas.openxmlformats.org/officeDocument/2006/relationships/image" Target="../media/image106.emf"/><Relationship Id="rId35" Type="http://schemas.openxmlformats.org/officeDocument/2006/relationships/image" Target="../media/image111.emf"/><Relationship Id="rId43" Type="http://schemas.openxmlformats.org/officeDocument/2006/relationships/image" Target="../media/image1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18" Type="http://schemas.openxmlformats.org/officeDocument/2006/relationships/image" Target="../media/image152.emf"/><Relationship Id="rId26" Type="http://schemas.openxmlformats.org/officeDocument/2006/relationships/image" Target="../media/image160.emf"/><Relationship Id="rId3" Type="http://schemas.openxmlformats.org/officeDocument/2006/relationships/image" Target="../media/image137.emf"/><Relationship Id="rId21" Type="http://schemas.openxmlformats.org/officeDocument/2006/relationships/image" Target="../media/image155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17" Type="http://schemas.openxmlformats.org/officeDocument/2006/relationships/image" Target="../media/image151.emf"/><Relationship Id="rId25" Type="http://schemas.openxmlformats.org/officeDocument/2006/relationships/image" Target="../media/image159.emf"/><Relationship Id="rId2" Type="http://schemas.openxmlformats.org/officeDocument/2006/relationships/image" Target="../media/image136.emf"/><Relationship Id="rId16" Type="http://schemas.openxmlformats.org/officeDocument/2006/relationships/image" Target="../media/image150.emf"/><Relationship Id="rId20" Type="http://schemas.openxmlformats.org/officeDocument/2006/relationships/image" Target="../media/image154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24" Type="http://schemas.openxmlformats.org/officeDocument/2006/relationships/image" Target="../media/image158.emf"/><Relationship Id="rId5" Type="http://schemas.openxmlformats.org/officeDocument/2006/relationships/image" Target="../media/image139.emf"/><Relationship Id="rId15" Type="http://schemas.openxmlformats.org/officeDocument/2006/relationships/image" Target="../media/image149.emf"/><Relationship Id="rId23" Type="http://schemas.openxmlformats.org/officeDocument/2006/relationships/image" Target="../media/image157.emf"/><Relationship Id="rId28" Type="http://schemas.openxmlformats.org/officeDocument/2006/relationships/image" Target="../media/image162.emf"/><Relationship Id="rId10" Type="http://schemas.openxmlformats.org/officeDocument/2006/relationships/image" Target="../media/image144.emf"/><Relationship Id="rId19" Type="http://schemas.openxmlformats.org/officeDocument/2006/relationships/image" Target="../media/image153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Relationship Id="rId22" Type="http://schemas.openxmlformats.org/officeDocument/2006/relationships/image" Target="../media/image156.emf"/><Relationship Id="rId27" Type="http://schemas.openxmlformats.org/officeDocument/2006/relationships/image" Target="../media/image16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5D1FD79-921B-40A0-A4EB-D743BAEE2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6CB415E-FEAC-4767-9EB9-CD2299A476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442345E-AB16-404B-8305-A0FACE46664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3703478-033A-4364-829E-E0BA866072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FA64153-638C-457D-AA4E-658A6FE2CA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812DD06-472D-45C1-BB17-5FB024BA1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8A6C12-AFE3-4F21-AC60-10DCD2136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05DA3A-34FD-4966-BEBB-B13BC2E35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DCA5D-09C1-459D-85A4-E79E939A600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5E117BC-700E-4F66-B6EE-D68288AF7B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910179-D935-4125-ACB4-466480E0C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点击“斜渐近线”</a:t>
            </a:r>
            <a:r>
              <a:rPr lang="en-US" altLang="zh-CN"/>
              <a:t>, </a:t>
            </a:r>
            <a:r>
              <a:rPr lang="zh-CN" altLang="en-US"/>
              <a:t>可显示斜渐近线公式</a:t>
            </a:r>
            <a:r>
              <a:rPr lang="en-US" altLang="zh-CN"/>
              <a:t>, </a:t>
            </a:r>
            <a:r>
              <a:rPr lang="zh-CN" altLang="en-US"/>
              <a:t>点击“</a:t>
            </a:r>
            <a:r>
              <a:rPr lang="zh-CN" altLang="en-US" sz="2800">
                <a:ea typeface="楷体_GB2312" pitchFamily="49" charset="-122"/>
              </a:rPr>
              <a:t>按作图步骤进行”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可显示作图步骤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CCF3-0216-4B5E-BF4E-87A7888E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F19DD-6295-4578-BB03-86F24772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56E34-1C62-4AF5-B87C-A848776B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665DB-1231-4C74-9345-F34B33D8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7D31-64AC-4FB9-B10F-E7EE666F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8E9DF-9494-4BAF-832B-85E8408374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19581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14A6-67C5-424A-B895-CE517359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D38A3-048C-4607-9E8F-38E3EB98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3675D-5C45-4F86-BF00-C12C3BD1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837E1-D8A6-4193-9D06-3A2A2CBC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4766C-72E9-49C9-90DA-DBDE72B1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9D42-46E8-4AD3-B428-C9A1F6E52D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86910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7DE97-92AA-49CA-90F3-A04D23624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CF5CB-0080-4B3A-9FA9-3C786C31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9919-1C6A-4827-AE60-EB6C4EF1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FAF81-FBAA-4D9F-B377-279D9863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35C8B-FE83-489A-B08C-40066BAF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F1D0A-D288-4208-B5F6-F7BC69F294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45659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C179-414F-48FB-95DF-5455A10F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7A660-B5F2-4952-9C6E-57CDDAE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70D3-E57D-44C2-A889-C0EAE96B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8E546-991D-48D0-BA53-42230ADF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45F0-163D-4023-84A9-7D7E5B6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D0AF0-2E1B-46A1-8C50-D8A50CFCA2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28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A2D36-3780-4480-A0ED-8A9FD63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CAE6-E7E7-4E38-888A-6ECF4563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A8602-5BBB-4A83-B236-9FD7B007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DF197-4A53-45B8-AF14-D273E847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7C6D-D921-47D7-8B2F-E8E113E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CBDE-A5E3-4BB1-87BD-EE6D9EC7D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33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C6C97-1268-4B74-A4EF-4C06B96C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7617D-880A-41A9-A55B-ED6A5623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20649-A534-47B0-AEF5-5027307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D58B8-62C1-4BD7-9362-94E01AE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674CB-2BE2-48B4-939C-720B1378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851CA-317E-4802-87DB-E478BD141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36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3E94E-5F17-4A6B-9E76-46596B89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A9D1C-7C85-44D6-8CD7-552F45255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C58DF-0C5B-48FB-8BDF-00B2ACD0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6604A-D5B1-46B9-88A4-58B72283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3E00A-C05D-4060-8D3A-785CCCE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C8F7D-00B0-4C7E-9F90-6971258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7BECC-79A5-4073-B8B2-ECDD4BBBD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22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68806-E61E-44D8-A2E9-CFE7971B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A5A71-7CA0-47BC-8362-DBF9C1FF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01CA0-9DDC-418E-A4E8-A24B38FD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9B8C9-E1CA-4BF1-B051-DB9256FE1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12E7A-700F-4B7D-8807-3A9F6C67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8F0D1-53AD-42D9-9E2C-F7F5039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64CE6-68F8-4725-8A97-AE6EA770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5C617-70F7-4831-9A0E-7BBBA99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3EC61-5B25-43CA-9A45-6718ED150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232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B95D2-59DF-4A8B-97E7-BF8DB0EA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CB2DE-7D24-4B79-9D95-032B546E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3BB6F-70DA-43D5-9538-6F4B225D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23214-A56A-4DE1-9098-482226A7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37F2E-DB15-4066-BB1E-D4EAAEB781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911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9423B-0735-4397-809B-F14371A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7A9FF-32F1-42AC-8283-BF7737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AE995-E863-4631-BBF5-11BA913F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93215-BC3C-4F26-894E-8E2E957E0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377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1A3D4-9535-498C-8AD9-CE382111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ACE53-038D-43BB-BA27-EB61DC87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129A3-3BCD-4721-98B6-60532F86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ECD42-BA4B-444F-908F-8AEC2C2C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6994E-B66E-4059-877A-F9FB485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B1421-0B27-4B09-BD18-26642669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026C6-7877-4B35-93C0-B0613ED6B0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64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F55B-1C4D-4DEA-92E4-0B9086B6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F92D0-5A98-4D03-A483-6C94C5B7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1189C-EFC0-46EF-9E72-11F8FD6C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A51EF-F52B-4999-A47F-96048390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B7A5-EA4D-415A-BBC9-6935996F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32BB-370D-47D8-B3B4-8D68F9D9B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1660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D683-2C52-4FB4-927F-FBDF6482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47D28E-A190-41C7-AB6A-A8403958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9A7D8-66C9-4139-B35F-1D160F03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302A4-8485-4F26-8C4F-4F6D19A6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814D-AE95-4CB6-A667-8DBCC271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8736-2AE7-40AA-AB49-04550BA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F66F-0B0C-435E-A4CF-811032600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12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733F2-3A72-4C66-A0E5-93248106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45E80-4CDB-484B-AE47-405FFC5F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F7A55-667F-4D95-882A-E4DF7EF1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B6E8-EB76-4663-9BC7-FF0B666C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0B716-924A-4AD0-BA72-5DF2FFF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BF9B2-2303-464A-ADFA-5560E72E4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969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01E23-9335-47B2-8652-7A9BF7D3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11A33-B6BC-472E-AFE6-8A833C88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971B6-1AD1-4579-84EE-210BB13F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C5914-303A-4C93-98FE-9B24CC8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0C088-7C94-4D08-A7B6-1BD59C4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F12D1-AB73-4550-A521-F8249C78F4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28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2EFDC-4A66-41F4-B1EF-8D9B0BEC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06690-962E-4485-85FC-4AD073C9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F1EB7-26FE-47A5-BC9A-0BB0AC5B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9C8C0-46FD-4D9A-A10B-AD7FD99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65BC7-9A9C-4520-9C38-82388AC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D7133-EF43-4CE1-9059-8277BFABC4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66860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F073-53E8-4563-87E4-9476B990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36465-C7AF-468D-A93A-6D28DAEAA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7C34E-088E-4999-8C72-3E9BF7DE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77F84-97B7-4C34-84BD-0A9CCAF1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72851-054C-43A6-ACDB-E9FF00FE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B647A-1771-4ACF-99F4-A38F87B9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497E1-274A-49AB-AE5C-27EC16B7E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02519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E6D1-B7B0-49CB-B662-745713D9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B9BDA-1D49-4E75-9471-81AD4F8B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F5589-F2DE-40E1-B745-6581C28A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540D5-748C-445F-A1D0-389A04B6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EEC3A-9B54-46B7-A9EB-FE844FA6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33B32B-AF05-472B-B4C3-20194ADE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664B9-A461-4D20-B4F2-4F92518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5FBCF-867C-4023-8669-EAAC61A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21844-12E6-4CA7-92FF-586D5E7C3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7441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C47C6-514D-401D-85BE-CFE1F7C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DA4BE-ABC6-4E49-9410-1BA1C458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0769C-AB63-4830-8DCD-A71D1B9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E6A718-7692-4313-9FEC-3137DF96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FCD26-E91E-478F-B40F-8C2A50832B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1275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388071-A3C1-4740-BCC6-EB66DCD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E4458-9379-418E-8028-02216E99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7CB38-D284-4261-AA00-6225D739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2AC5D-132B-4755-803C-51701DB14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105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0691-F763-4DC1-8D68-C99FD62F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CC885-DADD-43BC-8E42-7839E539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E1F22-0A42-4856-AF04-C05F745D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FDDF1-4BB8-4839-9608-103880AC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B7981-132D-47C3-ABD5-B8EEC269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45C2E-A148-4812-BC56-134A67E2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470B5-B260-40E4-9E30-4997ECD1E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53904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71E9-A463-4CE9-A330-79357547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3B9C3-D1D1-4333-858D-2128008C6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CD502-3BAA-4F44-8D3A-3E407D4D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9529A-5BBB-4D05-8A2A-4420BC8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39C7B-9773-40B2-AEAE-68935BE6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E5CE0-2CB4-46E4-8823-8461ED5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F7C8B-4DA9-4E1F-80EA-79126EA37B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2744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87CA0-CB76-4B62-B3FF-EBFB93898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0CFF9F-5C08-4BBC-83D0-2DDE9A39E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13ED1E-4714-46FC-A13D-EED139D33A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37C08C-EDBF-40DA-81A2-B697C39ABC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E3A138-8A4B-47E0-9A77-4BE6499DFD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662A51E5-DEE9-4F82-B850-1A8ECF2437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6120A69-E8BC-4DF4-AAC7-ABE345BA1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67C10FF-E569-4B59-A5FA-B93412C35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EA829A4-703F-4B71-9961-8902465634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E882427-8B1F-4297-BA26-7558EBDFDA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19F51D1-7A28-4C84-89CC-97A266DCAD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F810494C-6E37-47D6-BDF8-D25884FB74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" Target="slide1.xml"/><Relationship Id="rId7" Type="http://schemas.openxmlformats.org/officeDocument/2006/relationships/image" Target="../media/image7.jpe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10" Type="http://schemas.openxmlformats.org/officeDocument/2006/relationships/slide" Target="slide6.xml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9" Type="http://schemas.openxmlformats.org/officeDocument/2006/relationships/image" Target="../media/image9.jpeg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4.jpeg"/><Relationship Id="rId42" Type="http://schemas.openxmlformats.org/officeDocument/2006/relationships/oleObject" Target="../embeddings/oleObject169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slide" Target="slide1.xml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oleObject" Target="../embeddings/oleObject166.bin"/><Relationship Id="rId41" Type="http://schemas.openxmlformats.org/officeDocument/2006/relationships/image" Target="../media/image17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73.emf"/><Relationship Id="rId32" Type="http://schemas.openxmlformats.org/officeDocument/2006/relationships/image" Target="../media/image177.emf"/><Relationship Id="rId37" Type="http://schemas.openxmlformats.org/officeDocument/2006/relationships/image" Target="../media/image7.jpeg"/><Relationship Id="rId40" Type="http://schemas.openxmlformats.org/officeDocument/2006/relationships/oleObject" Target="../embeddings/oleObject168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75.emf"/><Relationship Id="rId36" Type="http://schemas.openxmlformats.org/officeDocument/2006/relationships/image" Target="../media/image6.jpeg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76.emf"/><Relationship Id="rId35" Type="http://schemas.openxmlformats.org/officeDocument/2006/relationships/image" Target="../media/image5.jpeg"/><Relationship Id="rId43" Type="http://schemas.openxmlformats.org/officeDocument/2006/relationships/image" Target="../media/image179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87.emf"/><Relationship Id="rId26" Type="http://schemas.openxmlformats.org/officeDocument/2006/relationships/image" Target="../media/image8.jpeg"/><Relationship Id="rId39" Type="http://schemas.openxmlformats.org/officeDocument/2006/relationships/image" Target="../media/image194.emf"/><Relationship Id="rId21" Type="http://schemas.openxmlformats.org/officeDocument/2006/relationships/slide" Target="slide1.xml"/><Relationship Id="rId34" Type="http://schemas.openxmlformats.org/officeDocument/2006/relationships/oleObject" Target="../embeddings/oleObject182.bin"/><Relationship Id="rId42" Type="http://schemas.openxmlformats.org/officeDocument/2006/relationships/oleObject" Target="../embeddings/oleObject186.bin"/><Relationship Id="rId47" Type="http://schemas.openxmlformats.org/officeDocument/2006/relationships/image" Target="../media/image198.emf"/><Relationship Id="rId50" Type="http://schemas.openxmlformats.org/officeDocument/2006/relationships/oleObject" Target="../embeddings/oleObject190.bin"/><Relationship Id="rId55" Type="http://schemas.openxmlformats.org/officeDocument/2006/relationships/image" Target="../media/image202.emf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29" Type="http://schemas.openxmlformats.org/officeDocument/2006/relationships/image" Target="../media/image189.emf"/><Relationship Id="rId41" Type="http://schemas.openxmlformats.org/officeDocument/2006/relationships/image" Target="../media/image195.emf"/><Relationship Id="rId54" Type="http://schemas.openxmlformats.org/officeDocument/2006/relationships/oleObject" Target="../embeddings/oleObject19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6.jpeg"/><Relationship Id="rId32" Type="http://schemas.openxmlformats.org/officeDocument/2006/relationships/oleObject" Target="../embeddings/oleObject181.bin"/><Relationship Id="rId37" Type="http://schemas.openxmlformats.org/officeDocument/2006/relationships/image" Target="../media/image193.emf"/><Relationship Id="rId40" Type="http://schemas.openxmlformats.org/officeDocument/2006/relationships/oleObject" Target="../embeddings/oleObject185.bin"/><Relationship Id="rId45" Type="http://schemas.openxmlformats.org/officeDocument/2006/relationships/image" Target="../media/image197.emf"/><Relationship Id="rId53" Type="http://schemas.openxmlformats.org/officeDocument/2006/relationships/image" Target="../media/image201.emf"/><Relationship Id="rId58" Type="http://schemas.openxmlformats.org/officeDocument/2006/relationships/oleObject" Target="../embeddings/oleObject19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image" Target="../media/image5.jpeg"/><Relationship Id="rId28" Type="http://schemas.openxmlformats.org/officeDocument/2006/relationships/oleObject" Target="../embeddings/oleObject179.bin"/><Relationship Id="rId36" Type="http://schemas.openxmlformats.org/officeDocument/2006/relationships/oleObject" Target="../embeddings/oleObject183.bin"/><Relationship Id="rId49" Type="http://schemas.openxmlformats.org/officeDocument/2006/relationships/image" Target="../media/image199.emf"/><Relationship Id="rId57" Type="http://schemas.openxmlformats.org/officeDocument/2006/relationships/image" Target="../media/image203.emf"/><Relationship Id="rId61" Type="http://schemas.openxmlformats.org/officeDocument/2006/relationships/image" Target="../media/image205.emf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78.bin"/><Relationship Id="rId31" Type="http://schemas.openxmlformats.org/officeDocument/2006/relationships/image" Target="../media/image190.emf"/><Relationship Id="rId44" Type="http://schemas.openxmlformats.org/officeDocument/2006/relationships/oleObject" Target="../embeddings/oleObject187.bin"/><Relationship Id="rId52" Type="http://schemas.openxmlformats.org/officeDocument/2006/relationships/oleObject" Target="../embeddings/oleObject191.bin"/><Relationship Id="rId60" Type="http://schemas.openxmlformats.org/officeDocument/2006/relationships/oleObject" Target="../embeddings/oleObject195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85.emf"/><Relationship Id="rId22" Type="http://schemas.openxmlformats.org/officeDocument/2006/relationships/image" Target="../media/image4.jpeg"/><Relationship Id="rId27" Type="http://schemas.openxmlformats.org/officeDocument/2006/relationships/image" Target="../media/image9.jpeg"/><Relationship Id="rId30" Type="http://schemas.openxmlformats.org/officeDocument/2006/relationships/oleObject" Target="../embeddings/oleObject180.bin"/><Relationship Id="rId35" Type="http://schemas.openxmlformats.org/officeDocument/2006/relationships/image" Target="../media/image192.emf"/><Relationship Id="rId43" Type="http://schemas.openxmlformats.org/officeDocument/2006/relationships/image" Target="../media/image196.emf"/><Relationship Id="rId48" Type="http://schemas.openxmlformats.org/officeDocument/2006/relationships/oleObject" Target="../embeddings/oleObject189.bin"/><Relationship Id="rId56" Type="http://schemas.openxmlformats.org/officeDocument/2006/relationships/oleObject" Target="../embeddings/oleObject193.bin"/><Relationship Id="rId8" Type="http://schemas.openxmlformats.org/officeDocument/2006/relationships/image" Target="../media/image182.png"/><Relationship Id="rId51" Type="http://schemas.openxmlformats.org/officeDocument/2006/relationships/image" Target="../media/image200.emf"/><Relationship Id="rId3" Type="http://schemas.openxmlformats.org/officeDocument/2006/relationships/oleObject" Target="../embeddings/oleObject170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77.bin"/><Relationship Id="rId25" Type="http://schemas.openxmlformats.org/officeDocument/2006/relationships/image" Target="../media/image7.jpeg"/><Relationship Id="rId33" Type="http://schemas.openxmlformats.org/officeDocument/2006/relationships/image" Target="../media/image191.emf"/><Relationship Id="rId38" Type="http://schemas.openxmlformats.org/officeDocument/2006/relationships/oleObject" Target="../embeddings/oleObject184.bin"/><Relationship Id="rId46" Type="http://schemas.openxmlformats.org/officeDocument/2006/relationships/oleObject" Target="../embeddings/oleObject188.bin"/><Relationship Id="rId59" Type="http://schemas.openxmlformats.org/officeDocument/2006/relationships/image" Target="../media/image20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216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24.wmf"/><Relationship Id="rId26" Type="http://schemas.openxmlformats.org/officeDocument/2006/relationships/image" Target="../media/image228.wmf"/><Relationship Id="rId39" Type="http://schemas.openxmlformats.org/officeDocument/2006/relationships/oleObject" Target="../embeddings/oleObject227.bin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31.wmf"/><Relationship Id="rId42" Type="http://schemas.openxmlformats.org/officeDocument/2006/relationships/oleObject" Target="../embeddings/oleObject230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3.bin"/><Relationship Id="rId38" Type="http://schemas.openxmlformats.org/officeDocument/2006/relationships/oleObject" Target="../embeddings/oleObject226.bin"/><Relationship Id="rId46" Type="http://schemas.openxmlformats.org/officeDocument/2006/relationships/image" Target="../media/image23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29" Type="http://schemas.openxmlformats.org/officeDocument/2006/relationships/oleObject" Target="../embeddings/oleObject220.bin"/><Relationship Id="rId41" Type="http://schemas.openxmlformats.org/officeDocument/2006/relationships/oleObject" Target="../embeddings/oleObject22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27.wmf"/><Relationship Id="rId32" Type="http://schemas.openxmlformats.org/officeDocument/2006/relationships/oleObject" Target="../embeddings/oleObject222.bin"/><Relationship Id="rId37" Type="http://schemas.openxmlformats.org/officeDocument/2006/relationships/oleObject" Target="../embeddings/oleObject225.bin"/><Relationship Id="rId40" Type="http://schemas.openxmlformats.org/officeDocument/2006/relationships/oleObject" Target="../embeddings/oleObject228.bin"/><Relationship Id="rId45" Type="http://schemas.openxmlformats.org/officeDocument/2006/relationships/oleObject" Target="../embeddings/oleObject232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29.wmf"/><Relationship Id="rId36" Type="http://schemas.openxmlformats.org/officeDocument/2006/relationships/image" Target="../media/image232.wmf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15.bin"/><Relationship Id="rId31" Type="http://schemas.openxmlformats.org/officeDocument/2006/relationships/image" Target="../media/image230.wmf"/><Relationship Id="rId44" Type="http://schemas.openxmlformats.org/officeDocument/2006/relationships/image" Target="../media/image233.e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19.bin"/><Relationship Id="rId30" Type="http://schemas.openxmlformats.org/officeDocument/2006/relationships/oleObject" Target="../embeddings/oleObject221.bin"/><Relationship Id="rId35" Type="http://schemas.openxmlformats.org/officeDocument/2006/relationships/oleObject" Target="../embeddings/oleObject224.bin"/><Relationship Id="rId43" Type="http://schemas.openxmlformats.org/officeDocument/2006/relationships/oleObject" Target="../embeddings/oleObject2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41.wmf"/><Relationship Id="rId26" Type="http://schemas.openxmlformats.org/officeDocument/2006/relationships/image" Target="../media/image244.wmf"/><Relationship Id="rId39" Type="http://schemas.openxmlformats.org/officeDocument/2006/relationships/oleObject" Target="../embeddings/oleObject252.bin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246.wmf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49.bin"/><Relationship Id="rId38" Type="http://schemas.openxmlformats.org/officeDocument/2006/relationships/image" Target="../media/image24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29" Type="http://schemas.openxmlformats.org/officeDocument/2006/relationships/image" Target="../media/image24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3.wmf"/><Relationship Id="rId32" Type="http://schemas.openxmlformats.org/officeDocument/2006/relationships/oleObject" Target="../embeddings/oleObject248.bin"/><Relationship Id="rId37" Type="http://schemas.openxmlformats.org/officeDocument/2006/relationships/oleObject" Target="../embeddings/oleObject251.bin"/><Relationship Id="rId40" Type="http://schemas.openxmlformats.org/officeDocument/2006/relationships/image" Target="../media/image249.e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oleObject" Target="../embeddings/oleObject246.bin"/><Relationship Id="rId36" Type="http://schemas.openxmlformats.org/officeDocument/2006/relationships/image" Target="../media/image247.e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41.bin"/><Relationship Id="rId31" Type="http://schemas.openxmlformats.org/officeDocument/2006/relationships/image" Target="../media/image232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45.bin"/><Relationship Id="rId30" Type="http://schemas.openxmlformats.org/officeDocument/2006/relationships/oleObject" Target="../embeddings/oleObject247.bin"/><Relationship Id="rId35" Type="http://schemas.openxmlformats.org/officeDocument/2006/relationships/oleObject" Target="../embeddings/oleObject2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0.emf"/><Relationship Id="rId4" Type="http://schemas.openxmlformats.org/officeDocument/2006/relationships/oleObject" Target="../embeddings/oleObject2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8.jpeg"/><Relationship Id="rId5" Type="http://schemas.openxmlformats.org/officeDocument/2006/relationships/slide" Target="slide6.xml"/><Relationship Id="rId10" Type="http://schemas.openxmlformats.org/officeDocument/2006/relationships/image" Target="../media/image7.jpeg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4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3.emf"/><Relationship Id="rId11" Type="http://schemas.openxmlformats.org/officeDocument/2006/relationships/slide" Target="slide1.xml"/><Relationship Id="rId5" Type="http://schemas.openxmlformats.org/officeDocument/2006/relationships/oleObject" Target="../embeddings/oleObject255.bin"/><Relationship Id="rId15" Type="http://schemas.openxmlformats.org/officeDocument/2006/relationships/image" Target="../media/image7.jpeg"/><Relationship Id="rId10" Type="http://schemas.openxmlformats.org/officeDocument/2006/relationships/image" Target="../media/image255.emf"/><Relationship Id="rId4" Type="http://schemas.openxmlformats.org/officeDocument/2006/relationships/image" Target="../media/image252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4.jpeg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8.bin"/><Relationship Id="rId21" Type="http://schemas.openxmlformats.org/officeDocument/2006/relationships/image" Target="../media/image7.jpeg"/><Relationship Id="rId34" Type="http://schemas.openxmlformats.org/officeDocument/2006/relationships/oleObject" Target="../embeddings/oleObject270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0.emf"/><Relationship Id="rId17" Type="http://schemas.openxmlformats.org/officeDocument/2006/relationships/slide" Target="slide1.xml"/><Relationship Id="rId25" Type="http://schemas.openxmlformats.org/officeDocument/2006/relationships/image" Target="../media/image263.emf"/><Relationship Id="rId33" Type="http://schemas.openxmlformats.org/officeDocument/2006/relationships/image" Target="../media/image26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2.emf"/><Relationship Id="rId20" Type="http://schemas.openxmlformats.org/officeDocument/2006/relationships/image" Target="../media/image6.jpeg"/><Relationship Id="rId29" Type="http://schemas.openxmlformats.org/officeDocument/2006/relationships/image" Target="../media/image26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62.bin"/><Relationship Id="rId24" Type="http://schemas.openxmlformats.org/officeDocument/2006/relationships/oleObject" Target="../embeddings/oleObject265.bin"/><Relationship Id="rId32" Type="http://schemas.openxmlformats.org/officeDocument/2006/relationships/oleObject" Target="../embeddings/oleObject269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image" Target="../media/image9.jpeg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259.emf"/><Relationship Id="rId19" Type="http://schemas.openxmlformats.org/officeDocument/2006/relationships/image" Target="../media/image5.jpeg"/><Relationship Id="rId31" Type="http://schemas.openxmlformats.org/officeDocument/2006/relationships/image" Target="../media/image266.e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1.emf"/><Relationship Id="rId22" Type="http://schemas.openxmlformats.org/officeDocument/2006/relationships/image" Target="../media/image8.jpeg"/><Relationship Id="rId27" Type="http://schemas.openxmlformats.org/officeDocument/2006/relationships/image" Target="../media/image264.emf"/><Relationship Id="rId30" Type="http://schemas.openxmlformats.org/officeDocument/2006/relationships/oleObject" Target="../embeddings/oleObject268.bin"/><Relationship Id="rId35" Type="http://schemas.openxmlformats.org/officeDocument/2006/relationships/image" Target="../media/image268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3.emf"/><Relationship Id="rId18" Type="http://schemas.openxmlformats.org/officeDocument/2006/relationships/oleObject" Target="../embeddings/oleObject278.bin"/><Relationship Id="rId26" Type="http://schemas.openxmlformats.org/officeDocument/2006/relationships/oleObject" Target="../embeddings/oleObject282.bin"/><Relationship Id="rId39" Type="http://schemas.openxmlformats.org/officeDocument/2006/relationships/image" Target="../media/image286.emf"/><Relationship Id="rId3" Type="http://schemas.openxmlformats.org/officeDocument/2006/relationships/image" Target="../media/image1.jpeg"/><Relationship Id="rId21" Type="http://schemas.openxmlformats.org/officeDocument/2006/relationships/image" Target="../media/image277.emf"/><Relationship Id="rId34" Type="http://schemas.openxmlformats.org/officeDocument/2006/relationships/oleObject" Target="../embeddings/oleObject286.bin"/><Relationship Id="rId42" Type="http://schemas.openxmlformats.org/officeDocument/2006/relationships/slide" Target="slide1.xml"/><Relationship Id="rId47" Type="http://schemas.openxmlformats.org/officeDocument/2006/relationships/image" Target="../media/image8.jpeg"/><Relationship Id="rId50" Type="http://schemas.openxmlformats.org/officeDocument/2006/relationships/image" Target="../media/image288.emf"/><Relationship Id="rId7" Type="http://schemas.openxmlformats.org/officeDocument/2006/relationships/image" Target="../media/image270.e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75.emf"/><Relationship Id="rId25" Type="http://schemas.openxmlformats.org/officeDocument/2006/relationships/image" Target="../media/image279.emf"/><Relationship Id="rId33" Type="http://schemas.openxmlformats.org/officeDocument/2006/relationships/image" Target="../media/image283.emf"/><Relationship Id="rId38" Type="http://schemas.openxmlformats.org/officeDocument/2006/relationships/oleObject" Target="../embeddings/oleObject288.bin"/><Relationship Id="rId46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29" Type="http://schemas.openxmlformats.org/officeDocument/2006/relationships/image" Target="../media/image281.emf"/><Relationship Id="rId41" Type="http://schemas.openxmlformats.org/officeDocument/2006/relationships/image" Target="../media/image287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72.emf"/><Relationship Id="rId24" Type="http://schemas.openxmlformats.org/officeDocument/2006/relationships/oleObject" Target="../embeddings/oleObject281.bin"/><Relationship Id="rId32" Type="http://schemas.openxmlformats.org/officeDocument/2006/relationships/oleObject" Target="../embeddings/oleObject285.bin"/><Relationship Id="rId37" Type="http://schemas.openxmlformats.org/officeDocument/2006/relationships/image" Target="../media/image285.emf"/><Relationship Id="rId40" Type="http://schemas.openxmlformats.org/officeDocument/2006/relationships/oleObject" Target="../embeddings/oleObject289.bin"/><Relationship Id="rId45" Type="http://schemas.openxmlformats.org/officeDocument/2006/relationships/image" Target="../media/image6.jpeg"/><Relationship Id="rId5" Type="http://schemas.openxmlformats.org/officeDocument/2006/relationships/image" Target="../media/image269.emf"/><Relationship Id="rId15" Type="http://schemas.openxmlformats.org/officeDocument/2006/relationships/image" Target="../media/image274.emf"/><Relationship Id="rId23" Type="http://schemas.openxmlformats.org/officeDocument/2006/relationships/image" Target="../media/image278.emf"/><Relationship Id="rId28" Type="http://schemas.openxmlformats.org/officeDocument/2006/relationships/oleObject" Target="../embeddings/oleObject283.bin"/><Relationship Id="rId36" Type="http://schemas.openxmlformats.org/officeDocument/2006/relationships/oleObject" Target="../embeddings/oleObject287.bin"/><Relationship Id="rId49" Type="http://schemas.openxmlformats.org/officeDocument/2006/relationships/oleObject" Target="../embeddings/oleObject290.bin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276.emf"/><Relationship Id="rId31" Type="http://schemas.openxmlformats.org/officeDocument/2006/relationships/image" Target="../media/image282.emf"/><Relationship Id="rId44" Type="http://schemas.openxmlformats.org/officeDocument/2006/relationships/image" Target="../media/image5.jpeg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71.emf"/><Relationship Id="rId14" Type="http://schemas.openxmlformats.org/officeDocument/2006/relationships/oleObject" Target="../embeddings/oleObject276.bin"/><Relationship Id="rId22" Type="http://schemas.openxmlformats.org/officeDocument/2006/relationships/oleObject" Target="../embeddings/oleObject280.bin"/><Relationship Id="rId27" Type="http://schemas.openxmlformats.org/officeDocument/2006/relationships/image" Target="../media/image280.emf"/><Relationship Id="rId30" Type="http://schemas.openxmlformats.org/officeDocument/2006/relationships/oleObject" Target="../embeddings/oleObject284.bin"/><Relationship Id="rId35" Type="http://schemas.openxmlformats.org/officeDocument/2006/relationships/image" Target="../media/image284.emf"/><Relationship Id="rId43" Type="http://schemas.openxmlformats.org/officeDocument/2006/relationships/image" Target="../media/image4.jpeg"/><Relationship Id="rId48" Type="http://schemas.openxmlformats.org/officeDocument/2006/relationships/image" Target="../media/image9.jpeg"/><Relationship Id="rId8" Type="http://schemas.openxmlformats.org/officeDocument/2006/relationships/oleObject" Target="../embeddings/oleObject2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9" Type="http://schemas.openxmlformats.org/officeDocument/2006/relationships/image" Target="../media/image7.jpeg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5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5.bin"/><Relationship Id="rId41" Type="http://schemas.openxmlformats.org/officeDocument/2006/relationships/image" Target="../media/image9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20.emf"/><Relationship Id="rId32" Type="http://schemas.openxmlformats.org/officeDocument/2006/relationships/image" Target="../media/image24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2.emf"/><Relationship Id="rId36" Type="http://schemas.openxmlformats.org/officeDocument/2006/relationships/image" Target="../media/image4.jpeg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3.emf"/><Relationship Id="rId35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5.emf"/><Relationship Id="rId26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297.bin"/><Relationship Id="rId25" Type="http://schemas.openxmlformats.org/officeDocument/2006/relationships/image" Target="../media/image5.jpeg"/><Relationship Id="rId2" Type="http://schemas.openxmlformats.org/officeDocument/2006/relationships/video" Target="file:///D:\&#39640;&#31561;&#25968;&#23398;&#30005;&#23376;&#25945;&#26696;\&#19978;&#20876;\&#31532;&#19977;&#31456;\&#31515;&#21345;&#20799;&#21494;&#24418;&#32447;.avi" TargetMode="Externa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9.png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slide" Target="slide1.xml"/><Relationship Id="rId28" Type="http://schemas.openxmlformats.org/officeDocument/2006/relationships/image" Target="../media/image8.jpeg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98.png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8.jpeg"/><Relationship Id="rId3" Type="http://schemas.openxmlformats.org/officeDocument/2006/relationships/image" Target="../media/image41.png"/><Relationship Id="rId21" Type="http://schemas.openxmlformats.org/officeDocument/2006/relationships/image" Target="../media/image34.emf"/><Relationship Id="rId34" Type="http://schemas.openxmlformats.org/officeDocument/2006/relationships/slide" Target="slide1.xml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33" Type="http://schemas.openxmlformats.org/officeDocument/2006/relationships/image" Target="../media/image40.emf"/><Relationship Id="rId38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8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6.jpeg"/><Relationship Id="rId40" Type="http://schemas.openxmlformats.org/officeDocument/2006/relationships/image" Target="../media/image9.jpeg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28" Type="http://schemas.openxmlformats.org/officeDocument/2006/relationships/oleObject" Target="../embeddings/oleObject30.bin"/><Relationship Id="rId36" Type="http://schemas.openxmlformats.org/officeDocument/2006/relationships/image" Target="../media/image5.jpeg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3.emf"/><Relationship Id="rId31" Type="http://schemas.openxmlformats.org/officeDocument/2006/relationships/image" Target="../media/image3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7.e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52.emf"/><Relationship Id="rId32" Type="http://schemas.openxmlformats.org/officeDocument/2006/relationships/image" Target="../media/image8.jpeg"/><Relationship Id="rId37" Type="http://schemas.openxmlformats.org/officeDocument/2006/relationships/image" Target="../media/image55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.jpeg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1.bin"/><Relationship Id="rId31" Type="http://schemas.openxmlformats.org/officeDocument/2006/relationships/image" Target="../media/image7.jpeg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slide" Target="slide1.xml"/><Relationship Id="rId30" Type="http://schemas.openxmlformats.org/officeDocument/2006/relationships/image" Target="../media/image6.jpeg"/><Relationship Id="rId35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9" Type="http://schemas.openxmlformats.org/officeDocument/2006/relationships/oleObject" Target="../embeddings/oleObject61.bin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8.jpeg"/><Relationship Id="rId42" Type="http://schemas.openxmlformats.org/officeDocument/2006/relationships/image" Target="../media/image71.e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image" Target="../media/image7.jpeg"/><Relationship Id="rId38" Type="http://schemas.openxmlformats.org/officeDocument/2006/relationships/image" Target="../media/image6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29" Type="http://schemas.openxmlformats.org/officeDocument/2006/relationships/slide" Target="slide1.xml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6.emf"/><Relationship Id="rId32" Type="http://schemas.openxmlformats.org/officeDocument/2006/relationships/image" Target="../media/image6.jpeg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70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8.emf"/><Relationship Id="rId36" Type="http://schemas.openxmlformats.org/officeDocument/2006/relationships/image" Target="../media/image72.png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5.bin"/><Relationship Id="rId31" Type="http://schemas.openxmlformats.org/officeDocument/2006/relationships/image" Target="../media/image5.jpeg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4.jpeg"/><Relationship Id="rId35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4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emf"/><Relationship Id="rId11" Type="http://schemas.openxmlformats.org/officeDocument/2006/relationships/slide" Target="slide1.xml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7.jpeg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.emf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47" Type="http://schemas.openxmlformats.org/officeDocument/2006/relationships/oleObject" Target="../embeddings/oleObject89.bin"/><Relationship Id="rId50" Type="http://schemas.openxmlformats.org/officeDocument/2006/relationships/image" Target="../media/image100.emf"/><Relationship Id="rId55" Type="http://schemas.openxmlformats.org/officeDocument/2006/relationships/oleObject" Target="../embeddings/oleObject93.bin"/><Relationship Id="rId63" Type="http://schemas.openxmlformats.org/officeDocument/2006/relationships/oleObject" Target="../embeddings/oleObject97.bin"/><Relationship Id="rId68" Type="http://schemas.openxmlformats.org/officeDocument/2006/relationships/image" Target="../media/image109.emf"/><Relationship Id="rId76" Type="http://schemas.openxmlformats.org/officeDocument/2006/relationships/image" Target="../media/image113.emf"/><Relationship Id="rId84" Type="http://schemas.openxmlformats.org/officeDocument/2006/relationships/image" Target="../media/image6.jpeg"/><Relationship Id="rId89" Type="http://schemas.openxmlformats.org/officeDocument/2006/relationships/image" Target="../media/image116.png"/><Relationship Id="rId97" Type="http://schemas.openxmlformats.org/officeDocument/2006/relationships/image" Target="../media/image120.emf"/><Relationship Id="rId7" Type="http://schemas.openxmlformats.org/officeDocument/2006/relationships/oleObject" Target="../embeddings/oleObject69.bin"/><Relationship Id="rId71" Type="http://schemas.openxmlformats.org/officeDocument/2006/relationships/oleObject" Target="../embeddings/oleObject101.bin"/><Relationship Id="rId92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9" Type="http://schemas.openxmlformats.org/officeDocument/2006/relationships/oleObject" Target="../embeddings/oleObject80.bin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95.emf"/><Relationship Id="rId45" Type="http://schemas.openxmlformats.org/officeDocument/2006/relationships/oleObject" Target="../embeddings/oleObject88.bin"/><Relationship Id="rId53" Type="http://schemas.openxmlformats.org/officeDocument/2006/relationships/oleObject" Target="../embeddings/oleObject92.bin"/><Relationship Id="rId58" Type="http://schemas.openxmlformats.org/officeDocument/2006/relationships/image" Target="../media/image104.emf"/><Relationship Id="rId66" Type="http://schemas.openxmlformats.org/officeDocument/2006/relationships/image" Target="../media/image108.emf"/><Relationship Id="rId74" Type="http://schemas.openxmlformats.org/officeDocument/2006/relationships/image" Target="../media/image112.emf"/><Relationship Id="rId79" Type="http://schemas.openxmlformats.org/officeDocument/2006/relationships/oleObject" Target="../embeddings/oleObject105.bin"/><Relationship Id="rId87" Type="http://schemas.openxmlformats.org/officeDocument/2006/relationships/image" Target="../media/image9.jpeg"/><Relationship Id="rId5" Type="http://schemas.openxmlformats.org/officeDocument/2006/relationships/oleObject" Target="../embeddings/oleObject68.bin"/><Relationship Id="rId61" Type="http://schemas.openxmlformats.org/officeDocument/2006/relationships/oleObject" Target="../embeddings/oleObject96.bin"/><Relationship Id="rId82" Type="http://schemas.openxmlformats.org/officeDocument/2006/relationships/image" Target="../media/image4.jpeg"/><Relationship Id="rId90" Type="http://schemas.openxmlformats.org/officeDocument/2006/relationships/oleObject" Target="../embeddings/oleObject107.bin"/><Relationship Id="rId95" Type="http://schemas.openxmlformats.org/officeDocument/2006/relationships/image" Target="../media/image119.emf"/><Relationship Id="rId19" Type="http://schemas.openxmlformats.org/officeDocument/2006/relationships/oleObject" Target="../embeddings/oleObject75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90.emf"/><Relationship Id="rId35" Type="http://schemas.openxmlformats.org/officeDocument/2006/relationships/oleObject" Target="../embeddings/oleObject83.bin"/><Relationship Id="rId43" Type="http://schemas.openxmlformats.org/officeDocument/2006/relationships/oleObject" Target="../embeddings/oleObject87.bin"/><Relationship Id="rId48" Type="http://schemas.openxmlformats.org/officeDocument/2006/relationships/image" Target="../media/image99.emf"/><Relationship Id="rId56" Type="http://schemas.openxmlformats.org/officeDocument/2006/relationships/image" Target="../media/image103.emf"/><Relationship Id="rId64" Type="http://schemas.openxmlformats.org/officeDocument/2006/relationships/image" Target="../media/image107.emf"/><Relationship Id="rId69" Type="http://schemas.openxmlformats.org/officeDocument/2006/relationships/oleObject" Target="../embeddings/oleObject100.bin"/><Relationship Id="rId77" Type="http://schemas.openxmlformats.org/officeDocument/2006/relationships/oleObject" Target="../embeddings/oleObject104.bin"/><Relationship Id="rId8" Type="http://schemas.openxmlformats.org/officeDocument/2006/relationships/image" Target="../media/image79.emf"/><Relationship Id="rId51" Type="http://schemas.openxmlformats.org/officeDocument/2006/relationships/oleObject" Target="../embeddings/oleObject91.bin"/><Relationship Id="rId72" Type="http://schemas.openxmlformats.org/officeDocument/2006/relationships/image" Target="../media/image111.emf"/><Relationship Id="rId80" Type="http://schemas.openxmlformats.org/officeDocument/2006/relationships/image" Target="../media/image115.emf"/><Relationship Id="rId85" Type="http://schemas.openxmlformats.org/officeDocument/2006/relationships/image" Target="../media/image7.jpeg"/><Relationship Id="rId93" Type="http://schemas.openxmlformats.org/officeDocument/2006/relationships/image" Target="../media/image118.emf"/><Relationship Id="rId3" Type="http://schemas.openxmlformats.org/officeDocument/2006/relationships/oleObject" Target="../embeddings/oleObject67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94.emf"/><Relationship Id="rId46" Type="http://schemas.openxmlformats.org/officeDocument/2006/relationships/image" Target="../media/image98.emf"/><Relationship Id="rId59" Type="http://schemas.openxmlformats.org/officeDocument/2006/relationships/oleObject" Target="../embeddings/oleObject95.bin"/><Relationship Id="rId67" Type="http://schemas.openxmlformats.org/officeDocument/2006/relationships/oleObject" Target="../embeddings/oleObject99.bin"/><Relationship Id="rId20" Type="http://schemas.openxmlformats.org/officeDocument/2006/relationships/image" Target="../media/image85.emf"/><Relationship Id="rId41" Type="http://schemas.openxmlformats.org/officeDocument/2006/relationships/oleObject" Target="../embeddings/oleObject86.bin"/><Relationship Id="rId54" Type="http://schemas.openxmlformats.org/officeDocument/2006/relationships/image" Target="../media/image102.emf"/><Relationship Id="rId62" Type="http://schemas.openxmlformats.org/officeDocument/2006/relationships/image" Target="../media/image106.emf"/><Relationship Id="rId70" Type="http://schemas.openxmlformats.org/officeDocument/2006/relationships/image" Target="../media/image110.emf"/><Relationship Id="rId75" Type="http://schemas.openxmlformats.org/officeDocument/2006/relationships/oleObject" Target="../embeddings/oleObject103.bin"/><Relationship Id="rId83" Type="http://schemas.openxmlformats.org/officeDocument/2006/relationships/image" Target="../media/image5.jpeg"/><Relationship Id="rId88" Type="http://schemas.openxmlformats.org/officeDocument/2006/relationships/oleObject" Target="../embeddings/oleObject106.bin"/><Relationship Id="rId91" Type="http://schemas.openxmlformats.org/officeDocument/2006/relationships/image" Target="../media/image117.emf"/><Relationship Id="rId96" Type="http://schemas.openxmlformats.org/officeDocument/2006/relationships/oleObject" Target="../embeddings/oleObject11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emf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49" Type="http://schemas.openxmlformats.org/officeDocument/2006/relationships/oleObject" Target="../embeddings/oleObject90.bin"/><Relationship Id="rId57" Type="http://schemas.openxmlformats.org/officeDocument/2006/relationships/oleObject" Target="../embeddings/oleObject94.bin"/><Relationship Id="rId10" Type="http://schemas.openxmlformats.org/officeDocument/2006/relationships/image" Target="../media/image80.emf"/><Relationship Id="rId31" Type="http://schemas.openxmlformats.org/officeDocument/2006/relationships/oleObject" Target="../embeddings/oleObject81.bin"/><Relationship Id="rId44" Type="http://schemas.openxmlformats.org/officeDocument/2006/relationships/image" Target="../media/image97.emf"/><Relationship Id="rId52" Type="http://schemas.openxmlformats.org/officeDocument/2006/relationships/image" Target="../media/image101.emf"/><Relationship Id="rId60" Type="http://schemas.openxmlformats.org/officeDocument/2006/relationships/image" Target="../media/image105.emf"/><Relationship Id="rId65" Type="http://schemas.openxmlformats.org/officeDocument/2006/relationships/oleObject" Target="../embeddings/oleObject98.bin"/><Relationship Id="rId73" Type="http://schemas.openxmlformats.org/officeDocument/2006/relationships/oleObject" Target="../embeddings/oleObject102.bin"/><Relationship Id="rId78" Type="http://schemas.openxmlformats.org/officeDocument/2006/relationships/image" Target="../media/image114.emf"/><Relationship Id="rId81" Type="http://schemas.openxmlformats.org/officeDocument/2006/relationships/slide" Target="slide1.xml"/><Relationship Id="rId86" Type="http://schemas.openxmlformats.org/officeDocument/2006/relationships/image" Target="../media/image8.jpeg"/><Relationship Id="rId94" Type="http://schemas.openxmlformats.org/officeDocument/2006/relationships/oleObject" Target="../embeddings/oleObject109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0.bin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4.emf"/><Relationship Id="rId39" Type="http://schemas.openxmlformats.org/officeDocument/2006/relationships/oleObject" Target="../embeddings/oleObject8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31.emf"/><Relationship Id="rId32" Type="http://schemas.openxmlformats.org/officeDocument/2006/relationships/image" Target="../media/image4.jpeg"/><Relationship Id="rId37" Type="http://schemas.openxmlformats.org/officeDocument/2006/relationships/image" Target="../media/image9.jpeg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33.emf"/><Relationship Id="rId36" Type="http://schemas.openxmlformats.org/officeDocument/2006/relationships/image" Target="../media/image8.jpeg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19.bin"/><Relationship Id="rId31" Type="http://schemas.openxmlformats.org/officeDocument/2006/relationships/slide" Target="slide1.xml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34.emf"/><Relationship Id="rId35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9" Type="http://schemas.openxmlformats.org/officeDocument/2006/relationships/oleObject" Target="../embeddings/oleObject143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50.emf"/><Relationship Id="rId42" Type="http://schemas.openxmlformats.org/officeDocument/2006/relationships/image" Target="../media/image154.emf"/><Relationship Id="rId47" Type="http://schemas.openxmlformats.org/officeDocument/2006/relationships/oleObject" Target="../embeddings/oleObject147.bin"/><Relationship Id="rId50" Type="http://schemas.openxmlformats.org/officeDocument/2006/relationships/image" Target="../media/image158.emf"/><Relationship Id="rId55" Type="http://schemas.openxmlformats.org/officeDocument/2006/relationships/oleObject" Target="../embeddings/oleObject151.bin"/><Relationship Id="rId63" Type="http://schemas.openxmlformats.org/officeDocument/2006/relationships/image" Target="../media/image9.jpeg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oleObject" Target="../embeddings/oleObject138.bin"/><Relationship Id="rId41" Type="http://schemas.openxmlformats.org/officeDocument/2006/relationships/oleObject" Target="../embeddings/oleObject144.bin"/><Relationship Id="rId54" Type="http://schemas.openxmlformats.org/officeDocument/2006/relationships/image" Target="../media/image160.emf"/><Relationship Id="rId62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45.emf"/><Relationship Id="rId32" Type="http://schemas.openxmlformats.org/officeDocument/2006/relationships/image" Target="../media/image149.emf"/><Relationship Id="rId37" Type="http://schemas.openxmlformats.org/officeDocument/2006/relationships/oleObject" Target="../embeddings/oleObject142.bin"/><Relationship Id="rId40" Type="http://schemas.openxmlformats.org/officeDocument/2006/relationships/image" Target="../media/image153.emf"/><Relationship Id="rId45" Type="http://schemas.openxmlformats.org/officeDocument/2006/relationships/oleObject" Target="../embeddings/oleObject146.bin"/><Relationship Id="rId53" Type="http://schemas.openxmlformats.org/officeDocument/2006/relationships/oleObject" Target="../embeddings/oleObject150.bin"/><Relationship Id="rId58" Type="http://schemas.openxmlformats.org/officeDocument/2006/relationships/image" Target="../media/image4.jpeg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47.emf"/><Relationship Id="rId36" Type="http://schemas.openxmlformats.org/officeDocument/2006/relationships/image" Target="../media/image151.emf"/><Relationship Id="rId49" Type="http://schemas.openxmlformats.org/officeDocument/2006/relationships/oleObject" Target="../embeddings/oleObject148.bin"/><Relationship Id="rId57" Type="http://schemas.openxmlformats.org/officeDocument/2006/relationships/slide" Target="slide1.xml"/><Relationship Id="rId61" Type="http://schemas.openxmlformats.org/officeDocument/2006/relationships/image" Target="../media/image7.jpeg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4" Type="http://schemas.openxmlformats.org/officeDocument/2006/relationships/image" Target="../media/image155.emf"/><Relationship Id="rId52" Type="http://schemas.openxmlformats.org/officeDocument/2006/relationships/image" Target="../media/image159.emf"/><Relationship Id="rId60" Type="http://schemas.openxmlformats.org/officeDocument/2006/relationships/image" Target="../media/image6.jpeg"/><Relationship Id="rId65" Type="http://schemas.openxmlformats.org/officeDocument/2006/relationships/image" Target="../media/image162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48.emf"/><Relationship Id="rId35" Type="http://schemas.openxmlformats.org/officeDocument/2006/relationships/oleObject" Target="../embeddings/oleObject141.bin"/><Relationship Id="rId43" Type="http://schemas.openxmlformats.org/officeDocument/2006/relationships/oleObject" Target="../embeddings/oleObject145.bin"/><Relationship Id="rId48" Type="http://schemas.openxmlformats.org/officeDocument/2006/relationships/image" Target="../media/image157.emf"/><Relationship Id="rId56" Type="http://schemas.openxmlformats.org/officeDocument/2006/relationships/image" Target="../media/image161.emf"/><Relationship Id="rId64" Type="http://schemas.openxmlformats.org/officeDocument/2006/relationships/oleObject" Target="../embeddings/oleObject152.bin"/><Relationship Id="rId8" Type="http://schemas.openxmlformats.org/officeDocument/2006/relationships/image" Target="../media/image137.emf"/><Relationship Id="rId51" Type="http://schemas.openxmlformats.org/officeDocument/2006/relationships/oleObject" Target="../embeddings/oleObject149.bin"/><Relationship Id="rId3" Type="http://schemas.openxmlformats.org/officeDocument/2006/relationships/oleObject" Target="../embeddings/oleObject125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38" Type="http://schemas.openxmlformats.org/officeDocument/2006/relationships/image" Target="../media/image152.emf"/><Relationship Id="rId46" Type="http://schemas.openxmlformats.org/officeDocument/2006/relationships/image" Target="../media/image156.emf"/><Relationship Id="rId5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>
            <a:extLst>
              <a:ext uri="{FF2B5EF4-FFF2-40B4-BE49-F238E27FC236}">
                <a16:creationId xmlns:a16="http://schemas.microsoft.com/office/drawing/2014/main" id="{1FBB1B33-7F02-4DC6-B685-C563E01C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A078F5A-40AE-4416-9B45-D183E6EF6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22098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第六节</a:t>
            </a:r>
          </a:p>
        </p:txBody>
      </p:sp>
      <p:sp>
        <p:nvSpPr>
          <p:cNvPr id="2158" name="Rectangle 110">
            <a:extLst>
              <a:ext uri="{FF2B5EF4-FFF2-40B4-BE49-F238E27FC236}">
                <a16:creationId xmlns:a16="http://schemas.microsoft.com/office/drawing/2014/main" id="{3C564F53-BC43-4D98-BAEE-BBF1EB46E3B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0" y="26670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/>
              <a:t>一、 曲线的渐近线</a:t>
            </a:r>
          </a:p>
        </p:txBody>
      </p:sp>
      <p:sp>
        <p:nvSpPr>
          <p:cNvPr id="2159" name="Rectangle 111">
            <a:extLst>
              <a:ext uri="{FF2B5EF4-FFF2-40B4-BE49-F238E27FC236}">
                <a16:creationId xmlns:a16="http://schemas.microsoft.com/office/drawing/2014/main" id="{26720385-FD4F-48C6-BBCE-1A16E1705D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0" y="36576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/>
              <a:t>二、 函数图形的描绘</a:t>
            </a:r>
          </a:p>
        </p:txBody>
      </p:sp>
      <p:pic>
        <p:nvPicPr>
          <p:cNvPr id="2162" name="Picture 114" descr="机动">
            <a:hlinkClick r:id="rId3" action="ppaction://hlinksldjump"/>
            <a:extLst>
              <a:ext uri="{FF2B5EF4-FFF2-40B4-BE49-F238E27FC236}">
                <a16:creationId xmlns:a16="http://schemas.microsoft.com/office/drawing/2014/main" id="{4F53F1F7-3D7C-4679-978B-82DD1C4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3" name="Text Box 115">
            <a:extLst>
              <a:ext uri="{FF2B5EF4-FFF2-40B4-BE49-F238E27FC236}">
                <a16:creationId xmlns:a16="http://schemas.microsoft.com/office/drawing/2014/main" id="{EE743948-20EB-499A-A6C3-EB1F588D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64" name="Picture 11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00B758C-FF08-4DB5-BA44-C35EF0B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5" name="Picture 11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5C0E1C-3C84-4D58-A7EA-D67E8750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6" name="Picture 11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008766-CC05-4159-B92F-DF40A332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7" name="Picture 11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83A8693-35C8-468D-8B9D-3D8A26BE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" name="Picture 12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793CF5-2726-4D05-B0E3-D6277A3E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9" name="AutoShape 12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C92147C-4BFF-4B85-930A-B433C89C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810000"/>
            <a:ext cx="44196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5" name="Text Box 127">
            <a:extLst>
              <a:ext uri="{FF2B5EF4-FFF2-40B4-BE49-F238E27FC236}">
                <a16:creationId xmlns:a16="http://schemas.microsoft.com/office/drawing/2014/main" id="{37DA19C3-103E-48A5-A9A1-21CF1CA2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1066800"/>
            <a:ext cx="44513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函数图形的描绘</a:t>
            </a:r>
          </a:p>
        </p:txBody>
      </p:sp>
      <p:graphicFrame>
        <p:nvGraphicFramePr>
          <p:cNvPr id="2176" name="Object 128">
            <a:extLst>
              <a:ext uri="{FF2B5EF4-FFF2-40B4-BE49-F238E27FC236}">
                <a16:creationId xmlns:a16="http://schemas.microsoft.com/office/drawing/2014/main" id="{14643161-C6E0-4904-8ED0-E3206F3EB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BMP 图像" r:id="rId11" imgW="3390476" imgH="3409524" progId="Paint.Picture">
                  <p:embed/>
                </p:oleObj>
              </mc:Choice>
              <mc:Fallback>
                <p:oleObj name="BMP 图像" r:id="rId11" imgW="3390476" imgH="3409524" progId="Paint.Picture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" name="Text Box 130">
            <a:extLst>
              <a:ext uri="{FF2B5EF4-FFF2-40B4-BE49-F238E27FC236}">
                <a16:creationId xmlns:a16="http://schemas.microsoft.com/office/drawing/2014/main" id="{465ADC73-3CDE-4999-B957-DB5D11A6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三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3" name="Rectangle 1071">
            <a:extLst>
              <a:ext uri="{FF2B5EF4-FFF2-40B4-BE49-F238E27FC236}">
                <a16:creationId xmlns:a16="http://schemas.microsoft.com/office/drawing/2014/main" id="{BD612E86-0AED-4F73-A357-2AF77FD0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2743200" cy="3657600"/>
          </a:xfrm>
          <a:prstGeom prst="rect">
            <a:avLst/>
          </a:prstGeom>
          <a:solidFill>
            <a:srgbClr val="00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1027">
            <a:extLst>
              <a:ext uri="{FF2B5EF4-FFF2-40B4-BE49-F238E27FC236}">
                <a16:creationId xmlns:a16="http://schemas.microsoft.com/office/drawing/2014/main" id="{3148B47B-4B09-4938-B6D8-5E889D5D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2763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又因</a:t>
            </a:r>
          </a:p>
        </p:txBody>
      </p:sp>
      <p:graphicFrame>
        <p:nvGraphicFramePr>
          <p:cNvPr id="29700" name="Object 1028">
            <a:extLst>
              <a:ext uri="{FF2B5EF4-FFF2-40B4-BE49-F238E27FC236}">
                <a16:creationId xmlns:a16="http://schemas.microsoft.com/office/drawing/2014/main" id="{AEA5B9DF-56BC-4606-B143-3BB005738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" name="公式" r:id="rId3" imgW="939600" imgH="850680" progId="Equation.3">
                  <p:embed/>
                </p:oleObj>
              </mc:Choice>
              <mc:Fallback>
                <p:oleObj name="公式" r:id="rId3" imgW="939600" imgH="8506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029">
            <a:extLst>
              <a:ext uri="{FF2B5EF4-FFF2-40B4-BE49-F238E27FC236}">
                <a16:creationId xmlns:a16="http://schemas.microsoft.com/office/drawing/2014/main" id="{56CB8BC2-0C4B-4CA6-9D1B-B1A1DED54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0525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公式" r:id="rId5" imgW="647640" imgH="850680" progId="Equation.3">
                  <p:embed/>
                </p:oleObj>
              </mc:Choice>
              <mc:Fallback>
                <p:oleObj name="公式" r:id="rId5" imgW="647640" imgH="8506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0525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30">
            <a:extLst>
              <a:ext uri="{FF2B5EF4-FFF2-40B4-BE49-F238E27FC236}">
                <a16:creationId xmlns:a16="http://schemas.microsoft.com/office/drawing/2014/main" id="{A47BA54F-1373-48BC-8107-509DDD5E5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10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公式" r:id="rId7" imgW="799920" imgH="850680" progId="Equation.3">
                  <p:embed/>
                </p:oleObj>
              </mc:Choice>
              <mc:Fallback>
                <p:oleObj name="公式" r:id="rId7" imgW="799920" imgH="8506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1031">
            <a:extLst>
              <a:ext uri="{FF2B5EF4-FFF2-40B4-BE49-F238E27FC236}">
                <a16:creationId xmlns:a16="http://schemas.microsoft.com/office/drawing/2014/main" id="{918E1D45-D677-405F-8DCF-76B69993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08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9704" name="Object 1032">
            <a:extLst>
              <a:ext uri="{FF2B5EF4-FFF2-40B4-BE49-F238E27FC236}">
                <a16:creationId xmlns:a16="http://schemas.microsoft.com/office/drawing/2014/main" id="{BFA93D15-91C3-4705-BF6B-DC3904AE4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366838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公式" r:id="rId9" imgW="2438280" imgH="850680" progId="Equation.3">
                  <p:embed/>
                </p:oleObj>
              </mc:Choice>
              <mc:Fallback>
                <p:oleObj name="公式" r:id="rId9" imgW="2438280" imgH="8506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66838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033">
            <a:extLst>
              <a:ext uri="{FF2B5EF4-FFF2-40B4-BE49-F238E27FC236}">
                <a16:creationId xmlns:a16="http://schemas.microsoft.com/office/drawing/2014/main" id="{4460EA3F-908B-4084-9FF5-B251B7B1F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257300"/>
          <a:ext cx="307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公式" r:id="rId11" imgW="3073320" imgH="1028520" progId="Equation.3">
                  <p:embed/>
                </p:oleObj>
              </mc:Choice>
              <mc:Fallback>
                <p:oleObj name="公式" r:id="rId11" imgW="3073320" imgH="10285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57300"/>
                        <a:ext cx="307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34">
            <a:extLst>
              <a:ext uri="{FF2B5EF4-FFF2-40B4-BE49-F238E27FC236}">
                <a16:creationId xmlns:a16="http://schemas.microsoft.com/office/drawing/2014/main" id="{646D1E9A-D8D5-4EDE-8D7D-637513032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362200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公式" r:id="rId13" imgW="2145960" imgH="927000" progId="Equation.3">
                  <p:embed/>
                </p:oleObj>
              </mc:Choice>
              <mc:Fallback>
                <p:oleObj name="公式" r:id="rId13" imgW="2145960" imgH="9270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039">
            <a:extLst>
              <a:ext uri="{FF2B5EF4-FFF2-40B4-BE49-F238E27FC236}">
                <a16:creationId xmlns:a16="http://schemas.microsoft.com/office/drawing/2014/main" id="{38D983A3-FA9B-4F77-B0E6-8170937D8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36220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公式" r:id="rId15" imgW="774360" imgH="850680" progId="Equation.3">
                  <p:embed/>
                </p:oleObj>
              </mc:Choice>
              <mc:Fallback>
                <p:oleObj name="公式" r:id="rId15" imgW="774360" imgH="85068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1046">
            <a:extLst>
              <a:ext uri="{FF2B5EF4-FFF2-40B4-BE49-F238E27FC236}">
                <a16:creationId xmlns:a16="http://schemas.microsoft.com/office/drawing/2014/main" id="{822587CF-A9EE-4A3C-AEC7-C4AD0CBD1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667000"/>
          <a:ext cx="185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公式" r:id="rId17" imgW="1854000" imgH="1028520" progId="Equation.3">
                  <p:embed/>
                </p:oleObj>
              </mc:Choice>
              <mc:Fallback>
                <p:oleObj name="公式" r:id="rId17" imgW="1854000" imgH="102852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185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10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54F491-998C-48D2-ACE6-3B30DBE15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62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5)  </a:t>
            </a:r>
            <a:r>
              <a:rPr lang="zh-CN" altLang="en-US"/>
              <a:t>求特殊点</a:t>
            </a:r>
          </a:p>
        </p:txBody>
      </p:sp>
      <p:sp>
        <p:nvSpPr>
          <p:cNvPr id="29719" name="Line 1047">
            <a:extLst>
              <a:ext uri="{FF2B5EF4-FFF2-40B4-BE49-F238E27FC236}">
                <a16:creationId xmlns:a16="http://schemas.microsoft.com/office/drawing/2014/main" id="{D8CC986F-F44B-4404-9824-948BDEBCA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20" name="Object 1048">
            <a:extLst>
              <a:ext uri="{FF2B5EF4-FFF2-40B4-BE49-F238E27FC236}">
                <a16:creationId xmlns:a16="http://schemas.microsoft.com/office/drawing/2014/main" id="{527A415F-0507-4A20-BA79-8EE4BFD71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125" y="47609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19" imgW="228600" imgH="241200" progId="Equation.3">
                  <p:embed/>
                </p:oleObj>
              </mc:Choice>
              <mc:Fallback>
                <p:oleObj name="公式" r:id="rId19" imgW="228600" imgH="24120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76091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1049">
            <a:extLst>
              <a:ext uri="{FF2B5EF4-FFF2-40B4-BE49-F238E27FC236}">
                <a16:creationId xmlns:a16="http://schemas.microsoft.com/office/drawing/2014/main" id="{3864CE59-2889-4028-A4B5-4A52F6536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5397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21" imgW="241200" imgH="317160" progId="Equation.3">
                  <p:embed/>
                </p:oleObj>
              </mc:Choice>
              <mc:Fallback>
                <p:oleObj name="公式" r:id="rId21" imgW="241200" imgH="31716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3975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1050">
            <a:extLst>
              <a:ext uri="{FF2B5EF4-FFF2-40B4-BE49-F238E27FC236}">
                <a16:creationId xmlns:a16="http://schemas.microsoft.com/office/drawing/2014/main" id="{769869DB-03AC-48EE-BBCC-1B221128E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561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公式" r:id="rId23" imgW="215640" imgH="317160" progId="Equation.3">
                  <p:embed/>
                </p:oleObj>
              </mc:Choice>
              <mc:Fallback>
                <p:oleObj name="公式" r:id="rId23" imgW="215640" imgH="31716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561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1051">
            <a:extLst>
              <a:ext uri="{FF2B5EF4-FFF2-40B4-BE49-F238E27FC236}">
                <a16:creationId xmlns:a16="http://schemas.microsoft.com/office/drawing/2014/main" id="{69AF769C-FE3A-40E6-A3D7-B01428798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38738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公式" r:id="rId25" imgW="507960" imgH="850680" progId="Equation.3">
                  <p:embed/>
                </p:oleObj>
              </mc:Choice>
              <mc:Fallback>
                <p:oleObj name="公式" r:id="rId25" imgW="507960" imgH="8506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38738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1052">
            <a:extLst>
              <a:ext uri="{FF2B5EF4-FFF2-40B4-BE49-F238E27FC236}">
                <a16:creationId xmlns:a16="http://schemas.microsoft.com/office/drawing/2014/main" id="{F837E961-FF39-410B-8A57-ED2081A60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7561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公式" r:id="rId27" imgW="215640" imgH="304560" progId="Equation.3">
                  <p:embed/>
                </p:oleObj>
              </mc:Choice>
              <mc:Fallback>
                <p:oleObj name="公式" r:id="rId27" imgW="215640" imgH="30456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561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1053">
            <a:extLst>
              <a:ext uri="{FF2B5EF4-FFF2-40B4-BE49-F238E27FC236}">
                <a16:creationId xmlns:a16="http://schemas.microsoft.com/office/drawing/2014/main" id="{4A8D7FC4-89FC-4059-91AA-C9B56F275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054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公式" r:id="rId29" imgW="241200" imgH="850680" progId="Equation.3">
                  <p:embed/>
                </p:oleObj>
              </mc:Choice>
              <mc:Fallback>
                <p:oleObj name="公式" r:id="rId29" imgW="241200" imgH="8506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Line 1055">
            <a:extLst>
              <a:ext uri="{FF2B5EF4-FFF2-40B4-BE49-F238E27FC236}">
                <a16:creationId xmlns:a16="http://schemas.microsoft.com/office/drawing/2014/main" id="{BAB2FD81-15B6-48CA-9CED-BE9F1B518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Text Box 1040">
            <a:extLst>
              <a:ext uri="{FF2B5EF4-FFF2-40B4-BE49-F238E27FC236}">
                <a16:creationId xmlns:a16="http://schemas.microsoft.com/office/drawing/2014/main" id="{B5BDACC9-3B44-4D0F-8151-823F8CFD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6893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为斜渐近线</a:t>
            </a:r>
          </a:p>
        </p:txBody>
      </p:sp>
      <p:graphicFrame>
        <p:nvGraphicFramePr>
          <p:cNvPr id="29713" name="Object 1041">
            <a:extLst>
              <a:ext uri="{FF2B5EF4-FFF2-40B4-BE49-F238E27FC236}">
                <a16:creationId xmlns:a16="http://schemas.microsoft.com/office/drawing/2014/main" id="{6AA6480A-44DC-4ECE-B2FA-227C61461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5306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公式" r:id="rId31" imgW="2145960" imgH="850680" progId="Equation.3">
                  <p:embed/>
                </p:oleObj>
              </mc:Choice>
              <mc:Fallback>
                <p:oleObj name="公式" r:id="rId31" imgW="2145960" imgH="85068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530600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62" name="Picture 1090" descr="机动">
            <a:hlinkClick r:id="rId33" action="ppaction://hlinksldjump"/>
            <a:extLst>
              <a:ext uri="{FF2B5EF4-FFF2-40B4-BE49-F238E27FC236}">
                <a16:creationId xmlns:a16="http://schemas.microsoft.com/office/drawing/2014/main" id="{69289FD5-5683-4980-B29E-0232BD0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63" name="Text Box 1091">
            <a:extLst>
              <a:ext uri="{FF2B5EF4-FFF2-40B4-BE49-F238E27FC236}">
                <a16:creationId xmlns:a16="http://schemas.microsoft.com/office/drawing/2014/main" id="{28D9FDD2-532A-427C-B2DC-12CB70DE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9764" name="Picture 109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5D701BE-5F8C-45DE-B0D4-6D6436F3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5" name="Picture 109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5E3F93-AD90-4082-AAE3-8CFF4141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6" name="Picture 109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CD7A47-09B3-4E33-BB69-3F50BC95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7" name="Picture 109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3D63E21-4F30-4C80-A38B-7902A8BA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8" name="Picture 109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E991CD-AE94-4C1F-BE30-EEC36037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771" name="Object 1099">
            <a:extLst>
              <a:ext uri="{FF2B5EF4-FFF2-40B4-BE49-F238E27FC236}">
                <a16:creationId xmlns:a16="http://schemas.microsoft.com/office/drawing/2014/main" id="{5EF12367-4878-4AD9-9E7B-D97B7E345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86200"/>
          <a:ext cx="252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公式" r:id="rId40" imgW="2527200" imgH="965160" progId="Equation.3">
                  <p:embed/>
                </p:oleObj>
              </mc:Choice>
              <mc:Fallback>
                <p:oleObj name="公式" r:id="rId40" imgW="2527200" imgH="965160" progId="Equation.3">
                  <p:embed/>
                  <p:pic>
                    <p:nvPicPr>
                      <p:cNvPr id="0" name="Object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86200"/>
                        <a:ext cx="252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2" name="Object 1100">
            <a:extLst>
              <a:ext uri="{FF2B5EF4-FFF2-40B4-BE49-F238E27FC236}">
                <a16:creationId xmlns:a16="http://schemas.microsoft.com/office/drawing/2014/main" id="{D69D7D2D-5D20-4458-A8AD-2E9FFE435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9530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公式" r:id="rId42" imgW="1815840" imgH="965160" progId="Equation.3">
                  <p:embed/>
                </p:oleObj>
              </mc:Choice>
              <mc:Fallback>
                <p:oleObj name="公式" r:id="rId42" imgW="1815840" imgH="965160" progId="Equation.3">
                  <p:embed/>
                  <p:pic>
                    <p:nvPicPr>
                      <p:cNvPr id="0" name="Object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5300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26" grpId="0" autoUpdateAnimBg="0"/>
      <p:bldP spid="297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0700C015-797B-4899-AFB7-584072460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1752600" cy="4572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6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）绘图</a:t>
            </a:r>
          </a:p>
        </p:txBody>
      </p:sp>
      <p:sp>
        <p:nvSpPr>
          <p:cNvPr id="45059" name="Rectangle 1027">
            <a:extLst>
              <a:ext uri="{FF2B5EF4-FFF2-40B4-BE49-F238E27FC236}">
                <a16:creationId xmlns:a16="http://schemas.microsoft.com/office/drawing/2014/main" id="{837AC438-ADB4-4287-A7D8-2C89F836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极大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5060" name="Rectangle 1028">
            <a:extLst>
              <a:ext uri="{FF2B5EF4-FFF2-40B4-BE49-F238E27FC236}">
                <a16:creationId xmlns:a16="http://schemas.microsoft.com/office/drawing/2014/main" id="{7B078FC4-7D55-4CE7-A21D-819E6716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极小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5061" name="Text Box 1029">
            <a:extLst>
              <a:ext uri="{FF2B5EF4-FFF2-40B4-BE49-F238E27FC236}">
                <a16:creationId xmlns:a16="http://schemas.microsoft.com/office/drawing/2014/main" id="{D2BD4462-1A61-449D-9122-00C6396D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斜渐近线</a:t>
            </a:r>
          </a:p>
        </p:txBody>
      </p:sp>
      <p:graphicFrame>
        <p:nvGraphicFramePr>
          <p:cNvPr id="45062" name="Object 1030">
            <a:extLst>
              <a:ext uri="{FF2B5EF4-FFF2-40B4-BE49-F238E27FC236}">
                <a16:creationId xmlns:a16="http://schemas.microsoft.com/office/drawing/2014/main" id="{E8D64923-822C-4870-B34B-DCAC2DD40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30480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3" imgW="698400" imgH="317160" progId="Equation.3">
                  <p:embed/>
                </p:oleObj>
              </mc:Choice>
              <mc:Fallback>
                <p:oleObj name="公式" r:id="rId3" imgW="698400" imgH="3171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0480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031">
            <a:extLst>
              <a:ext uri="{FF2B5EF4-FFF2-40B4-BE49-F238E27FC236}">
                <a16:creationId xmlns:a16="http://schemas.microsoft.com/office/drawing/2014/main" id="{E8DC2C66-3DB8-4C1B-9D67-AAB908CC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9257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铅直渐近线</a:t>
            </a:r>
          </a:p>
        </p:txBody>
      </p:sp>
      <p:graphicFrame>
        <p:nvGraphicFramePr>
          <p:cNvPr id="45064" name="Object 1032">
            <a:extLst>
              <a:ext uri="{FF2B5EF4-FFF2-40B4-BE49-F238E27FC236}">
                <a16:creationId xmlns:a16="http://schemas.microsoft.com/office/drawing/2014/main" id="{40F40E74-BCA2-4BA7-A926-DE1DD0A64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35052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5" imgW="1574640" imgH="850680" progId="Equation.3">
                  <p:embed/>
                </p:oleObj>
              </mc:Choice>
              <mc:Fallback>
                <p:oleObj name="公式" r:id="rId5" imgW="1574640" imgH="8506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5052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033">
            <a:extLst>
              <a:ext uri="{FF2B5EF4-FFF2-40B4-BE49-F238E27FC236}">
                <a16:creationId xmlns:a16="http://schemas.microsoft.com/office/drawing/2014/main" id="{03F5E027-ACFF-45A6-9574-4EA617E1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04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特殊点</a:t>
            </a:r>
          </a:p>
        </p:txBody>
      </p:sp>
      <p:grpSp>
        <p:nvGrpSpPr>
          <p:cNvPr id="45119" name="Group 1087">
            <a:extLst>
              <a:ext uri="{FF2B5EF4-FFF2-40B4-BE49-F238E27FC236}">
                <a16:creationId xmlns:a16="http://schemas.microsoft.com/office/drawing/2014/main" id="{F6AB1FD4-282F-4012-ADF2-FD7FE911D65A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3244850"/>
            <a:ext cx="2671762" cy="2476500"/>
            <a:chOff x="3731" y="2044"/>
            <a:chExt cx="1683" cy="1560"/>
          </a:xfrm>
        </p:grpSpPr>
        <p:graphicFrame>
          <p:nvGraphicFramePr>
            <p:cNvPr id="45118" name="Object 1086">
              <a:extLst>
                <a:ext uri="{FF2B5EF4-FFF2-40B4-BE49-F238E27FC236}">
                  <a16:creationId xmlns:a16="http://schemas.microsoft.com/office/drawing/2014/main" id="{F390747C-5A92-4D1C-AA8C-9FB0B2A0A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1" y="2044"/>
            <a:ext cx="1590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2" name="BMP 图像" r:id="rId7" imgW="2523810" imgH="2476190" progId="Paint.Picture">
                    <p:embed/>
                  </p:oleObj>
                </mc:Choice>
                <mc:Fallback>
                  <p:oleObj name="BMP 图像" r:id="rId7" imgW="2523810" imgH="2476190" progId="Paint.Picture">
                    <p:embed/>
                    <p:pic>
                      <p:nvPicPr>
                        <p:cNvPr id="0" name="Object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044"/>
                          <a:ext cx="1590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1037">
              <a:extLst>
                <a:ext uri="{FF2B5EF4-FFF2-40B4-BE49-F238E27FC236}">
                  <a16:creationId xmlns:a16="http://schemas.microsoft.com/office/drawing/2014/main" id="{75F4BBE3-3993-45E3-A535-EE4F46A60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890"/>
            <a:ext cx="6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3" name="公式" r:id="rId9" imgW="152280" imgH="304560" progId="Equation.3">
                    <p:embed/>
                  </p:oleObj>
                </mc:Choice>
                <mc:Fallback>
                  <p:oleObj name="公式" r:id="rId9" imgW="152280" imgH="30456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890"/>
                          <a:ext cx="67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038">
              <a:extLst>
                <a:ext uri="{FF2B5EF4-FFF2-40B4-BE49-F238E27FC236}">
                  <a16:creationId xmlns:a16="http://schemas.microsoft.com/office/drawing/2014/main" id="{82EFBE61-0BC5-436B-A44D-F0C6941D6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5" y="2884"/>
            <a:ext cx="18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4" name="公式" r:id="rId11" imgW="419040" imgH="304560" progId="Equation.3">
                    <p:embed/>
                  </p:oleObj>
                </mc:Choice>
                <mc:Fallback>
                  <p:oleObj name="公式" r:id="rId11" imgW="419040" imgH="30456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2884"/>
                          <a:ext cx="185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039">
              <a:extLst>
                <a:ext uri="{FF2B5EF4-FFF2-40B4-BE49-F238E27FC236}">
                  <a16:creationId xmlns:a16="http://schemas.microsoft.com/office/drawing/2014/main" id="{36D93373-3BCC-4CCB-86E0-5FB64877E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884"/>
            <a:ext cx="8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5" name="公式" r:id="rId13" imgW="190440" imgH="317160" progId="Equation.3">
                    <p:embed/>
                  </p:oleObj>
                </mc:Choice>
                <mc:Fallback>
                  <p:oleObj name="公式" r:id="rId13" imgW="190440" imgH="31716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84"/>
                          <a:ext cx="84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1040">
              <a:extLst>
                <a:ext uri="{FF2B5EF4-FFF2-40B4-BE49-F238E27FC236}">
                  <a16:creationId xmlns:a16="http://schemas.microsoft.com/office/drawing/2014/main" id="{5DCA2985-B1E8-4BAA-8BE9-57D2B1462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5" y="2875"/>
            <a:ext cx="9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" name="公式" r:id="rId15" imgW="215640" imgH="317160" progId="Equation.3">
                    <p:embed/>
                  </p:oleObj>
                </mc:Choice>
                <mc:Fallback>
                  <p:oleObj name="公式" r:id="rId15" imgW="215640" imgH="31716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2875"/>
                          <a:ext cx="95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Line 1041">
              <a:extLst>
                <a:ext uri="{FF2B5EF4-FFF2-40B4-BE49-F238E27FC236}">
                  <a16:creationId xmlns:a16="http://schemas.microsoft.com/office/drawing/2014/main" id="{C60C6BB2-DC10-4B2F-88F7-5855ECA1E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" y="288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74" name="Object 1042">
              <a:extLst>
                <a:ext uri="{FF2B5EF4-FFF2-40B4-BE49-F238E27FC236}">
                  <a16:creationId xmlns:a16="http://schemas.microsoft.com/office/drawing/2014/main" id="{1D1CC54F-0575-4C39-BB63-B1DFA389B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2883"/>
            <a:ext cx="9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公式" r:id="rId17" imgW="215640" imgH="304560" progId="Equation.3">
                    <p:embed/>
                  </p:oleObj>
                </mc:Choice>
                <mc:Fallback>
                  <p:oleObj name="公式" r:id="rId17" imgW="215640" imgH="30456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883"/>
                          <a:ext cx="95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043">
              <a:extLst>
                <a:ext uri="{FF2B5EF4-FFF2-40B4-BE49-F238E27FC236}">
                  <a16:creationId xmlns:a16="http://schemas.microsoft.com/office/drawing/2014/main" id="{3C7EF8E7-A10F-4F18-BA69-16EE60E25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4" y="2044"/>
            <a:ext cx="8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8" name="公式" r:id="rId19" imgW="1879560" imgH="1015920" progId="Equation.3">
                    <p:embed/>
                  </p:oleObj>
                </mc:Choice>
                <mc:Fallback>
                  <p:oleObj name="公式" r:id="rId19" imgW="1879560" imgH="101592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2044"/>
                          <a:ext cx="86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076" name="Picture 1044" descr="机动">
            <a:hlinkClick r:id="rId21" action="ppaction://hlinksldjump"/>
            <a:extLst>
              <a:ext uri="{FF2B5EF4-FFF2-40B4-BE49-F238E27FC236}">
                <a16:creationId xmlns:a16="http://schemas.microsoft.com/office/drawing/2014/main" id="{5745B094-E838-48E9-885C-BCFAEE50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7" name="Text Box 1045">
            <a:extLst>
              <a:ext uri="{FF2B5EF4-FFF2-40B4-BE49-F238E27FC236}">
                <a16:creationId xmlns:a16="http://schemas.microsoft.com/office/drawing/2014/main" id="{86961A91-41FC-4E9F-9761-5C925A3F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5078" name="Picture 104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6919924-5C72-42A9-A0A2-A99A0DE8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9" name="Picture 104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FCF6E3-6843-4CCF-8474-FA07FEFE6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0" name="Picture 104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3C6C9-ADCD-4B3B-8E93-E2975F29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104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C6DA196-1883-45BC-8E14-9FAC65EA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2" name="Picture 105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3C6EBC-10C0-4AD1-A642-F91E4164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083" name="Group 1051">
            <a:extLst>
              <a:ext uri="{FF2B5EF4-FFF2-40B4-BE49-F238E27FC236}">
                <a16:creationId xmlns:a16="http://schemas.microsoft.com/office/drawing/2014/main" id="{2068A666-5744-4F43-B34D-48CA354580E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90600"/>
            <a:ext cx="7772400" cy="1828800"/>
            <a:chOff x="384" y="480"/>
            <a:chExt cx="4896" cy="1152"/>
          </a:xfrm>
        </p:grpSpPr>
        <p:graphicFrame>
          <p:nvGraphicFramePr>
            <p:cNvPr id="45084" name="Object 1052">
              <a:extLst>
                <a:ext uri="{FF2B5EF4-FFF2-40B4-BE49-F238E27FC236}">
                  <a16:creationId xmlns:a16="http://schemas.microsoft.com/office/drawing/2014/main" id="{E382BAC0-5396-42E6-BB3F-0822EBD701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0" y="912"/>
            <a:ext cx="35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9" name="公式" r:id="rId28" imgW="228600" imgH="164880" progId="Equation.3">
                    <p:embed/>
                  </p:oleObj>
                </mc:Choice>
                <mc:Fallback>
                  <p:oleObj name="公式" r:id="rId28" imgW="228600" imgH="164880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912"/>
                          <a:ext cx="35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Freeform 1053">
              <a:extLst>
                <a:ext uri="{FF2B5EF4-FFF2-40B4-BE49-F238E27FC236}">
                  <a16:creationId xmlns:a16="http://schemas.microsoft.com/office/drawing/2014/main" id="{A6BB77B8-86F0-4FF4-9057-26757F130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960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96 h 288"/>
                <a:gd name="T4" fmla="*/ 528 w 52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Freeform 1054">
              <a:extLst>
                <a:ext uri="{FF2B5EF4-FFF2-40B4-BE49-F238E27FC236}">
                  <a16:creationId xmlns:a16="http://schemas.microsoft.com/office/drawing/2014/main" id="{6EB66256-D175-4F75-9B8D-C084FE9A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952"/>
              <a:ext cx="432" cy="344"/>
            </a:xfrm>
            <a:custGeom>
              <a:avLst/>
              <a:gdLst>
                <a:gd name="T0" fmla="*/ 0 w 432"/>
                <a:gd name="T1" fmla="*/ 8 h 344"/>
                <a:gd name="T2" fmla="*/ 192 w 432"/>
                <a:gd name="T3" fmla="*/ 56 h 344"/>
                <a:gd name="T4" fmla="*/ 432 w 432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344">
                  <a:moveTo>
                    <a:pt x="0" y="8"/>
                  </a:moveTo>
                  <a:cubicBezTo>
                    <a:pt x="60" y="4"/>
                    <a:pt x="120" y="0"/>
                    <a:pt x="192" y="56"/>
                  </a:cubicBezTo>
                  <a:cubicBezTo>
                    <a:pt x="264" y="112"/>
                    <a:pt x="392" y="296"/>
                    <a:pt x="432" y="344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Text Box 1055">
              <a:extLst>
                <a:ext uri="{FF2B5EF4-FFF2-40B4-BE49-F238E27FC236}">
                  <a16:creationId xmlns:a16="http://schemas.microsoft.com/office/drawing/2014/main" id="{55BEEF9B-615D-42D1-9C3F-6949E89B4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64"/>
              <a:ext cx="34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2"/>
                  </a:solidFill>
                </a:rPr>
                <a:t>无定义</a:t>
              </a:r>
            </a:p>
          </p:txBody>
        </p:sp>
        <p:graphicFrame>
          <p:nvGraphicFramePr>
            <p:cNvPr id="45088" name="Object 1056">
              <a:extLst>
                <a:ext uri="{FF2B5EF4-FFF2-40B4-BE49-F238E27FC236}">
                  <a16:creationId xmlns:a16="http://schemas.microsoft.com/office/drawing/2014/main" id="{4E89DB3C-19C4-42C8-856E-073101D7B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" y="58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" name="公式" r:id="rId30" imgW="228600" imgH="241200" progId="Equation.3">
                    <p:embed/>
                  </p:oleObj>
                </mc:Choice>
                <mc:Fallback>
                  <p:oleObj name="公式" r:id="rId30" imgW="228600" imgH="241200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58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1057">
              <a:extLst>
                <a:ext uri="{FF2B5EF4-FFF2-40B4-BE49-F238E27FC236}">
                  <a16:creationId xmlns:a16="http://schemas.microsoft.com/office/drawing/2014/main" id="{76B92E44-763D-4533-A60F-4F14AC4869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" name="公式" r:id="rId32" imgW="241200" imgH="317160" progId="Equation.3">
                    <p:embed/>
                  </p:oleObj>
                </mc:Choice>
                <mc:Fallback>
                  <p:oleObj name="公式" r:id="rId32" imgW="241200" imgH="317160" progId="Equation.3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0" name="Object 1058">
              <a:extLst>
                <a:ext uri="{FF2B5EF4-FFF2-40B4-BE49-F238E27FC236}">
                  <a16:creationId xmlns:a16="http://schemas.microsoft.com/office/drawing/2014/main" id="{B038D4DD-3153-4CD3-B1AD-DF4FE0D88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542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2" name="公式" r:id="rId34" imgW="419040" imgH="304560" progId="Equation.3">
                    <p:embed/>
                  </p:oleObj>
                </mc:Choice>
                <mc:Fallback>
                  <p:oleObj name="公式" r:id="rId34" imgW="419040" imgH="304560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42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1059">
              <a:extLst>
                <a:ext uri="{FF2B5EF4-FFF2-40B4-BE49-F238E27FC236}">
                  <a16:creationId xmlns:a16="http://schemas.microsoft.com/office/drawing/2014/main" id="{7E6186CF-D2FA-4C74-AE3A-243F893C4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54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3" name="公式" r:id="rId36" imgW="152280" imgH="304560" progId="Equation.3">
                    <p:embed/>
                  </p:oleObj>
                </mc:Choice>
                <mc:Fallback>
                  <p:oleObj name="公式" r:id="rId36" imgW="152280" imgH="304560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4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2" name="Object 1060">
              <a:extLst>
                <a:ext uri="{FF2B5EF4-FFF2-40B4-BE49-F238E27FC236}">
                  <a16:creationId xmlns:a16="http://schemas.microsoft.com/office/drawing/2014/main" id="{B3235E22-9D67-4C31-87B6-7A0B30EC8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541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4" name="公式" r:id="rId38" imgW="190440" imgH="317160" progId="Equation.3">
                    <p:embed/>
                  </p:oleObj>
                </mc:Choice>
                <mc:Fallback>
                  <p:oleObj name="公式" r:id="rId38" imgW="190440" imgH="317160" progId="Equation.3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41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3" name="Object 1061">
              <a:extLst>
                <a:ext uri="{FF2B5EF4-FFF2-40B4-BE49-F238E27FC236}">
                  <a16:creationId xmlns:a16="http://schemas.microsoft.com/office/drawing/2014/main" id="{A58F3879-B8C0-4227-8330-4D8B008F7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529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5" name="公式" r:id="rId40" imgW="1295280" imgH="406080" progId="Equation.3">
                    <p:embed/>
                  </p:oleObj>
                </mc:Choice>
                <mc:Fallback>
                  <p:oleObj name="公式" r:id="rId40" imgW="1295280" imgH="406080" progId="Equation.3">
                    <p:embed/>
                    <p:pic>
                      <p:nvPicPr>
                        <p:cNvPr id="0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529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1062">
              <a:extLst>
                <a:ext uri="{FF2B5EF4-FFF2-40B4-BE49-F238E27FC236}">
                  <a16:creationId xmlns:a16="http://schemas.microsoft.com/office/drawing/2014/main" id="{9F0DBF4F-F9CA-499B-91DB-108F192DB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528"/>
            <a:ext cx="5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6" name="公式" r:id="rId42" imgW="914400" imgH="406080" progId="Equation.3">
                    <p:embed/>
                  </p:oleObj>
                </mc:Choice>
                <mc:Fallback>
                  <p:oleObj name="公式" r:id="rId42" imgW="914400" imgH="406080" progId="Equation.3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5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5" name="Object 1063">
              <a:extLst>
                <a:ext uri="{FF2B5EF4-FFF2-40B4-BE49-F238E27FC236}">
                  <a16:creationId xmlns:a16="http://schemas.microsoft.com/office/drawing/2014/main" id="{3BB00424-C2FC-41BD-90B2-94A728A0F0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52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7" name="公式" r:id="rId44" imgW="723600" imgH="406080" progId="Equation.3">
                    <p:embed/>
                  </p:oleObj>
                </mc:Choice>
                <mc:Fallback>
                  <p:oleObj name="公式" r:id="rId44" imgW="723600" imgH="406080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6" name="Object 1064">
              <a:extLst>
                <a:ext uri="{FF2B5EF4-FFF2-40B4-BE49-F238E27FC236}">
                  <a16:creationId xmlns:a16="http://schemas.microsoft.com/office/drawing/2014/main" id="{8597C930-6B47-4824-A15F-98EA5DA29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530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8" name="公式" r:id="rId46" imgW="1143000" imgH="406080" progId="Equation.3">
                    <p:embed/>
                  </p:oleObj>
                </mc:Choice>
                <mc:Fallback>
                  <p:oleObj name="公式" r:id="rId46" imgW="1143000" imgH="406080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530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7" name="Line 1065">
              <a:extLst>
                <a:ext uri="{FF2B5EF4-FFF2-40B4-BE49-F238E27FC236}">
                  <a16:creationId xmlns:a16="http://schemas.microsoft.com/office/drawing/2014/main" id="{D981D92C-4088-4C2A-89C0-ED0381A4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09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Line 1066">
              <a:extLst>
                <a:ext uri="{FF2B5EF4-FFF2-40B4-BE49-F238E27FC236}">
                  <a16:creationId xmlns:a16="http://schemas.microsoft.com/office/drawing/2014/main" id="{D0A235C1-4194-4C73-BC58-C2A6D8FEA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1067">
              <a:extLst>
                <a:ext uri="{FF2B5EF4-FFF2-40B4-BE49-F238E27FC236}">
                  <a16:creationId xmlns:a16="http://schemas.microsoft.com/office/drawing/2014/main" id="{FF101C89-6155-4EDB-A712-E1E4256FD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Line 1068">
              <a:extLst>
                <a:ext uri="{FF2B5EF4-FFF2-40B4-BE49-F238E27FC236}">
                  <a16:creationId xmlns:a16="http://schemas.microsoft.com/office/drawing/2014/main" id="{001246E9-9AFD-479E-898F-AB40950B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Line 1069">
              <a:extLst>
                <a:ext uri="{FF2B5EF4-FFF2-40B4-BE49-F238E27FC236}">
                  <a16:creationId xmlns:a16="http://schemas.microsoft.com/office/drawing/2014/main" id="{87D33660-30F3-49E7-8A42-3637CC1DD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1070">
              <a:extLst>
                <a:ext uri="{FF2B5EF4-FFF2-40B4-BE49-F238E27FC236}">
                  <a16:creationId xmlns:a16="http://schemas.microsoft.com/office/drawing/2014/main" id="{7887DE57-6302-4C8C-B251-360AE81A8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Line 1071">
              <a:extLst>
                <a:ext uri="{FF2B5EF4-FFF2-40B4-BE49-F238E27FC236}">
                  <a16:creationId xmlns:a16="http://schemas.microsoft.com/office/drawing/2014/main" id="{86603053-FE62-4F75-BC51-15F17B13F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4" name="Line 1072">
              <a:extLst>
                <a:ext uri="{FF2B5EF4-FFF2-40B4-BE49-F238E27FC236}">
                  <a16:creationId xmlns:a16="http://schemas.microsoft.com/office/drawing/2014/main" id="{D9B30E8F-0C86-4194-A660-D6AAA97CD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Freeform 1073">
              <a:extLst>
                <a:ext uri="{FF2B5EF4-FFF2-40B4-BE49-F238E27FC236}">
                  <a16:creationId xmlns:a16="http://schemas.microsoft.com/office/drawing/2014/main" id="{0DC31793-367F-4195-9AC8-57D18D031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88 w 432"/>
                <a:gd name="T3" fmla="*/ 240 h 288"/>
                <a:gd name="T4" fmla="*/ 432 w 43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108" y="288"/>
                    <a:pt x="216" y="288"/>
                    <a:pt x="288" y="240"/>
                  </a:cubicBezTo>
                  <a:cubicBezTo>
                    <a:pt x="360" y="192"/>
                    <a:pt x="408" y="40"/>
                    <a:pt x="432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Freeform 1074">
              <a:extLst>
                <a:ext uri="{FF2B5EF4-FFF2-40B4-BE49-F238E27FC236}">
                  <a16:creationId xmlns:a16="http://schemas.microsoft.com/office/drawing/2014/main" id="{CEE46065-EC2A-4407-A862-3507B69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960"/>
              <a:ext cx="336" cy="288"/>
            </a:xfrm>
            <a:custGeom>
              <a:avLst/>
              <a:gdLst>
                <a:gd name="T0" fmla="*/ 0 w 336"/>
                <a:gd name="T1" fmla="*/ 0 h 288"/>
                <a:gd name="T2" fmla="*/ 48 w 336"/>
                <a:gd name="T3" fmla="*/ 96 h 288"/>
                <a:gd name="T4" fmla="*/ 144 w 336"/>
                <a:gd name="T5" fmla="*/ 240 h 288"/>
                <a:gd name="T6" fmla="*/ 336 w 336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88">
                  <a:moveTo>
                    <a:pt x="0" y="0"/>
                  </a:moveTo>
                  <a:cubicBezTo>
                    <a:pt x="12" y="28"/>
                    <a:pt x="24" y="56"/>
                    <a:pt x="48" y="96"/>
                  </a:cubicBezTo>
                  <a:cubicBezTo>
                    <a:pt x="72" y="136"/>
                    <a:pt x="96" y="208"/>
                    <a:pt x="144" y="240"/>
                  </a:cubicBezTo>
                  <a:cubicBezTo>
                    <a:pt x="192" y="272"/>
                    <a:pt x="264" y="280"/>
                    <a:pt x="336" y="288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07" name="Object 1075">
              <a:extLst>
                <a:ext uri="{FF2B5EF4-FFF2-40B4-BE49-F238E27FC236}">
                  <a16:creationId xmlns:a16="http://schemas.microsoft.com/office/drawing/2014/main" id="{9B444C08-BC37-4B3A-9689-53C3F49D7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9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9" name="公式" r:id="rId48" imgW="215640" imgH="317160" progId="Equation.3">
                    <p:embed/>
                  </p:oleObj>
                </mc:Choice>
                <mc:Fallback>
                  <p:oleObj name="公式" r:id="rId48" imgW="215640" imgH="317160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08" name="Group 1076">
            <a:extLst>
              <a:ext uri="{FF2B5EF4-FFF2-40B4-BE49-F238E27FC236}">
                <a16:creationId xmlns:a16="http://schemas.microsoft.com/office/drawing/2014/main" id="{8C8163EA-7F62-4C0F-B82A-1F0B2921CC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572000"/>
            <a:ext cx="2590800" cy="1371600"/>
            <a:chOff x="1584" y="2928"/>
            <a:chExt cx="1632" cy="864"/>
          </a:xfrm>
        </p:grpSpPr>
        <p:sp>
          <p:nvSpPr>
            <p:cNvPr id="45109" name="Line 1077">
              <a:extLst>
                <a:ext uri="{FF2B5EF4-FFF2-40B4-BE49-F238E27FC236}">
                  <a16:creationId xmlns:a16="http://schemas.microsoft.com/office/drawing/2014/main" id="{799F3A50-699F-4F09-9897-6DFCA96F2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10" name="Object 1078">
              <a:extLst>
                <a:ext uri="{FF2B5EF4-FFF2-40B4-BE49-F238E27FC236}">
                  <a16:creationId xmlns:a16="http://schemas.microsoft.com/office/drawing/2014/main" id="{BD609989-BC68-47EE-8F92-F7D3CF0CD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0" y="299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0" name="公式" r:id="rId50" imgW="228600" imgH="241200" progId="Equation.3">
                    <p:embed/>
                  </p:oleObj>
                </mc:Choice>
                <mc:Fallback>
                  <p:oleObj name="公式" r:id="rId50" imgW="228600" imgH="241200" progId="Equation.3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99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1" name="Object 1079">
              <a:extLst>
                <a:ext uri="{FF2B5EF4-FFF2-40B4-BE49-F238E27FC236}">
                  <a16:creationId xmlns:a16="http://schemas.microsoft.com/office/drawing/2014/main" id="{68413072-8961-4862-AC40-3089C6FDAA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3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1" name="公式" r:id="rId52" imgW="241200" imgH="317160" progId="Equation.3">
                    <p:embed/>
                  </p:oleObj>
                </mc:Choice>
                <mc:Fallback>
                  <p:oleObj name="公式" r:id="rId52" imgW="241200" imgH="317160" progId="Equation.3">
                    <p:embed/>
                    <p:pic>
                      <p:nvPicPr>
                        <p:cNvPr id="0" name="Object 1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2" name="Object 1080">
              <a:extLst>
                <a:ext uri="{FF2B5EF4-FFF2-40B4-BE49-F238E27FC236}">
                  <a16:creationId xmlns:a16="http://schemas.microsoft.com/office/drawing/2014/main" id="{4A009274-CD9E-4665-9E97-C85C20ABF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99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2" name="公式" r:id="rId54" imgW="215640" imgH="317160" progId="Equation.3">
                    <p:embed/>
                  </p:oleObj>
                </mc:Choice>
                <mc:Fallback>
                  <p:oleObj name="公式" r:id="rId54" imgW="215640" imgH="317160" progId="Equation.3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9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3" name="Object 1081">
              <a:extLst>
                <a:ext uri="{FF2B5EF4-FFF2-40B4-BE49-F238E27FC236}">
                  <a16:creationId xmlns:a16="http://schemas.microsoft.com/office/drawing/2014/main" id="{04A07CF8-28B0-4600-B31C-31006E827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237"/>
            <a:ext cx="3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3" name="公式" r:id="rId56" imgW="507960" imgH="850680" progId="Equation.3">
                    <p:embed/>
                  </p:oleObj>
                </mc:Choice>
                <mc:Fallback>
                  <p:oleObj name="公式" r:id="rId56" imgW="507960" imgH="850680" progId="Equation.3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37"/>
                          <a:ext cx="32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4" name="Object 1082">
              <a:extLst>
                <a:ext uri="{FF2B5EF4-FFF2-40B4-BE49-F238E27FC236}">
                  <a16:creationId xmlns:a16="http://schemas.microsoft.com/office/drawing/2014/main" id="{B73DD985-927F-4998-8C5D-E48DE4983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99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4" name="公式" r:id="rId58" imgW="215640" imgH="304560" progId="Equation.3">
                    <p:embed/>
                  </p:oleObj>
                </mc:Choice>
                <mc:Fallback>
                  <p:oleObj name="公式" r:id="rId58" imgW="215640" imgH="304560" progId="Equation.3">
                    <p:embed/>
                    <p:pic>
                      <p:nvPicPr>
                        <p:cNvPr id="0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9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5" name="Object 1083">
              <a:extLst>
                <a:ext uri="{FF2B5EF4-FFF2-40B4-BE49-F238E27FC236}">
                  <a16:creationId xmlns:a16="http://schemas.microsoft.com/office/drawing/2014/main" id="{84506280-C740-4925-A817-7D9E7B413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216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5" name="公式" r:id="rId60" imgW="241200" imgH="850680" progId="Equation.3">
                    <p:embed/>
                  </p:oleObj>
                </mc:Choice>
                <mc:Fallback>
                  <p:oleObj name="公式" r:id="rId60" imgW="241200" imgH="850680" progId="Equation.3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216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6" name="Line 1084">
              <a:extLst>
                <a:ext uri="{FF2B5EF4-FFF2-40B4-BE49-F238E27FC236}">
                  <a16:creationId xmlns:a16="http://schemas.microsoft.com/office/drawing/2014/main" id="{8148FEE0-2B35-4A34-8AF9-C72B8B84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46F135F-AD09-447F-83FB-CAD4E178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三、练习</a:t>
            </a:r>
            <a:endParaRPr lang="zh-CN" altLang="en-US" sz="5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E52AA005-7ABC-445F-8CD3-D845EF82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8049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D75294EF-3945-4095-8CD0-6963693CA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76400"/>
          <a:ext cx="531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公式" r:id="rId3" imgW="5308560" imgH="838080" progId="Equation.3">
                  <p:embed/>
                </p:oleObj>
              </mc:Choice>
              <mc:Fallback>
                <p:oleObj name="公式" r:id="rId3" imgW="53085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531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>
            <a:extLst>
              <a:ext uri="{FF2B5EF4-FFF2-40B4-BE49-F238E27FC236}">
                <a16:creationId xmlns:a16="http://schemas.microsoft.com/office/drawing/2014/main" id="{D14EB983-8457-43A0-AC20-5EB27218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5632517B-3B12-4BD2-BBDC-FD29B8B54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2641600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公式" r:id="rId5" imgW="1422360" imgH="393480" progId="Equation.3">
                  <p:embed/>
                </p:oleObj>
              </mc:Choice>
              <mc:Fallback>
                <p:oleObj name="公式" r:id="rId5" imgW="14223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41600"/>
                        <a:ext cx="1422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>
            <a:extLst>
              <a:ext uri="{FF2B5EF4-FFF2-40B4-BE49-F238E27FC236}">
                <a16:creationId xmlns:a16="http://schemas.microsoft.com/office/drawing/2014/main" id="{C08AB521-1A2B-47D0-8692-465CD64A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非奇非偶函数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且无对称性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82B3E00E-F349-4D9B-8589-647DA75A3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00400"/>
          <a:ext cx="2514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公式" r:id="rId7" imgW="2793960" imgH="838080" progId="Equation.3">
                  <p:embed/>
                </p:oleObj>
              </mc:Choice>
              <mc:Fallback>
                <p:oleObj name="公式" r:id="rId7" imgW="279396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2514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1A94F2D5-4061-40FA-96AD-27A5C647E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200400"/>
          <a:ext cx="23431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公式" r:id="rId9" imgW="2603160" imgH="838080" progId="Equation.3">
                  <p:embed/>
                </p:oleObj>
              </mc:Choice>
              <mc:Fallback>
                <p:oleObj name="公式" r:id="rId9" imgW="260316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00400"/>
                        <a:ext cx="23431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72D64630-F635-4A69-B19A-46A33C675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14800"/>
          <a:ext cx="17367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公式" r:id="rId11" imgW="1930320" imgH="431640" progId="Equation.3">
                  <p:embed/>
                </p:oleObj>
              </mc:Choice>
              <mc:Fallback>
                <p:oleObj name="公式" r:id="rId11" imgW="19303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17367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A5F9C00D-76B8-4DB7-B71A-7519212B4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164013"/>
          <a:ext cx="2011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公式" r:id="rId13" imgW="2234880" imgH="431640" progId="Equation.3">
                  <p:embed/>
                </p:oleObj>
              </mc:Choice>
              <mc:Fallback>
                <p:oleObj name="公式" r:id="rId13" imgW="2234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164013"/>
                        <a:ext cx="20113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05360A85-033B-4F53-9E99-0BE618A1A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4800600"/>
          <a:ext cx="1793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公式" r:id="rId15" imgW="1993680" imgH="431640" progId="Equation.3">
                  <p:embed/>
                </p:oleObj>
              </mc:Choice>
              <mc:Fallback>
                <p:oleObj name="公式" r:id="rId15" imgW="19936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800600"/>
                        <a:ext cx="1793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5FD0329D-88D5-454C-BE50-66E064316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150" y="4800600"/>
          <a:ext cx="23320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公式" r:id="rId17" imgW="2590560" imgH="444240" progId="Equation.3">
                  <p:embed/>
                </p:oleObj>
              </mc:Choice>
              <mc:Fallback>
                <p:oleObj name="公式" r:id="rId17" imgW="25905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800600"/>
                        <a:ext cx="23320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D99D2757-5854-4393-B0AC-130D41B64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18138"/>
          <a:ext cx="36925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公式" r:id="rId19" imgW="4101840" imgH="838080" progId="Equation.3">
                  <p:embed/>
                </p:oleObj>
              </mc:Choice>
              <mc:Fallback>
                <p:oleObj name="公式" r:id="rId19" imgW="410184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8138"/>
                        <a:ext cx="36925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856BE4A3-DB75-4CAE-AB25-065FBEFAC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619750"/>
          <a:ext cx="720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公式" r:id="rId21" imgW="799920" imgH="368280" progId="Equation.3">
                  <p:embed/>
                </p:oleObj>
              </mc:Choice>
              <mc:Fallback>
                <p:oleObj name="公式" r:id="rId21" imgW="79992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19750"/>
                        <a:ext cx="7207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C5F43DFD-C22D-4EAA-9847-9DE87E5C0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632450"/>
          <a:ext cx="2994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公式" r:id="rId23" imgW="3327120" imgH="431640" progId="Equation.3">
                  <p:embed/>
                </p:oleObj>
              </mc:Choice>
              <mc:Fallback>
                <p:oleObj name="公式" r:id="rId23" imgW="33271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632450"/>
                        <a:ext cx="2994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3" grpId="0" autoUpdateAnimBg="0"/>
      <p:bldP spid="532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531BF34C-D819-4422-A11A-9382729F7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757238"/>
          <a:ext cx="37338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公式" r:id="rId3" imgW="4076640" imgH="838080" progId="Equation.3">
                  <p:embed/>
                </p:oleObj>
              </mc:Choice>
              <mc:Fallback>
                <p:oleObj name="公式" r:id="rId3" imgW="407664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57238"/>
                        <a:ext cx="37338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C34302AE-5371-4343-BDDE-9CF99C3CC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1036638"/>
          <a:ext cx="81438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公式" r:id="rId5" imgW="888840" imgH="304560" progId="Equation.3">
                  <p:embed/>
                </p:oleObj>
              </mc:Choice>
              <mc:Fallback>
                <p:oleObj name="公式" r:id="rId5" imgW="8888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1036638"/>
                        <a:ext cx="81438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B9B3A6A5-E251-4A9C-B656-DFE35ECE1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76400"/>
          <a:ext cx="2849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公式" r:id="rId7" imgW="3111480" imgH="431640" progId="Equation.3">
                  <p:embed/>
                </p:oleObj>
              </mc:Choice>
              <mc:Fallback>
                <p:oleObj name="公式" r:id="rId7" imgW="3111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8495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>
            <a:extLst>
              <a:ext uri="{FF2B5EF4-FFF2-40B4-BE49-F238E27FC236}">
                <a16:creationId xmlns:a16="http://schemas.microsoft.com/office/drawing/2014/main" id="{7B32B3FA-D056-489F-A76F-EF09C194E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列表确定函数升降区间</a:t>
            </a:r>
            <a:r>
              <a:rPr lang="en-US" altLang="zh-CN" sz="2400" b="1">
                <a:ea typeface="宋体" panose="02010600030101010101" pitchFamily="2" charset="-122"/>
              </a:rPr>
              <a:t>,</a:t>
            </a:r>
            <a:r>
              <a:rPr lang="zh-CN" altLang="en-US" sz="2400" b="1">
                <a:ea typeface="宋体" panose="02010600030101010101" pitchFamily="2" charset="-122"/>
              </a:rPr>
              <a:t>凹凸区间及极值点和拐点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endParaRPr lang="en-US" altLang="zh-CN" b="1">
              <a:ea typeface="宋体" panose="02010600030101010101" pitchFamily="2" charset="-122"/>
            </a:endParaRPr>
          </a:p>
        </p:txBody>
      </p:sp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93CA614A-BCBF-4367-88E6-19D9CAE2E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65488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公式" r:id="rId9" imgW="253800" imgH="241200" progId="Equation.3">
                  <p:embed/>
                </p:oleObj>
              </mc:Choice>
              <mc:Fallback>
                <p:oleObj name="公式" r:id="rId9" imgW="253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5488"/>
                        <a:ext cx="252413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F14BA71C-A2B3-43A2-A899-3C624FCC6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00400"/>
          <a:ext cx="121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公式" r:id="rId11" imgW="1218960" imgH="393480" progId="Equation.3">
                  <p:embed/>
                </p:oleObj>
              </mc:Choice>
              <mc:Fallback>
                <p:oleObj name="公式" r:id="rId11" imgW="1218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219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D9681D8B-7269-4076-A38C-FBD0AD7B8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200400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公式" r:id="rId13" imgW="1015920" imgH="393480" progId="Equation.3">
                  <p:embed/>
                </p:oleObj>
              </mc:Choice>
              <mc:Fallback>
                <p:oleObj name="公式" r:id="rId13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1016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3681349E-32CE-441E-A4F4-73AA97BAA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200400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公式" r:id="rId15" imgW="1130040" imgH="393480" progId="Equation.3">
                  <p:embed/>
                </p:oleObj>
              </mc:Choice>
              <mc:Fallback>
                <p:oleObj name="公式" r:id="rId15" imgW="11300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00400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93643CBD-3528-4EDA-9EBF-68412D016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8" y="3194050"/>
          <a:ext cx="481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公式" r:id="rId17" imgW="482400" imgH="317160" progId="Equation.3">
                  <p:embed/>
                </p:oleObj>
              </mc:Choice>
              <mc:Fallback>
                <p:oleObj name="公式" r:id="rId17" imgW="48240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94050"/>
                        <a:ext cx="4810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974A082B-8054-4763-9D49-0025305B7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189288"/>
          <a:ext cx="927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公式" r:id="rId19" imgW="927000" imgH="393480" progId="Equation.3">
                  <p:embed/>
                </p:oleObj>
              </mc:Choice>
              <mc:Fallback>
                <p:oleObj name="公式" r:id="rId19" imgW="9270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89288"/>
                        <a:ext cx="927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47821C2D-B248-442E-9486-5D73AF5CD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3892550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公式" r:id="rId21" imgW="863280" imgH="406080" progId="Equation.3">
                  <p:embed/>
                </p:oleObj>
              </mc:Choice>
              <mc:Fallback>
                <p:oleObj name="公式" r:id="rId21" imgW="8632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892550"/>
                        <a:ext cx="6858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5CE98599-89F5-4FDD-9BA1-9D41BCD9F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5338763"/>
          <a:ext cx="614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公式" r:id="rId23" imgW="774360" imgH="393480" progId="Equation.3">
                  <p:embed/>
                </p:oleObj>
              </mc:Choice>
              <mc:Fallback>
                <p:oleObj name="公式" r:id="rId23" imgW="7743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338763"/>
                        <a:ext cx="6143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E6198C15-DEB3-42FA-8EE4-76B939D1B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82905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公式" r:id="rId25" imgW="253800" imgH="241200" progId="Equation.3">
                  <p:embed/>
                </p:oleObj>
              </mc:Choice>
              <mc:Fallback>
                <p:oleObj name="公式" r:id="rId25" imgW="2538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2905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BAEBE677-729E-454B-9682-0FBE23ED7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1795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公式" r:id="rId27" imgW="241200" imgH="88560" progId="Equation.3">
                  <p:embed/>
                </p:oleObj>
              </mc:Choice>
              <mc:Fallback>
                <p:oleObj name="公式" r:id="rId27" imgW="241200" imgH="88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17950"/>
                        <a:ext cx="361950" cy="13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D95BF497-85E8-4346-9528-537E8A771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2596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公式" r:id="rId29" imgW="253800" imgH="241200" progId="Equation.3">
                  <p:embed/>
                </p:oleObj>
              </mc:Choice>
              <mc:Fallback>
                <p:oleObj name="公式" r:id="rId29" imgW="2538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25963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93FCEEC2-3C1E-4CD5-B432-0E4CC41AA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38671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公式" r:id="rId30" imgW="203040" imgH="317160" progId="Equation.3">
                  <p:embed/>
                </p:oleObj>
              </mc:Choice>
              <mc:Fallback>
                <p:oleObj name="公式" r:id="rId30" imgW="20304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867150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99FBB621-017E-4A22-BBC8-BC22FDB72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958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公式" r:id="rId32" imgW="203040" imgH="317160" progId="Equation.3">
                  <p:embed/>
                </p:oleObj>
              </mc:Choice>
              <mc:Fallback>
                <p:oleObj name="公式" r:id="rId32" imgW="20304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1" name="Group 19">
            <a:extLst>
              <a:ext uri="{FF2B5EF4-FFF2-40B4-BE49-F238E27FC236}">
                <a16:creationId xmlns:a16="http://schemas.microsoft.com/office/drawing/2014/main" id="{35CFE56F-AB84-48FD-8533-54C7216E2ED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48000"/>
            <a:ext cx="7848600" cy="2895600"/>
            <a:chOff x="336" y="1920"/>
            <a:chExt cx="5040" cy="1824"/>
          </a:xfrm>
        </p:grpSpPr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D9C837F8-C0D3-456A-8E46-813617A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3" name="Group 21">
              <a:extLst>
                <a:ext uri="{FF2B5EF4-FFF2-40B4-BE49-F238E27FC236}">
                  <a16:creationId xmlns:a16="http://schemas.microsoft.com/office/drawing/2014/main" id="{85B99751-B3BA-4F06-928B-3071CF254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54294" name="Line 22">
                <a:extLst>
                  <a:ext uri="{FF2B5EF4-FFF2-40B4-BE49-F238E27FC236}">
                    <a16:creationId xmlns:a16="http://schemas.microsoft.com/office/drawing/2014/main" id="{5D9D1E35-9FE4-48FD-BE2E-2C7203D93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23">
                <a:extLst>
                  <a:ext uri="{FF2B5EF4-FFF2-40B4-BE49-F238E27FC236}">
                    <a16:creationId xmlns:a16="http://schemas.microsoft.com/office/drawing/2014/main" id="{6908DDE6-AEB7-4619-8DCD-9FC2F7C4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24">
                <a:extLst>
                  <a:ext uri="{FF2B5EF4-FFF2-40B4-BE49-F238E27FC236}">
                    <a16:creationId xmlns:a16="http://schemas.microsoft.com/office/drawing/2014/main" id="{3DB7E9AF-9AE4-4F08-8DF1-2220259E0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25">
                <a:extLst>
                  <a:ext uri="{FF2B5EF4-FFF2-40B4-BE49-F238E27FC236}">
                    <a16:creationId xmlns:a16="http://schemas.microsoft.com/office/drawing/2014/main" id="{7BE488BF-F00A-4E56-B671-491F0B00D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26">
                <a:extLst>
                  <a:ext uri="{FF2B5EF4-FFF2-40B4-BE49-F238E27FC236}">
                    <a16:creationId xmlns:a16="http://schemas.microsoft.com/office/drawing/2014/main" id="{5E44A3EE-1A20-43BC-B7A3-F66ACC961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27">
                <a:extLst>
                  <a:ext uri="{FF2B5EF4-FFF2-40B4-BE49-F238E27FC236}">
                    <a16:creationId xmlns:a16="http://schemas.microsoft.com/office/drawing/2014/main" id="{794541D6-98A5-46D5-9EF1-754DFAD58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28">
                <a:extLst>
                  <a:ext uri="{FF2B5EF4-FFF2-40B4-BE49-F238E27FC236}">
                    <a16:creationId xmlns:a16="http://schemas.microsoft.com/office/drawing/2014/main" id="{EAF799F4-1281-4F31-8077-F3994EE57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Line 29">
                <a:extLst>
                  <a:ext uri="{FF2B5EF4-FFF2-40B4-BE49-F238E27FC236}">
                    <a16:creationId xmlns:a16="http://schemas.microsoft.com/office/drawing/2014/main" id="{5B4DB55C-6284-42A3-AA99-7854ADE2B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2" name="Line 30">
                <a:extLst>
                  <a:ext uri="{FF2B5EF4-FFF2-40B4-BE49-F238E27FC236}">
                    <a16:creationId xmlns:a16="http://schemas.microsoft.com/office/drawing/2014/main" id="{C6A918CA-5791-41A0-81DC-C60170A58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3" name="Line 31">
                <a:extLst>
                  <a:ext uri="{FF2B5EF4-FFF2-40B4-BE49-F238E27FC236}">
                    <a16:creationId xmlns:a16="http://schemas.microsoft.com/office/drawing/2014/main" id="{321370B3-9B60-4611-B6F2-DF6726CFB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4" name="Line 32">
                <a:extLst>
                  <a:ext uri="{FF2B5EF4-FFF2-40B4-BE49-F238E27FC236}">
                    <a16:creationId xmlns:a16="http://schemas.microsoft.com/office/drawing/2014/main" id="{0EC52680-E4F2-43B1-A46C-4180CCCAB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5" name="Line 33">
                <a:extLst>
                  <a:ext uri="{FF2B5EF4-FFF2-40B4-BE49-F238E27FC236}">
                    <a16:creationId xmlns:a16="http://schemas.microsoft.com/office/drawing/2014/main" id="{2EC28FF1-B836-4999-941B-5B4AED477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34">
                <a:extLst>
                  <a:ext uri="{FF2B5EF4-FFF2-40B4-BE49-F238E27FC236}">
                    <a16:creationId xmlns:a16="http://schemas.microsoft.com/office/drawing/2014/main" id="{93F661FA-B9F1-4C5F-9BAE-132BB89B0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4307" name="Object 35">
            <a:extLst>
              <a:ext uri="{FF2B5EF4-FFF2-40B4-BE49-F238E27FC236}">
                <a16:creationId xmlns:a16="http://schemas.microsoft.com/office/drawing/2014/main" id="{03828D0F-27C3-4ADA-8A64-ABCE9D920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4578350"/>
          <a:ext cx="7270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公式" r:id="rId33" imgW="914400" imgH="406080" progId="Equation.3">
                  <p:embed/>
                </p:oleObj>
              </mc:Choice>
              <mc:Fallback>
                <p:oleObj name="公式" r:id="rId33" imgW="91440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578350"/>
                        <a:ext cx="7270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>
            <a:extLst>
              <a:ext uri="{FF2B5EF4-FFF2-40B4-BE49-F238E27FC236}">
                <a16:creationId xmlns:a16="http://schemas.microsoft.com/office/drawing/2014/main" id="{A717E89B-4C4A-409E-8A95-87DD26638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206750"/>
          <a:ext cx="4810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35" imgW="482400" imgH="304560" progId="Equation.3">
                  <p:embed/>
                </p:oleObj>
              </mc:Choice>
              <mc:Fallback>
                <p:oleObj name="公式" r:id="rId35" imgW="482400" imgH="304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6750"/>
                        <a:ext cx="4810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9" name="Object 37">
            <a:extLst>
              <a:ext uri="{FF2B5EF4-FFF2-40B4-BE49-F238E27FC236}">
                <a16:creationId xmlns:a16="http://schemas.microsoft.com/office/drawing/2014/main" id="{C13A0836-7727-4338-8FEE-EB47E7912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0" y="31940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公式" r:id="rId37" imgW="203040" imgH="317160" progId="Equation.3">
                  <p:embed/>
                </p:oleObj>
              </mc:Choice>
              <mc:Fallback>
                <p:oleObj name="公式" r:id="rId37" imgW="203040" imgH="317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194050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38">
            <a:extLst>
              <a:ext uri="{FF2B5EF4-FFF2-40B4-BE49-F238E27FC236}">
                <a16:creationId xmlns:a16="http://schemas.microsoft.com/office/drawing/2014/main" id="{76090454-E582-46D7-8CC1-F3505FA1D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99415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公式" r:id="rId38" imgW="241200" imgH="88560" progId="Equation.3">
                  <p:embed/>
                </p:oleObj>
              </mc:Choice>
              <mc:Fallback>
                <p:oleObj name="公式" r:id="rId38" imgW="241200" imgH="88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994150"/>
                        <a:ext cx="361950" cy="13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39">
            <a:extLst>
              <a:ext uri="{FF2B5EF4-FFF2-40B4-BE49-F238E27FC236}">
                <a16:creationId xmlns:a16="http://schemas.microsoft.com/office/drawing/2014/main" id="{330263B4-2618-4EF8-BFED-4CD289C18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3983038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公式" r:id="rId39" imgW="241200" imgH="88560" progId="Equation.3">
                  <p:embed/>
                </p:oleObj>
              </mc:Choice>
              <mc:Fallback>
                <p:oleObj name="公式" r:id="rId39" imgW="241200" imgH="88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983038"/>
                        <a:ext cx="361950" cy="13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40">
            <a:extLst>
              <a:ext uri="{FF2B5EF4-FFF2-40B4-BE49-F238E27FC236}">
                <a16:creationId xmlns:a16="http://schemas.microsoft.com/office/drawing/2014/main" id="{61BC4E1E-D655-4836-95BF-E85AF3B72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4958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公式" r:id="rId40" imgW="253800" imgH="241200" progId="Equation.3">
                  <p:embed/>
                </p:oleObj>
              </mc:Choice>
              <mc:Fallback>
                <p:oleObj name="公式" r:id="rId40" imgW="253800" imgH="241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41">
            <a:extLst>
              <a:ext uri="{FF2B5EF4-FFF2-40B4-BE49-F238E27FC236}">
                <a16:creationId xmlns:a16="http://schemas.microsoft.com/office/drawing/2014/main" id="{78588C98-8945-4540-A177-A0E54615E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4958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公式" r:id="rId41" imgW="253800" imgH="241200" progId="Equation.3">
                  <p:embed/>
                </p:oleObj>
              </mc:Choice>
              <mc:Fallback>
                <p:oleObj name="公式" r:id="rId41" imgW="253800" imgH="24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958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4" name="Object 42">
            <a:extLst>
              <a:ext uri="{FF2B5EF4-FFF2-40B4-BE49-F238E27FC236}">
                <a16:creationId xmlns:a16="http://schemas.microsoft.com/office/drawing/2014/main" id="{4F1AAAC0-3C61-44D7-9915-A05FC845B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6482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公式" r:id="rId42" imgW="241200" imgH="88560" progId="Equation.3">
                  <p:embed/>
                </p:oleObj>
              </mc:Choice>
              <mc:Fallback>
                <p:oleObj name="公式" r:id="rId42" imgW="241200" imgH="88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48200"/>
                        <a:ext cx="361950" cy="13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5" name="Arc 43">
            <a:extLst>
              <a:ext uri="{FF2B5EF4-FFF2-40B4-BE49-F238E27FC236}">
                <a16:creationId xmlns:a16="http://schemas.microsoft.com/office/drawing/2014/main" id="{4A9F3988-7C24-4200-9608-7908B58A6976}"/>
              </a:ext>
            </a:extLst>
          </p:cNvPr>
          <p:cNvSpPr>
            <a:spLocks/>
          </p:cNvSpPr>
          <p:nvPr/>
        </p:nvSpPr>
        <p:spPr bwMode="auto">
          <a:xfrm>
            <a:off x="1905000" y="53340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Arc 44">
            <a:extLst>
              <a:ext uri="{FF2B5EF4-FFF2-40B4-BE49-F238E27FC236}">
                <a16:creationId xmlns:a16="http://schemas.microsoft.com/office/drawing/2014/main" id="{C6FB4D06-D573-451E-B5AA-6B8218610974}"/>
              </a:ext>
            </a:extLst>
          </p:cNvPr>
          <p:cNvSpPr>
            <a:spLocks/>
          </p:cNvSpPr>
          <p:nvPr/>
        </p:nvSpPr>
        <p:spPr bwMode="auto">
          <a:xfrm>
            <a:off x="3894138" y="5335588"/>
            <a:ext cx="373062" cy="306387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Arc 45">
            <a:extLst>
              <a:ext uri="{FF2B5EF4-FFF2-40B4-BE49-F238E27FC236}">
                <a16:creationId xmlns:a16="http://schemas.microsoft.com/office/drawing/2014/main" id="{737D67FE-3DA0-4BDB-8E01-3FFA2C1B9C1F}"/>
              </a:ext>
            </a:extLst>
          </p:cNvPr>
          <p:cNvSpPr>
            <a:spLocks/>
          </p:cNvSpPr>
          <p:nvPr/>
        </p:nvSpPr>
        <p:spPr bwMode="auto">
          <a:xfrm>
            <a:off x="5886450" y="533400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8" name="Arc 46">
            <a:extLst>
              <a:ext uri="{FF2B5EF4-FFF2-40B4-BE49-F238E27FC236}">
                <a16:creationId xmlns:a16="http://schemas.microsoft.com/office/drawing/2014/main" id="{E8EEED92-1756-4A15-B183-E03DFC2BC280}"/>
              </a:ext>
            </a:extLst>
          </p:cNvPr>
          <p:cNvSpPr>
            <a:spLocks/>
          </p:cNvSpPr>
          <p:nvPr/>
        </p:nvSpPr>
        <p:spPr bwMode="auto">
          <a:xfrm>
            <a:off x="7848600" y="5335588"/>
            <a:ext cx="411163" cy="306387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9" name="Text Box 47">
            <a:extLst>
              <a:ext uri="{FF2B5EF4-FFF2-40B4-BE49-F238E27FC236}">
                <a16:creationId xmlns:a16="http://schemas.microsoft.com/office/drawing/2014/main" id="{059B115B-7AE4-444D-9590-8AE90023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10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a typeface="宋体" panose="02010600030101010101" pitchFamily="2" charset="-122"/>
              </a:rPr>
              <a:t>不存在</a:t>
            </a:r>
          </a:p>
        </p:txBody>
      </p:sp>
      <p:sp>
        <p:nvSpPr>
          <p:cNvPr id="54320" name="Text Box 48">
            <a:extLst>
              <a:ext uri="{FF2B5EF4-FFF2-40B4-BE49-F238E27FC236}">
                <a16:creationId xmlns:a16="http://schemas.microsoft.com/office/drawing/2014/main" id="{10A0890D-C5C3-4F51-B833-41821941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拐点</a:t>
            </a:r>
            <a:endParaRPr lang="zh-CN" altLang="en-US" sz="18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321" name="Text Box 49">
            <a:extLst>
              <a:ext uri="{FF2B5EF4-FFF2-40B4-BE49-F238E27FC236}">
                <a16:creationId xmlns:a16="http://schemas.microsoft.com/office/drawing/2014/main" id="{184A212A-F141-4F1B-A3E0-4C2AD2046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极值点</a:t>
            </a:r>
            <a:endParaRPr lang="zh-CN" altLang="en-US" sz="18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322" name="Text Box 50">
            <a:extLst>
              <a:ext uri="{FF2B5EF4-FFF2-40B4-BE49-F238E27FC236}">
                <a16:creationId xmlns:a16="http://schemas.microsoft.com/office/drawing/2014/main" id="{D0A806E2-A5B1-4383-AAF5-C173F03B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53000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间断点</a:t>
            </a:r>
            <a:endParaRPr lang="zh-CN" altLang="en-US" sz="18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323" name="Object 51">
            <a:extLst>
              <a:ext uri="{FF2B5EF4-FFF2-40B4-BE49-F238E27FC236}">
                <a16:creationId xmlns:a16="http://schemas.microsoft.com/office/drawing/2014/main" id="{DAFCF3D9-3B97-4DC2-8643-AA5A440D9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86400"/>
          <a:ext cx="481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公式" r:id="rId43" imgW="482400" imgH="317160" progId="Equation.3">
                  <p:embed/>
                </p:oleObj>
              </mc:Choice>
              <mc:Fallback>
                <p:oleObj name="公式" r:id="rId43" imgW="482400" imgH="3171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4810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52">
            <a:extLst>
              <a:ext uri="{FF2B5EF4-FFF2-40B4-BE49-F238E27FC236}">
                <a16:creationId xmlns:a16="http://schemas.microsoft.com/office/drawing/2014/main" id="{AA9AC6A9-C920-4BAD-9B3A-904592401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5410200"/>
          <a:ext cx="90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公式" r:id="rId45" imgW="1384200" imgH="838080" progId="Equation.3">
                  <p:embed/>
                </p:oleObj>
              </mc:Choice>
              <mc:Fallback>
                <p:oleObj name="公式" r:id="rId45" imgW="1384200" imgH="8380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410200"/>
                        <a:ext cx="908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319" grpId="0" autoUpdateAnimBg="0"/>
      <p:bldP spid="54320" grpId="0" autoUpdateAnimBg="0"/>
      <p:bldP spid="54321" grpId="0" autoUpdateAnimBg="0"/>
      <p:bldP spid="543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FF7A9253-3787-4228-B575-E792F7E9F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809625"/>
          <a:ext cx="1282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公式" r:id="rId3" imgW="1244520" imgH="393480" progId="Equation.3">
                  <p:embed/>
                </p:oleObj>
              </mc:Choice>
              <mc:Fallback>
                <p:oleObj name="公式" r:id="rId3" imgW="12445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809625"/>
                        <a:ext cx="12827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34C7C4F9-BD8F-4548-AE98-86434082B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827088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公式" r:id="rId5" imgW="3429000" imgH="457200" progId="Equation.3">
                  <p:embed/>
                </p:oleObj>
              </mc:Choice>
              <mc:Fallback>
                <p:oleObj name="公式" r:id="rId5" imgW="3429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27088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F0B8196A-587D-4987-A22D-D6ADB8BE4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35113"/>
          <a:ext cx="154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公式" r:id="rId7" imgW="1549080" imgH="393480" progId="Equation.3">
                  <p:embed/>
                </p:oleObj>
              </mc:Choice>
              <mc:Fallback>
                <p:oleObj name="公式" r:id="rId7" imgW="1549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35113"/>
                        <a:ext cx="1549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C6AA35F2-A900-4697-943B-5A9AC04BE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1535113"/>
          <a:ext cx="113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公式" r:id="rId9" imgW="1130040" imgH="393480" progId="Equation.3">
                  <p:embed/>
                </p:oleObj>
              </mc:Choice>
              <mc:Fallback>
                <p:oleObj name="公式" r:id="rId9" imgW="1130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535113"/>
                        <a:ext cx="1130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67CBD361-1A5A-4BAE-A3C2-B8B73AE7A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1524000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公式" r:id="rId11" imgW="1130040" imgH="393480" progId="Equation.3">
                  <p:embed/>
                </p:oleObj>
              </mc:Choice>
              <mc:Fallback>
                <p:oleObj name="公式" r:id="rId11" imgW="11300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524000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>
            <a:extLst>
              <a:ext uri="{FF2B5EF4-FFF2-40B4-BE49-F238E27FC236}">
                <a16:creationId xmlns:a16="http://schemas.microsoft.com/office/drawing/2014/main" id="{738AF361-31CE-4A37-8534-2FABF781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240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anose="02010600030101010101" pitchFamily="2" charset="-122"/>
              </a:rPr>
              <a:t>作图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7360A86F-F7C9-43AA-88F0-B7F635126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410200"/>
            <a:ext cx="48768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05" name="Group 9">
            <a:extLst>
              <a:ext uri="{FF2B5EF4-FFF2-40B4-BE49-F238E27FC236}">
                <a16:creationId xmlns:a16="http://schemas.microsoft.com/office/drawing/2014/main" id="{65651FE8-8BF6-4F34-BA79-CFBE5945A05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19300"/>
            <a:ext cx="6324600" cy="4076700"/>
            <a:chOff x="912" y="1272"/>
            <a:chExt cx="3984" cy="2568"/>
          </a:xfrm>
        </p:grpSpPr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48508173-B69F-4E7D-99BC-B89494AA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0B8918A1-C434-4D34-88B5-E234CFD2A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2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08" name="Object 12">
              <a:extLst>
                <a:ext uri="{FF2B5EF4-FFF2-40B4-BE49-F238E27FC236}">
                  <a16:creationId xmlns:a16="http://schemas.microsoft.com/office/drawing/2014/main" id="{A60B41C0-2794-42C1-8CDE-3995A9DBE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2945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2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2945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3">
              <a:extLst>
                <a:ext uri="{FF2B5EF4-FFF2-40B4-BE49-F238E27FC236}">
                  <a16:creationId xmlns:a16="http://schemas.microsoft.com/office/drawing/2014/main" id="{EB96FDB3-E1D4-4089-A5DC-923E75EB0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272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272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4">
              <a:extLst>
                <a:ext uri="{FF2B5EF4-FFF2-40B4-BE49-F238E27FC236}">
                  <a16:creationId xmlns:a16="http://schemas.microsoft.com/office/drawing/2014/main" id="{0A5F78BB-4673-4E82-9BE3-4A80673FD6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921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4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21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1" name="Arc 15">
            <a:extLst>
              <a:ext uri="{FF2B5EF4-FFF2-40B4-BE49-F238E27FC236}">
                <a16:creationId xmlns:a16="http://schemas.microsoft.com/office/drawing/2014/main" id="{4A782D9A-0196-41A1-AAFC-B9CFDDF2E578}"/>
              </a:ext>
            </a:extLst>
          </p:cNvPr>
          <p:cNvSpPr>
            <a:spLocks/>
          </p:cNvSpPr>
          <p:nvPr/>
        </p:nvSpPr>
        <p:spPr bwMode="auto">
          <a:xfrm>
            <a:off x="2120900" y="5492750"/>
            <a:ext cx="842963" cy="452438"/>
          </a:xfrm>
          <a:custGeom>
            <a:avLst/>
            <a:gdLst>
              <a:gd name="G0" fmla="+- 757 0 0"/>
              <a:gd name="G1" fmla="+- 21600 0 0"/>
              <a:gd name="G2" fmla="+- 21600 0 0"/>
              <a:gd name="T0" fmla="*/ 0 w 19904"/>
              <a:gd name="T1" fmla="*/ 13 h 21600"/>
              <a:gd name="T2" fmla="*/ 19904 w 19904"/>
              <a:gd name="T3" fmla="*/ 11602 h 21600"/>
              <a:gd name="T4" fmla="*/ 757 w 199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4" h="21600" fill="none" extrusionOk="0">
                <a:moveTo>
                  <a:pt x="0" y="13"/>
                </a:moveTo>
                <a:cubicBezTo>
                  <a:pt x="252" y="4"/>
                  <a:pt x="504" y="0"/>
                  <a:pt x="757" y="0"/>
                </a:cubicBezTo>
                <a:cubicBezTo>
                  <a:pt x="8801" y="0"/>
                  <a:pt x="16180" y="4470"/>
                  <a:pt x="19903" y="11602"/>
                </a:cubicBezTo>
              </a:path>
              <a:path w="19904" h="21600" stroke="0" extrusionOk="0">
                <a:moveTo>
                  <a:pt x="0" y="13"/>
                </a:moveTo>
                <a:cubicBezTo>
                  <a:pt x="252" y="4"/>
                  <a:pt x="504" y="0"/>
                  <a:pt x="757" y="0"/>
                </a:cubicBezTo>
                <a:cubicBezTo>
                  <a:pt x="8801" y="0"/>
                  <a:pt x="16180" y="4470"/>
                  <a:pt x="19903" y="11602"/>
                </a:cubicBezTo>
                <a:lnTo>
                  <a:pt x="757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Arc 16">
            <a:extLst>
              <a:ext uri="{FF2B5EF4-FFF2-40B4-BE49-F238E27FC236}">
                <a16:creationId xmlns:a16="http://schemas.microsoft.com/office/drawing/2014/main" id="{B6E6E452-E248-4927-9DCF-51A0D2F4DF91}"/>
              </a:ext>
            </a:extLst>
          </p:cNvPr>
          <p:cNvSpPr>
            <a:spLocks/>
          </p:cNvSpPr>
          <p:nvPr/>
        </p:nvSpPr>
        <p:spPr bwMode="auto">
          <a:xfrm flipH="1">
            <a:off x="2971800" y="5638800"/>
            <a:ext cx="533400" cy="223838"/>
          </a:xfrm>
          <a:custGeom>
            <a:avLst/>
            <a:gdLst>
              <a:gd name="G0" fmla="+- 1115 0 0"/>
              <a:gd name="G1" fmla="+- 0 0 0"/>
              <a:gd name="G2" fmla="+- 21600 0 0"/>
              <a:gd name="T0" fmla="*/ 21052 w 21052"/>
              <a:gd name="T1" fmla="*/ 8312 h 21600"/>
              <a:gd name="T2" fmla="*/ 0 w 21052"/>
              <a:gd name="T3" fmla="*/ 21571 h 21600"/>
              <a:gd name="T4" fmla="*/ 1115 w 2105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52" h="21600" fill="none" extrusionOk="0">
                <a:moveTo>
                  <a:pt x="21051" y="8311"/>
                </a:moveTo>
                <a:cubicBezTo>
                  <a:pt x="17696" y="16358"/>
                  <a:pt x="9833" y="21600"/>
                  <a:pt x="1115" y="21600"/>
                </a:cubicBezTo>
                <a:cubicBezTo>
                  <a:pt x="743" y="21600"/>
                  <a:pt x="371" y="21590"/>
                  <a:pt x="-1" y="21571"/>
                </a:cubicBezTo>
              </a:path>
              <a:path w="21052" h="21600" stroke="0" extrusionOk="0">
                <a:moveTo>
                  <a:pt x="21051" y="8311"/>
                </a:moveTo>
                <a:cubicBezTo>
                  <a:pt x="17696" y="16358"/>
                  <a:pt x="9833" y="21600"/>
                  <a:pt x="1115" y="21600"/>
                </a:cubicBezTo>
                <a:cubicBezTo>
                  <a:pt x="743" y="21600"/>
                  <a:pt x="371" y="21590"/>
                  <a:pt x="-1" y="21571"/>
                </a:cubicBezTo>
                <a:lnTo>
                  <a:pt x="1115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Arc 17">
            <a:extLst>
              <a:ext uri="{FF2B5EF4-FFF2-40B4-BE49-F238E27FC236}">
                <a16:creationId xmlns:a16="http://schemas.microsoft.com/office/drawing/2014/main" id="{1611CEF5-15A1-41FF-A8B0-F41D2EB96BBB}"/>
              </a:ext>
            </a:extLst>
          </p:cNvPr>
          <p:cNvSpPr>
            <a:spLocks/>
          </p:cNvSpPr>
          <p:nvPr/>
        </p:nvSpPr>
        <p:spPr bwMode="auto">
          <a:xfrm>
            <a:off x="3429000" y="2514600"/>
            <a:ext cx="762000" cy="3349625"/>
          </a:xfrm>
          <a:custGeom>
            <a:avLst/>
            <a:gdLst>
              <a:gd name="G0" fmla="+- 0 0 0"/>
              <a:gd name="G1" fmla="+- 3053 0 0"/>
              <a:gd name="G2" fmla="+- 21600 0 0"/>
              <a:gd name="T0" fmla="*/ 21383 w 21600"/>
              <a:gd name="T1" fmla="*/ 0 h 24589"/>
              <a:gd name="T2" fmla="*/ 1667 w 21600"/>
              <a:gd name="T3" fmla="*/ 24589 h 24589"/>
              <a:gd name="T4" fmla="*/ 0 w 21600"/>
              <a:gd name="T5" fmla="*/ 3053 h 24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89" fill="none" extrusionOk="0">
                <a:moveTo>
                  <a:pt x="21383" y="-1"/>
                </a:moveTo>
                <a:cubicBezTo>
                  <a:pt x="21527" y="1011"/>
                  <a:pt x="21600" y="2031"/>
                  <a:pt x="21600" y="3053"/>
                </a:cubicBezTo>
                <a:cubicBezTo>
                  <a:pt x="21600" y="14335"/>
                  <a:pt x="12916" y="23717"/>
                  <a:pt x="1666" y="24588"/>
                </a:cubicBezTo>
              </a:path>
              <a:path w="21600" h="24589" stroke="0" extrusionOk="0">
                <a:moveTo>
                  <a:pt x="21383" y="-1"/>
                </a:moveTo>
                <a:cubicBezTo>
                  <a:pt x="21527" y="1011"/>
                  <a:pt x="21600" y="2031"/>
                  <a:pt x="21600" y="3053"/>
                </a:cubicBezTo>
                <a:cubicBezTo>
                  <a:pt x="21600" y="14335"/>
                  <a:pt x="12916" y="23717"/>
                  <a:pt x="1666" y="24588"/>
                </a:cubicBezTo>
                <a:lnTo>
                  <a:pt x="0" y="3053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Arc 18">
            <a:extLst>
              <a:ext uri="{FF2B5EF4-FFF2-40B4-BE49-F238E27FC236}">
                <a16:creationId xmlns:a16="http://schemas.microsoft.com/office/drawing/2014/main" id="{F17F043A-E3C5-45AF-9B0B-FE3DD1220FA2}"/>
              </a:ext>
            </a:extLst>
          </p:cNvPr>
          <p:cNvSpPr>
            <a:spLocks/>
          </p:cNvSpPr>
          <p:nvPr/>
        </p:nvSpPr>
        <p:spPr bwMode="auto">
          <a:xfrm>
            <a:off x="4573588" y="2071688"/>
            <a:ext cx="2284412" cy="3262312"/>
          </a:xfrm>
          <a:custGeom>
            <a:avLst/>
            <a:gdLst>
              <a:gd name="G0" fmla="+- 21550 0 0"/>
              <a:gd name="G1" fmla="+- 0 0 0"/>
              <a:gd name="G2" fmla="+- 21600 0 0"/>
              <a:gd name="T0" fmla="*/ 19562 w 21550"/>
              <a:gd name="T1" fmla="*/ 21508 h 21508"/>
              <a:gd name="T2" fmla="*/ 0 w 21550"/>
              <a:gd name="T3" fmla="*/ 1473 h 21508"/>
              <a:gd name="T4" fmla="*/ 21550 w 21550"/>
              <a:gd name="T5" fmla="*/ 0 h 2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0" h="21508" fill="none" extrusionOk="0">
                <a:moveTo>
                  <a:pt x="19561" y="21508"/>
                </a:moveTo>
                <a:cubicBezTo>
                  <a:pt x="9009" y="20532"/>
                  <a:pt x="722" y="12045"/>
                  <a:pt x="0" y="1472"/>
                </a:cubicBezTo>
              </a:path>
              <a:path w="21550" h="21508" stroke="0" extrusionOk="0">
                <a:moveTo>
                  <a:pt x="19561" y="21508"/>
                </a:moveTo>
                <a:cubicBezTo>
                  <a:pt x="9009" y="20532"/>
                  <a:pt x="722" y="12045"/>
                  <a:pt x="0" y="1472"/>
                </a:cubicBezTo>
                <a:lnTo>
                  <a:pt x="2155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15" name="Object 19">
            <a:extLst>
              <a:ext uri="{FF2B5EF4-FFF2-40B4-BE49-F238E27FC236}">
                <a16:creationId xmlns:a16="http://schemas.microsoft.com/office/drawing/2014/main" id="{FDA217F5-8537-4A44-9775-D8494CB24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5463" y="5132388"/>
          <a:ext cx="32067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公式" r:id="rId19" imgW="482400" imgH="304560" progId="Equation.3">
                  <p:embed/>
                </p:oleObj>
              </mc:Choice>
              <mc:Fallback>
                <p:oleObj name="公式" r:id="rId19" imgW="48240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5132388"/>
                        <a:ext cx="320675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>
            <a:extLst>
              <a:ext uri="{FF2B5EF4-FFF2-40B4-BE49-F238E27FC236}">
                <a16:creationId xmlns:a16="http://schemas.microsoft.com/office/drawing/2014/main" id="{ABE48515-DF2C-4654-883E-91B33566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5463" y="5635625"/>
          <a:ext cx="320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公式" r:id="rId21" imgW="482400" imgH="317160" progId="Equation.3">
                  <p:embed/>
                </p:oleObj>
              </mc:Choice>
              <mc:Fallback>
                <p:oleObj name="公式" r:id="rId21" imgW="48240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5635625"/>
                        <a:ext cx="320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>
            <a:extLst>
              <a:ext uri="{FF2B5EF4-FFF2-40B4-BE49-F238E27FC236}">
                <a16:creationId xmlns:a16="http://schemas.microsoft.com/office/drawing/2014/main" id="{C5C7A01F-6F44-40F3-816A-D7811DA7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8725" y="4648200"/>
          <a:ext cx="14287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公式" r:id="rId23" imgW="215640" imgH="304560" progId="Equation.3">
                  <p:embed/>
                </p:oleObj>
              </mc:Choice>
              <mc:Fallback>
                <p:oleObj name="公式" r:id="rId23" imgW="21564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4648200"/>
                        <a:ext cx="142875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>
            <a:extLst>
              <a:ext uri="{FF2B5EF4-FFF2-40B4-BE49-F238E27FC236}">
                <a16:creationId xmlns:a16="http://schemas.microsoft.com/office/drawing/2014/main" id="{1FDF8034-EF1A-4216-B8A9-E62F80507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114800"/>
          <a:ext cx="11747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公式" r:id="rId25" imgW="177480" imgH="304560" progId="Equation.3">
                  <p:embed/>
                </p:oleObj>
              </mc:Choice>
              <mc:Fallback>
                <p:oleObj name="公式" r:id="rId25" imgW="17748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114800"/>
                        <a:ext cx="117475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3">
            <a:extLst>
              <a:ext uri="{FF2B5EF4-FFF2-40B4-BE49-F238E27FC236}">
                <a16:creationId xmlns:a16="http://schemas.microsoft.com/office/drawing/2014/main" id="{AB41EBAB-E7AB-4F1F-A312-032C50043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6925" y="4648200"/>
          <a:ext cx="11747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公式" r:id="rId27" imgW="177480" imgH="304560" progId="Equation.3">
                  <p:embed/>
                </p:oleObj>
              </mc:Choice>
              <mc:Fallback>
                <p:oleObj name="公式" r:id="rId27" imgW="17748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648200"/>
                        <a:ext cx="117475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>
            <a:extLst>
              <a:ext uri="{FF2B5EF4-FFF2-40B4-BE49-F238E27FC236}">
                <a16:creationId xmlns:a16="http://schemas.microsoft.com/office/drawing/2014/main" id="{5A457955-770A-4317-A280-F2236E803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4648200"/>
          <a:ext cx="3048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公式" r:id="rId28" imgW="457200" imgH="304560" progId="Equation.3">
                  <p:embed/>
                </p:oleObj>
              </mc:Choice>
              <mc:Fallback>
                <p:oleObj name="公式" r:id="rId28" imgW="45720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648200"/>
                        <a:ext cx="30480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>
            <a:extLst>
              <a:ext uri="{FF2B5EF4-FFF2-40B4-BE49-F238E27FC236}">
                <a16:creationId xmlns:a16="http://schemas.microsoft.com/office/drawing/2014/main" id="{719C8965-5DC2-4B91-A8D9-B342694C3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4648200"/>
          <a:ext cx="32067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公式" r:id="rId30" imgW="482400" imgH="304560" progId="Equation.3">
                  <p:embed/>
                </p:oleObj>
              </mc:Choice>
              <mc:Fallback>
                <p:oleObj name="公式" r:id="rId30" imgW="48240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648200"/>
                        <a:ext cx="320675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26">
            <a:extLst>
              <a:ext uri="{FF2B5EF4-FFF2-40B4-BE49-F238E27FC236}">
                <a16:creationId xmlns:a16="http://schemas.microsoft.com/office/drawing/2014/main" id="{CF21951D-BE94-412A-B47F-75C58B257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8200"/>
          <a:ext cx="320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公式" r:id="rId32" imgW="482400" imgH="317160" progId="Equation.3">
                  <p:embed/>
                </p:oleObj>
              </mc:Choice>
              <mc:Fallback>
                <p:oleObj name="公式" r:id="rId32" imgW="482400" imgH="317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20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Oval 27">
            <a:extLst>
              <a:ext uri="{FF2B5EF4-FFF2-40B4-BE49-F238E27FC236}">
                <a16:creationId xmlns:a16="http://schemas.microsoft.com/office/drawing/2014/main" id="{16501FBF-EC69-43F1-AF84-D5502026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16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4" name="Oval 28">
            <a:extLst>
              <a:ext uri="{FF2B5EF4-FFF2-40B4-BE49-F238E27FC236}">
                <a16:creationId xmlns:a16="http://schemas.microsoft.com/office/drawing/2014/main" id="{040B304E-FFAB-4C1A-A446-D2A2567C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6896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5" name="Oval 29">
            <a:extLst>
              <a:ext uri="{FF2B5EF4-FFF2-40B4-BE49-F238E27FC236}">
                <a16:creationId xmlns:a16="http://schemas.microsoft.com/office/drawing/2014/main" id="{A62CF8B4-F3DF-4734-A76F-F6FC1A6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521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6" name="Oval 30">
            <a:extLst>
              <a:ext uri="{FF2B5EF4-FFF2-40B4-BE49-F238E27FC236}">
                <a16:creationId xmlns:a16="http://schemas.microsoft.com/office/drawing/2014/main" id="{38A02307-CAB0-4D28-BEDF-16936496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085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27" name="Object 31">
            <a:extLst>
              <a:ext uri="{FF2B5EF4-FFF2-40B4-BE49-F238E27FC236}">
                <a16:creationId xmlns:a16="http://schemas.microsoft.com/office/drawing/2014/main" id="{904C7FA6-6D7F-40BF-BCB9-9EBCE6206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28850"/>
          <a:ext cx="1333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公式" r:id="rId33" imgW="203040" imgH="317160" progId="Equation.3">
                  <p:embed/>
                </p:oleObj>
              </mc:Choice>
              <mc:Fallback>
                <p:oleObj name="公式" r:id="rId33" imgW="20304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28850"/>
                        <a:ext cx="1333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8" name="Group 32">
            <a:extLst>
              <a:ext uri="{FF2B5EF4-FFF2-40B4-BE49-F238E27FC236}">
                <a16:creationId xmlns:a16="http://schemas.microsoft.com/office/drawing/2014/main" id="{8E8968D7-9E31-42BD-84BC-52948B599F0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372100"/>
            <a:ext cx="217488" cy="265113"/>
            <a:chOff x="2400" y="3384"/>
            <a:chExt cx="137" cy="167"/>
          </a:xfrm>
        </p:grpSpPr>
        <p:sp>
          <p:nvSpPr>
            <p:cNvPr id="55329" name="Oval 33">
              <a:extLst>
                <a:ext uri="{FF2B5EF4-FFF2-40B4-BE49-F238E27FC236}">
                  <a16:creationId xmlns:a16="http://schemas.microsoft.com/office/drawing/2014/main" id="{FDBF916D-397C-484C-AF88-714FEF1F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0" name="Object 34">
              <a:extLst>
                <a:ext uri="{FF2B5EF4-FFF2-40B4-BE49-F238E27FC236}">
                  <a16:creationId xmlns:a16="http://schemas.microsoft.com/office/drawing/2014/main" id="{B96195F2-4A0D-4DAC-A5BF-C3E88B6A2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408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4" name="公式" r:id="rId35" imgW="291960" imgH="304560" progId="Equation.3">
                    <p:embed/>
                  </p:oleObj>
                </mc:Choice>
                <mc:Fallback>
                  <p:oleObj name="公式" r:id="rId35" imgW="291960" imgH="3045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408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1" name="Group 35">
            <a:extLst>
              <a:ext uri="{FF2B5EF4-FFF2-40B4-BE49-F238E27FC236}">
                <a16:creationId xmlns:a16="http://schemas.microsoft.com/office/drawing/2014/main" id="{B4061168-E1EA-471E-A44E-DF4403BD0A6F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2290763"/>
            <a:ext cx="331788" cy="217487"/>
            <a:chOff x="2856" y="1443"/>
            <a:chExt cx="209" cy="137"/>
          </a:xfrm>
        </p:grpSpPr>
        <p:sp>
          <p:nvSpPr>
            <p:cNvPr id="55332" name="Oval 36">
              <a:extLst>
                <a:ext uri="{FF2B5EF4-FFF2-40B4-BE49-F238E27FC236}">
                  <a16:creationId xmlns:a16="http://schemas.microsoft.com/office/drawing/2014/main" id="{209468CF-242E-487C-801A-D613A1A7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48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3" name="Object 37">
              <a:extLst>
                <a:ext uri="{FF2B5EF4-FFF2-40B4-BE49-F238E27FC236}">
                  <a16:creationId xmlns:a16="http://schemas.microsoft.com/office/drawing/2014/main" id="{991DA3EC-D349-42F8-8E67-6AAA9A1141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443"/>
            <a:ext cx="13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5" name="公式" r:id="rId37" imgW="291960" imgH="291960" progId="Equation.3">
                    <p:embed/>
                  </p:oleObj>
                </mc:Choice>
                <mc:Fallback>
                  <p:oleObj name="公式" r:id="rId37" imgW="291960" imgH="2919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443"/>
                          <a:ext cx="137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4" name="Group 38">
            <a:extLst>
              <a:ext uri="{FF2B5EF4-FFF2-40B4-BE49-F238E27FC236}">
                <a16:creationId xmlns:a16="http://schemas.microsoft.com/office/drawing/2014/main" id="{4707A752-DCCC-4405-9AAB-41EA18EA5926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3938588"/>
            <a:ext cx="369888" cy="236537"/>
            <a:chOff x="3168" y="2493"/>
            <a:chExt cx="233" cy="149"/>
          </a:xfrm>
        </p:grpSpPr>
        <p:sp>
          <p:nvSpPr>
            <p:cNvPr id="55335" name="Oval 39">
              <a:extLst>
                <a:ext uri="{FF2B5EF4-FFF2-40B4-BE49-F238E27FC236}">
                  <a16:creationId xmlns:a16="http://schemas.microsoft.com/office/drawing/2014/main" id="{9EBD2208-E7BD-4EAC-9BCD-1D951B74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6" name="Object 40">
              <a:extLst>
                <a:ext uri="{FF2B5EF4-FFF2-40B4-BE49-F238E27FC236}">
                  <a16:creationId xmlns:a16="http://schemas.microsoft.com/office/drawing/2014/main" id="{D638416B-9252-408E-B089-7CF653AF1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93"/>
            <a:ext cx="13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6" name="公式" r:id="rId39" imgW="291960" imgH="317160" progId="Equation.3">
                    <p:embed/>
                  </p:oleObj>
                </mc:Choice>
                <mc:Fallback>
                  <p:oleObj name="公式" r:id="rId39" imgW="2919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93"/>
                          <a:ext cx="13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8B937D49-E3C7-4619-BE1A-244AF041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1125"/>
            <a:ext cx="6781800" cy="4187825"/>
          </a:xfrm>
          <a:prstGeom prst="rect">
            <a:avLst/>
          </a:prstGeom>
          <a:noFill/>
          <a:ln w="3175">
            <a:solidFill>
              <a:srgbClr val="FF7C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333AA355-608C-4DFE-8533-DB5FD030A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905000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公式" r:id="rId4" imgW="3035160" imgH="838080" progId="Equation.3">
                  <p:embed/>
                </p:oleObj>
              </mc:Choice>
              <mc:Fallback>
                <p:oleObj name="公式" r:id="rId4" imgW="303516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03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Line 4">
            <a:extLst>
              <a:ext uri="{FF2B5EF4-FFF2-40B4-BE49-F238E27FC236}">
                <a16:creationId xmlns:a16="http://schemas.microsoft.com/office/drawing/2014/main" id="{A55C2600-53D9-4C32-8358-B6DF92242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5350" y="1981200"/>
            <a:ext cx="0" cy="3429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6" name="Text Box 26">
            <a:hlinkClick r:id="rId3" action="ppaction://hlinksldjump"/>
            <a:extLst>
              <a:ext uri="{FF2B5EF4-FFF2-40B4-BE49-F238E27FC236}">
                <a16:creationId xmlns:a16="http://schemas.microsoft.com/office/drawing/2014/main" id="{A78CE4B3-23AA-4968-AFFD-78ED99D9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240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水平渐近线 </a:t>
            </a:r>
            <a:r>
              <a:rPr lang="en-US" altLang="zh-CN"/>
              <a:t>;   </a:t>
            </a:r>
            <a:r>
              <a:rPr lang="zh-CN" altLang="en-US"/>
              <a:t>铅直渐近线</a:t>
            </a:r>
            <a:r>
              <a:rPr lang="en-US" altLang="zh-CN"/>
              <a:t>;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428AEC0-A49D-4CB6-B150-7BD76F729B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549275"/>
            <a:ext cx="2286000" cy="719138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AD5AAB17-12E7-4F93-910F-7008A407A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194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F32C0BAF-B79C-4E9D-A069-E787553F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2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曲线渐近线的求法</a:t>
            </a:r>
          </a:p>
        </p:txBody>
      </p:sp>
      <p:sp>
        <p:nvSpPr>
          <p:cNvPr id="25648" name="Text Box 48">
            <a:hlinkClick r:id="rId4" action="ppaction://hlinksldjump"/>
            <a:extLst>
              <a:ext uri="{FF2B5EF4-FFF2-40B4-BE49-F238E27FC236}">
                <a16:creationId xmlns:a16="http://schemas.microsoft.com/office/drawing/2014/main" id="{7A1B83DF-4CA6-4BEC-9591-81CD7849A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559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斜渐近线</a:t>
            </a:r>
          </a:p>
        </p:txBody>
      </p:sp>
      <p:sp>
        <p:nvSpPr>
          <p:cNvPr id="25652" name="Line 52">
            <a:extLst>
              <a:ext uri="{FF2B5EF4-FFF2-40B4-BE49-F238E27FC236}">
                <a16:creationId xmlns:a16="http://schemas.microsoft.com/office/drawing/2014/main" id="{0F5B45F3-1A67-4348-90CC-85DC1307C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3" name="Text Box 53">
            <a:hlinkClick r:id="rId5" action="ppaction://hlinksldjump"/>
            <a:extLst>
              <a:ext uri="{FF2B5EF4-FFF2-40B4-BE49-F238E27FC236}">
                <a16:creationId xmlns:a16="http://schemas.microsoft.com/office/drawing/2014/main" id="{A6E1E8A0-DD40-46C8-AB6D-622BC68B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322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按作图步骤进行</a:t>
            </a:r>
          </a:p>
        </p:txBody>
      </p:sp>
      <p:sp>
        <p:nvSpPr>
          <p:cNvPr id="25654" name="Text Box 54">
            <a:extLst>
              <a:ext uri="{FF2B5EF4-FFF2-40B4-BE49-F238E27FC236}">
                <a16:creationId xmlns:a16="http://schemas.microsoft.com/office/drawing/2014/main" id="{5E307E71-FF5E-4F87-ABEF-C8431DC3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480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函数图形的描绘</a:t>
            </a:r>
          </a:p>
        </p:txBody>
      </p:sp>
      <p:pic>
        <p:nvPicPr>
          <p:cNvPr id="25665" name="Picture 65" descr="机动">
            <a:hlinkClick r:id="rId6" action="ppaction://hlinksldjump"/>
            <a:extLst>
              <a:ext uri="{FF2B5EF4-FFF2-40B4-BE49-F238E27FC236}">
                <a16:creationId xmlns:a16="http://schemas.microsoft.com/office/drawing/2014/main" id="{65A75D03-552E-4A3B-AD09-A8EA08D5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66" name="Text Box 66">
            <a:extLst>
              <a:ext uri="{FF2B5EF4-FFF2-40B4-BE49-F238E27FC236}">
                <a16:creationId xmlns:a16="http://schemas.microsoft.com/office/drawing/2014/main" id="{545234E3-853A-4C10-93CD-9EABE05D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67" name="Picture 6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2FEE1BF-C55B-43A7-B892-A52ACBF0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68" name="Picture 6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AD4CC3-CB4B-4BA3-9E8E-1F6B1ED4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69" name="Picture 6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A8961B-C531-4C80-9410-B4F7478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70" name="Picture 7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831B8A0-423E-46B6-9294-DE30DBB8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71" name="Picture 7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56B943-4142-414E-A902-E3CB8F16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 autoUpdateAnimBg="0"/>
      <p:bldP spid="25623" grpId="0" autoUpdateAnimBg="0"/>
      <p:bldP spid="25625" grpId="0" autoUpdateAnimBg="0"/>
      <p:bldP spid="25648" grpId="0" autoUpdateAnimBg="0"/>
      <p:bldP spid="25653" grpId="0" autoUpdateAnimBg="0"/>
      <p:bldP spid="2565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F5137F52-5061-42BE-90ED-BB9EAEDEF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587375"/>
            <a:ext cx="2743200" cy="719138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思考与练习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3962D1AF-D0D7-41DF-9017-F80B9C00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4625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 </a:t>
            </a:r>
            <a:r>
              <a:rPr lang="zh-CN" altLang="en-US"/>
              <a:t>曲线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833DD99E-556A-46B6-B7FA-ACD1A1CB0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1425575"/>
          <a:ext cx="3051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公式" r:id="rId3" imgW="3047760" imgH="1168200" progId="Equation.3">
                  <p:embed/>
                </p:oleObj>
              </mc:Choice>
              <mc:Fallback>
                <p:oleObj name="公式" r:id="rId3" imgW="3047760" imgH="116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425575"/>
                        <a:ext cx="30511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Text Box 31">
            <a:extLst>
              <a:ext uri="{FF2B5EF4-FFF2-40B4-BE49-F238E27FC236}">
                <a16:creationId xmlns:a16="http://schemas.microsoft.com/office/drawing/2014/main" id="{F832D89F-C6F8-4F4C-8BE7-DAB4F731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71775"/>
            <a:ext cx="3525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没有渐近线；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268ED015-57CE-438B-AFBB-F9C24529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757488"/>
            <a:ext cx="440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仅有水平渐近线；</a:t>
            </a:r>
          </a:p>
        </p:txBody>
      </p:sp>
      <p:sp>
        <p:nvSpPr>
          <p:cNvPr id="32801" name="Text Box 33">
            <a:extLst>
              <a:ext uri="{FF2B5EF4-FFF2-40B4-BE49-F238E27FC236}">
                <a16:creationId xmlns:a16="http://schemas.microsoft.com/office/drawing/2014/main" id="{947ED9D9-50AE-400D-AA24-C5CEA721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670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/>
              <a:t>) </a:t>
            </a:r>
            <a:r>
              <a:rPr lang="zh-CN" altLang="en-US"/>
              <a:t>仅有铅直渐近线；</a:t>
            </a:r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89651B3D-E5A2-4691-925C-56BFE89B3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92563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/>
              <a:t>) </a:t>
            </a:r>
            <a:r>
              <a:rPr lang="zh-CN" altLang="en-US"/>
              <a:t>既有水平渐近线又有铅直渐近线</a:t>
            </a:r>
            <a:r>
              <a:rPr lang="en-US" altLang="zh-CN"/>
              <a:t>.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7944534A-1B8B-444E-A672-2AED2143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911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2804" name="Object 36">
            <a:extLst>
              <a:ext uri="{FF2B5EF4-FFF2-40B4-BE49-F238E27FC236}">
                <a16:creationId xmlns:a16="http://schemas.microsoft.com/office/drawing/2014/main" id="{588239DF-A849-44ED-BCD1-674D9D58A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781550"/>
          <a:ext cx="2476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公式" r:id="rId5" imgW="2476440" imgH="1168200" progId="Equation.3">
                  <p:embed/>
                </p:oleObj>
              </mc:Choice>
              <mc:Fallback>
                <p:oleObj name="公式" r:id="rId5" imgW="2476440" imgH="1168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81550"/>
                        <a:ext cx="24765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Object 37">
            <a:extLst>
              <a:ext uri="{FF2B5EF4-FFF2-40B4-BE49-F238E27FC236}">
                <a16:creationId xmlns:a16="http://schemas.microsoft.com/office/drawing/2014/main" id="{5B119B06-7708-45DD-9E80-5919DB62E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4781550"/>
          <a:ext cx="24257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7" imgW="2425680" imgH="1168200" progId="Equation.3">
                  <p:embed/>
                </p:oleObj>
              </mc:Choice>
              <mc:Fallback>
                <p:oleObj name="公式" r:id="rId7" imgW="2425680" imgH="1168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781550"/>
                        <a:ext cx="24257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>
            <a:extLst>
              <a:ext uri="{FF2B5EF4-FFF2-40B4-BE49-F238E27FC236}">
                <a16:creationId xmlns:a16="http://schemas.microsoft.com/office/drawing/2014/main" id="{C197BB0A-9AD8-4E5B-9DD5-2AE9EADC4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722438"/>
          <a:ext cx="565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22438"/>
                        <a:ext cx="5651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13" name="Picture 45" descr="机动">
            <a:hlinkClick r:id="rId11" action="ppaction://hlinksldjump"/>
            <a:extLst>
              <a:ext uri="{FF2B5EF4-FFF2-40B4-BE49-F238E27FC236}">
                <a16:creationId xmlns:a16="http://schemas.microsoft.com/office/drawing/2014/main" id="{D8348698-E84C-48B6-84B4-EB1D9B0A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14" name="Text Box 46">
            <a:extLst>
              <a:ext uri="{FF2B5EF4-FFF2-40B4-BE49-F238E27FC236}">
                <a16:creationId xmlns:a16="http://schemas.microsoft.com/office/drawing/2014/main" id="{F1474717-5299-4CA8-9F6B-0FD326C9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815" name="Picture 4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30C6C2D-85F8-4894-B9CF-AFB584DE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6" name="Picture 4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A21E726-FEEB-45CE-9783-8A921443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7" name="Picture 4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ABF47B-A2AD-44E7-A5EF-F438713F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8" name="Picture 5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2D7D28-B366-4BEA-B843-1EE93835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9" name="Picture 5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75937-8F7F-407D-8432-6D8A3CE1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99" grpId="0" autoUpdateAnimBg="0"/>
      <p:bldP spid="32800" grpId="0" autoUpdateAnimBg="0"/>
      <p:bldP spid="32801" grpId="0" autoUpdateAnimBg="0"/>
      <p:bldP spid="32802" grpId="0" autoUpdateAnimBg="0"/>
      <p:bldP spid="328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>
            <a:extLst>
              <a:ext uri="{FF2B5EF4-FFF2-40B4-BE49-F238E27FC236}">
                <a16:creationId xmlns:a16="http://schemas.microsoft.com/office/drawing/2014/main" id="{477D8A66-2743-42E2-B2ED-D76DD291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002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拐点为 </a:t>
            </a:r>
            <a:r>
              <a:rPr lang="zh-CN" altLang="en-US" u="sng"/>
              <a:t>                         </a:t>
            </a:r>
            <a:r>
              <a:rPr lang="zh-CN" altLang="en-US"/>
              <a:t> </a:t>
            </a:r>
            <a:r>
              <a:rPr lang="en-US" altLang="zh-CN"/>
              <a:t>,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7BDD55CC-4718-4227-92E4-4CE2BD54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5731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凸区间是</a:t>
            </a:r>
            <a:r>
              <a:rPr lang="zh-CN" altLang="en-US" u="sng"/>
              <a:t>                                        </a:t>
            </a:r>
            <a:r>
              <a:rPr lang="zh-CN" altLang="en-US"/>
              <a:t> </a:t>
            </a:r>
            <a:r>
              <a:rPr lang="en-US" altLang="zh-CN"/>
              <a:t>,</a:t>
            </a:r>
          </a:p>
        </p:txBody>
      </p:sp>
      <p:graphicFrame>
        <p:nvGraphicFramePr>
          <p:cNvPr id="26654" name="Object 30">
            <a:extLst>
              <a:ext uri="{FF2B5EF4-FFF2-40B4-BE49-F238E27FC236}">
                <a16:creationId xmlns:a16="http://schemas.microsoft.com/office/drawing/2014/main" id="{50765174-DB55-49C9-B5D9-EF8015746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190625"/>
          <a:ext cx="135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公式" r:id="rId3" imgW="1358640" imgH="583920" progId="Equation.3">
                  <p:embed/>
                </p:oleObj>
              </mc:Choice>
              <mc:Fallback>
                <p:oleObj name="公式" r:id="rId3" imgW="1358640" imgH="5839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90625"/>
                        <a:ext cx="135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>
            <a:extLst>
              <a:ext uri="{FF2B5EF4-FFF2-40B4-BE49-F238E27FC236}">
                <a16:creationId xmlns:a16="http://schemas.microsoft.com/office/drawing/2014/main" id="{42861E9B-8505-4910-9225-D9E742530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52625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公式" r:id="rId5" imgW="1993680" imgH="736560" progId="Equation.3">
                  <p:embed/>
                </p:oleObj>
              </mc:Choice>
              <mc:Fallback>
                <p:oleObj name="公式" r:id="rId5" imgW="1993680" imgH="736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52625"/>
                        <a:ext cx="199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Rectangle 2">
            <a:extLst>
              <a:ext uri="{FF2B5EF4-FFF2-40B4-BE49-F238E27FC236}">
                <a16:creationId xmlns:a16="http://schemas.microsoft.com/office/drawing/2014/main" id="{ECBE9421-B765-4A8A-B739-8110A5FFF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4825"/>
            <a:ext cx="1905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0D9F93A3-59AE-4EFF-923F-DAE3C2F9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8625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公式" r:id="rId7" imgW="1676160" imgH="609480" progId="Equation.3">
                  <p:embed/>
                </p:oleObj>
              </mc:Choice>
              <mc:Fallback>
                <p:oleObj name="公式" r:id="rId7" imgW="167616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8625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>
            <a:extLst>
              <a:ext uri="{FF2B5EF4-FFF2-40B4-BE49-F238E27FC236}">
                <a16:creationId xmlns:a16="http://schemas.microsoft.com/office/drawing/2014/main" id="{B487F1CA-0AAF-4477-971D-2CA1C428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07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的凹区间是 </a:t>
            </a:r>
            <a:r>
              <a:rPr lang="zh-CN" altLang="en-US" u="sng"/>
              <a:t>                     </a:t>
            </a:r>
            <a:r>
              <a:rPr lang="zh-CN" altLang="en-US"/>
              <a:t>  </a:t>
            </a:r>
            <a:r>
              <a:rPr lang="en-US" altLang="zh-CN"/>
              <a:t>,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0D4D594A-7D34-45FF-A650-F39C1358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559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50021DF2-63EC-42A9-AB3F-2269FBD6E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公式" r:id="rId9" imgW="2920680" imgH="609480" progId="Equation.3">
                  <p:embed/>
                </p:oleObj>
              </mc:Choice>
              <mc:Fallback>
                <p:oleObj name="公式" r:id="rId9" imgW="292068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>
            <a:extLst>
              <a:ext uri="{FF2B5EF4-FFF2-40B4-BE49-F238E27FC236}">
                <a16:creationId xmlns:a16="http://schemas.microsoft.com/office/drawing/2014/main" id="{88ACBFF2-FD19-4A5D-833A-AA9EEB48D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77825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公式" r:id="rId11" imgW="1244520" imgH="583920" progId="Equation.3">
                  <p:embed/>
                </p:oleObj>
              </mc:Choice>
              <mc:Fallback>
                <p:oleObj name="公式" r:id="rId11" imgW="1244520" imgH="583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7825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>
            <a:extLst>
              <a:ext uri="{FF2B5EF4-FFF2-40B4-BE49-F238E27FC236}">
                <a16:creationId xmlns:a16="http://schemas.microsoft.com/office/drawing/2014/main" id="{D4AC9FF0-22D1-45B5-9137-1998D3946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90625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公式" r:id="rId13" imgW="1295280" imgH="583920" progId="Equation.3">
                  <p:embed/>
                </p:oleObj>
              </mc:Choice>
              <mc:Fallback>
                <p:oleObj name="公式" r:id="rId13" imgW="1295280" imgH="58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90625"/>
                        <a:ext cx="129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>
            <a:extLst>
              <a:ext uri="{FF2B5EF4-FFF2-40B4-BE49-F238E27FC236}">
                <a16:creationId xmlns:a16="http://schemas.microsoft.com/office/drawing/2014/main" id="{FD17520E-E0BA-4A5B-BFA2-99035BB8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557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E8F2B428-88C9-495F-A026-3E50E976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7171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渐近线 </a:t>
            </a:r>
            <a:r>
              <a:rPr lang="zh-CN" altLang="en-US" u="sng"/>
              <a:t>               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26658" name="Object 34">
            <a:extLst>
              <a:ext uri="{FF2B5EF4-FFF2-40B4-BE49-F238E27FC236}">
                <a16:creationId xmlns:a16="http://schemas.microsoft.com/office/drawing/2014/main" id="{A18B6146-99CE-489D-8A55-392F7A7E1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2320925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公式" r:id="rId15" imgW="723600" imgH="393480" progId="Equation.3">
                  <p:embed/>
                </p:oleObj>
              </mc:Choice>
              <mc:Fallback>
                <p:oleObj name="公式" r:id="rId15" imgW="72360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320925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66" name="Picture 42" descr="机动">
            <a:hlinkClick r:id="rId17" action="ppaction://hlinksldjump"/>
            <a:extLst>
              <a:ext uri="{FF2B5EF4-FFF2-40B4-BE49-F238E27FC236}">
                <a16:creationId xmlns:a16="http://schemas.microsoft.com/office/drawing/2014/main" id="{A8E0009C-4800-4A40-AA55-E0107B69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7" name="Text Box 43">
            <a:extLst>
              <a:ext uri="{FF2B5EF4-FFF2-40B4-BE49-F238E27FC236}">
                <a16:creationId xmlns:a16="http://schemas.microsoft.com/office/drawing/2014/main" id="{13B40DF2-7B2D-4AF9-BDB2-8C388389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68" name="Picture 4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0958FC5-B5D7-4F4D-B3D5-D925894F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9" name="Picture 4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1D64B7-12F1-459B-BA83-A71963F4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70" name="Picture 4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432623-503E-498E-9A37-95B6EC95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71" name="Picture 4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D82CCA3-6C91-453B-9B30-097EE81A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72" name="Picture 4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9E89FF-75DB-4B00-86A4-50477188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04" name="Rectangle 80">
            <a:extLst>
              <a:ext uri="{FF2B5EF4-FFF2-40B4-BE49-F238E27FC236}">
                <a16:creationId xmlns:a16="http://schemas.microsoft.com/office/drawing/2014/main" id="{B35B19A6-8483-40B1-A70D-931DF22B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4491038" cy="2570163"/>
          </a:xfrm>
          <a:prstGeom prst="rect">
            <a:avLst/>
          </a:prstGeom>
          <a:solidFill>
            <a:srgbClr val="005580"/>
          </a:solidFill>
          <a:ln w="38100" cmpd="dbl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05" name="Group 81">
            <a:extLst>
              <a:ext uri="{FF2B5EF4-FFF2-40B4-BE49-F238E27FC236}">
                <a16:creationId xmlns:a16="http://schemas.microsoft.com/office/drawing/2014/main" id="{D87B860E-B6FA-4EA4-BDC4-28C12B50FB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72038" y="4495800"/>
            <a:ext cx="1743075" cy="752475"/>
            <a:chOff x="1644" y="1920"/>
            <a:chExt cx="1098" cy="474"/>
          </a:xfrm>
        </p:grpSpPr>
        <p:sp>
          <p:nvSpPr>
            <p:cNvPr id="26706" name="Freeform 82">
              <a:extLst>
                <a:ext uri="{FF2B5EF4-FFF2-40B4-BE49-F238E27FC236}">
                  <a16:creationId xmlns:a16="http://schemas.microsoft.com/office/drawing/2014/main" id="{69C0E81A-5256-4071-B140-2222B37F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286"/>
              <a:ext cx="282" cy="108"/>
            </a:xfrm>
            <a:custGeom>
              <a:avLst/>
              <a:gdLst>
                <a:gd name="T0" fmla="*/ 6 w 282"/>
                <a:gd name="T1" fmla="*/ 108 h 108"/>
                <a:gd name="T2" fmla="*/ 12 w 282"/>
                <a:gd name="T3" fmla="*/ 108 h 108"/>
                <a:gd name="T4" fmla="*/ 18 w 282"/>
                <a:gd name="T5" fmla="*/ 108 h 108"/>
                <a:gd name="T6" fmla="*/ 18 w 282"/>
                <a:gd name="T7" fmla="*/ 108 h 108"/>
                <a:gd name="T8" fmla="*/ 24 w 282"/>
                <a:gd name="T9" fmla="*/ 108 h 108"/>
                <a:gd name="T10" fmla="*/ 30 w 282"/>
                <a:gd name="T11" fmla="*/ 108 h 108"/>
                <a:gd name="T12" fmla="*/ 36 w 282"/>
                <a:gd name="T13" fmla="*/ 108 h 108"/>
                <a:gd name="T14" fmla="*/ 42 w 282"/>
                <a:gd name="T15" fmla="*/ 108 h 108"/>
                <a:gd name="T16" fmla="*/ 48 w 282"/>
                <a:gd name="T17" fmla="*/ 102 h 108"/>
                <a:gd name="T18" fmla="*/ 54 w 282"/>
                <a:gd name="T19" fmla="*/ 102 h 108"/>
                <a:gd name="T20" fmla="*/ 60 w 282"/>
                <a:gd name="T21" fmla="*/ 102 h 108"/>
                <a:gd name="T22" fmla="*/ 66 w 282"/>
                <a:gd name="T23" fmla="*/ 102 h 108"/>
                <a:gd name="T24" fmla="*/ 72 w 282"/>
                <a:gd name="T25" fmla="*/ 102 h 108"/>
                <a:gd name="T26" fmla="*/ 78 w 282"/>
                <a:gd name="T27" fmla="*/ 96 h 108"/>
                <a:gd name="T28" fmla="*/ 84 w 282"/>
                <a:gd name="T29" fmla="*/ 96 h 108"/>
                <a:gd name="T30" fmla="*/ 84 w 282"/>
                <a:gd name="T31" fmla="*/ 96 h 108"/>
                <a:gd name="T32" fmla="*/ 90 w 282"/>
                <a:gd name="T33" fmla="*/ 96 h 108"/>
                <a:gd name="T34" fmla="*/ 96 w 282"/>
                <a:gd name="T35" fmla="*/ 96 h 108"/>
                <a:gd name="T36" fmla="*/ 102 w 282"/>
                <a:gd name="T37" fmla="*/ 90 h 108"/>
                <a:gd name="T38" fmla="*/ 108 w 282"/>
                <a:gd name="T39" fmla="*/ 90 h 108"/>
                <a:gd name="T40" fmla="*/ 114 w 282"/>
                <a:gd name="T41" fmla="*/ 90 h 108"/>
                <a:gd name="T42" fmla="*/ 120 w 282"/>
                <a:gd name="T43" fmla="*/ 84 h 108"/>
                <a:gd name="T44" fmla="*/ 126 w 282"/>
                <a:gd name="T45" fmla="*/ 84 h 108"/>
                <a:gd name="T46" fmla="*/ 132 w 282"/>
                <a:gd name="T47" fmla="*/ 84 h 108"/>
                <a:gd name="T48" fmla="*/ 138 w 282"/>
                <a:gd name="T49" fmla="*/ 78 h 108"/>
                <a:gd name="T50" fmla="*/ 144 w 282"/>
                <a:gd name="T51" fmla="*/ 78 h 108"/>
                <a:gd name="T52" fmla="*/ 150 w 282"/>
                <a:gd name="T53" fmla="*/ 72 h 108"/>
                <a:gd name="T54" fmla="*/ 150 w 282"/>
                <a:gd name="T55" fmla="*/ 72 h 108"/>
                <a:gd name="T56" fmla="*/ 156 w 282"/>
                <a:gd name="T57" fmla="*/ 72 h 108"/>
                <a:gd name="T58" fmla="*/ 162 w 282"/>
                <a:gd name="T59" fmla="*/ 66 h 108"/>
                <a:gd name="T60" fmla="*/ 168 w 282"/>
                <a:gd name="T61" fmla="*/ 66 h 108"/>
                <a:gd name="T62" fmla="*/ 174 w 282"/>
                <a:gd name="T63" fmla="*/ 60 h 108"/>
                <a:gd name="T64" fmla="*/ 180 w 282"/>
                <a:gd name="T65" fmla="*/ 60 h 108"/>
                <a:gd name="T66" fmla="*/ 186 w 282"/>
                <a:gd name="T67" fmla="*/ 54 h 108"/>
                <a:gd name="T68" fmla="*/ 192 w 282"/>
                <a:gd name="T69" fmla="*/ 54 h 108"/>
                <a:gd name="T70" fmla="*/ 198 w 282"/>
                <a:gd name="T71" fmla="*/ 48 h 108"/>
                <a:gd name="T72" fmla="*/ 204 w 282"/>
                <a:gd name="T73" fmla="*/ 48 h 108"/>
                <a:gd name="T74" fmla="*/ 210 w 282"/>
                <a:gd name="T75" fmla="*/ 42 h 108"/>
                <a:gd name="T76" fmla="*/ 216 w 282"/>
                <a:gd name="T77" fmla="*/ 42 h 108"/>
                <a:gd name="T78" fmla="*/ 216 w 282"/>
                <a:gd name="T79" fmla="*/ 36 h 108"/>
                <a:gd name="T80" fmla="*/ 222 w 282"/>
                <a:gd name="T81" fmla="*/ 36 h 108"/>
                <a:gd name="T82" fmla="*/ 228 w 282"/>
                <a:gd name="T83" fmla="*/ 30 h 108"/>
                <a:gd name="T84" fmla="*/ 234 w 282"/>
                <a:gd name="T85" fmla="*/ 30 h 108"/>
                <a:gd name="T86" fmla="*/ 240 w 282"/>
                <a:gd name="T87" fmla="*/ 24 h 108"/>
                <a:gd name="T88" fmla="*/ 246 w 282"/>
                <a:gd name="T89" fmla="*/ 18 h 108"/>
                <a:gd name="T90" fmla="*/ 252 w 282"/>
                <a:gd name="T91" fmla="*/ 18 h 108"/>
                <a:gd name="T92" fmla="*/ 258 w 282"/>
                <a:gd name="T93" fmla="*/ 12 h 108"/>
                <a:gd name="T94" fmla="*/ 264 w 282"/>
                <a:gd name="T95" fmla="*/ 12 h 108"/>
                <a:gd name="T96" fmla="*/ 270 w 282"/>
                <a:gd name="T97" fmla="*/ 6 h 108"/>
                <a:gd name="T98" fmla="*/ 276 w 282"/>
                <a:gd name="T99" fmla="*/ 0 h 108"/>
                <a:gd name="T100" fmla="*/ 276 w 282"/>
                <a:gd name="T10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108"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6" y="60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Freeform 83">
              <a:extLst>
                <a:ext uri="{FF2B5EF4-FFF2-40B4-BE49-F238E27FC236}">
                  <a16:creationId xmlns:a16="http://schemas.microsoft.com/office/drawing/2014/main" id="{B4AAC1AE-0645-4505-9702-2A009317B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" y="2082"/>
              <a:ext cx="276" cy="204"/>
            </a:xfrm>
            <a:custGeom>
              <a:avLst/>
              <a:gdLst>
                <a:gd name="T0" fmla="*/ 0 w 276"/>
                <a:gd name="T1" fmla="*/ 198 h 204"/>
                <a:gd name="T2" fmla="*/ 6 w 276"/>
                <a:gd name="T3" fmla="*/ 198 h 204"/>
                <a:gd name="T4" fmla="*/ 12 w 276"/>
                <a:gd name="T5" fmla="*/ 192 h 204"/>
                <a:gd name="T6" fmla="*/ 18 w 276"/>
                <a:gd name="T7" fmla="*/ 186 h 204"/>
                <a:gd name="T8" fmla="*/ 24 w 276"/>
                <a:gd name="T9" fmla="*/ 186 h 204"/>
                <a:gd name="T10" fmla="*/ 30 w 276"/>
                <a:gd name="T11" fmla="*/ 180 h 204"/>
                <a:gd name="T12" fmla="*/ 36 w 276"/>
                <a:gd name="T13" fmla="*/ 174 h 204"/>
                <a:gd name="T14" fmla="*/ 42 w 276"/>
                <a:gd name="T15" fmla="*/ 174 h 204"/>
                <a:gd name="T16" fmla="*/ 48 w 276"/>
                <a:gd name="T17" fmla="*/ 168 h 204"/>
                <a:gd name="T18" fmla="*/ 54 w 276"/>
                <a:gd name="T19" fmla="*/ 162 h 204"/>
                <a:gd name="T20" fmla="*/ 60 w 276"/>
                <a:gd name="T21" fmla="*/ 162 h 204"/>
                <a:gd name="T22" fmla="*/ 60 w 276"/>
                <a:gd name="T23" fmla="*/ 156 h 204"/>
                <a:gd name="T24" fmla="*/ 66 w 276"/>
                <a:gd name="T25" fmla="*/ 150 h 204"/>
                <a:gd name="T26" fmla="*/ 72 w 276"/>
                <a:gd name="T27" fmla="*/ 150 h 204"/>
                <a:gd name="T28" fmla="*/ 78 w 276"/>
                <a:gd name="T29" fmla="*/ 144 h 204"/>
                <a:gd name="T30" fmla="*/ 84 w 276"/>
                <a:gd name="T31" fmla="*/ 138 h 204"/>
                <a:gd name="T32" fmla="*/ 90 w 276"/>
                <a:gd name="T33" fmla="*/ 138 h 204"/>
                <a:gd name="T34" fmla="*/ 96 w 276"/>
                <a:gd name="T35" fmla="*/ 132 h 204"/>
                <a:gd name="T36" fmla="*/ 102 w 276"/>
                <a:gd name="T37" fmla="*/ 126 h 204"/>
                <a:gd name="T38" fmla="*/ 108 w 276"/>
                <a:gd name="T39" fmla="*/ 120 h 204"/>
                <a:gd name="T40" fmla="*/ 114 w 276"/>
                <a:gd name="T41" fmla="*/ 120 h 204"/>
                <a:gd name="T42" fmla="*/ 120 w 276"/>
                <a:gd name="T43" fmla="*/ 114 h 204"/>
                <a:gd name="T44" fmla="*/ 126 w 276"/>
                <a:gd name="T45" fmla="*/ 108 h 204"/>
                <a:gd name="T46" fmla="*/ 126 w 276"/>
                <a:gd name="T47" fmla="*/ 108 h 204"/>
                <a:gd name="T48" fmla="*/ 132 w 276"/>
                <a:gd name="T49" fmla="*/ 102 h 204"/>
                <a:gd name="T50" fmla="*/ 138 w 276"/>
                <a:gd name="T51" fmla="*/ 96 h 204"/>
                <a:gd name="T52" fmla="*/ 144 w 276"/>
                <a:gd name="T53" fmla="*/ 96 h 204"/>
                <a:gd name="T54" fmla="*/ 150 w 276"/>
                <a:gd name="T55" fmla="*/ 90 h 204"/>
                <a:gd name="T56" fmla="*/ 156 w 276"/>
                <a:gd name="T57" fmla="*/ 84 h 204"/>
                <a:gd name="T58" fmla="*/ 162 w 276"/>
                <a:gd name="T59" fmla="*/ 84 h 204"/>
                <a:gd name="T60" fmla="*/ 168 w 276"/>
                <a:gd name="T61" fmla="*/ 78 h 204"/>
                <a:gd name="T62" fmla="*/ 174 w 276"/>
                <a:gd name="T63" fmla="*/ 72 h 204"/>
                <a:gd name="T64" fmla="*/ 180 w 276"/>
                <a:gd name="T65" fmla="*/ 72 h 204"/>
                <a:gd name="T66" fmla="*/ 186 w 276"/>
                <a:gd name="T67" fmla="*/ 66 h 204"/>
                <a:gd name="T68" fmla="*/ 192 w 276"/>
                <a:gd name="T69" fmla="*/ 60 h 204"/>
                <a:gd name="T70" fmla="*/ 192 w 276"/>
                <a:gd name="T71" fmla="*/ 60 h 204"/>
                <a:gd name="T72" fmla="*/ 198 w 276"/>
                <a:gd name="T73" fmla="*/ 54 h 204"/>
                <a:gd name="T74" fmla="*/ 204 w 276"/>
                <a:gd name="T75" fmla="*/ 48 h 204"/>
                <a:gd name="T76" fmla="*/ 210 w 276"/>
                <a:gd name="T77" fmla="*/ 48 h 204"/>
                <a:gd name="T78" fmla="*/ 216 w 276"/>
                <a:gd name="T79" fmla="*/ 42 h 204"/>
                <a:gd name="T80" fmla="*/ 222 w 276"/>
                <a:gd name="T81" fmla="*/ 36 h 204"/>
                <a:gd name="T82" fmla="*/ 228 w 276"/>
                <a:gd name="T83" fmla="*/ 36 h 204"/>
                <a:gd name="T84" fmla="*/ 234 w 276"/>
                <a:gd name="T85" fmla="*/ 30 h 204"/>
                <a:gd name="T86" fmla="*/ 240 w 276"/>
                <a:gd name="T87" fmla="*/ 30 h 204"/>
                <a:gd name="T88" fmla="*/ 246 w 276"/>
                <a:gd name="T89" fmla="*/ 24 h 204"/>
                <a:gd name="T90" fmla="*/ 252 w 276"/>
                <a:gd name="T91" fmla="*/ 18 h 204"/>
                <a:gd name="T92" fmla="*/ 252 w 276"/>
                <a:gd name="T93" fmla="*/ 18 h 204"/>
                <a:gd name="T94" fmla="*/ 258 w 276"/>
                <a:gd name="T95" fmla="*/ 12 h 204"/>
                <a:gd name="T96" fmla="*/ 264 w 276"/>
                <a:gd name="T97" fmla="*/ 12 h 204"/>
                <a:gd name="T98" fmla="*/ 270 w 276"/>
                <a:gd name="T99" fmla="*/ 6 h 204"/>
                <a:gd name="T100" fmla="*/ 276 w 276"/>
                <a:gd name="T10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" h="204">
                  <a:moveTo>
                    <a:pt x="0" y="204"/>
                  </a:moveTo>
                  <a:lnTo>
                    <a:pt x="0" y="204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2" y="174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0"/>
                  </a:lnTo>
                  <a:lnTo>
                    <a:pt x="66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14"/>
                  </a:lnTo>
                  <a:lnTo>
                    <a:pt x="114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8" y="96"/>
                  </a:lnTo>
                  <a:lnTo>
                    <a:pt x="138" y="96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6" y="90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8" y="60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04" y="54"/>
                  </a:lnTo>
                  <a:lnTo>
                    <a:pt x="204" y="54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Freeform 84">
              <a:extLst>
                <a:ext uri="{FF2B5EF4-FFF2-40B4-BE49-F238E27FC236}">
                  <a16:creationId xmlns:a16="http://schemas.microsoft.com/office/drawing/2014/main" id="{720A7A48-0602-4E28-96CD-06DE7FDF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1962"/>
              <a:ext cx="282" cy="120"/>
            </a:xfrm>
            <a:custGeom>
              <a:avLst/>
              <a:gdLst>
                <a:gd name="T0" fmla="*/ 6 w 282"/>
                <a:gd name="T1" fmla="*/ 120 h 120"/>
                <a:gd name="T2" fmla="*/ 12 w 282"/>
                <a:gd name="T3" fmla="*/ 114 h 120"/>
                <a:gd name="T4" fmla="*/ 18 w 282"/>
                <a:gd name="T5" fmla="*/ 114 h 120"/>
                <a:gd name="T6" fmla="*/ 24 w 282"/>
                <a:gd name="T7" fmla="*/ 108 h 120"/>
                <a:gd name="T8" fmla="*/ 30 w 282"/>
                <a:gd name="T9" fmla="*/ 108 h 120"/>
                <a:gd name="T10" fmla="*/ 36 w 282"/>
                <a:gd name="T11" fmla="*/ 102 h 120"/>
                <a:gd name="T12" fmla="*/ 42 w 282"/>
                <a:gd name="T13" fmla="*/ 96 h 120"/>
                <a:gd name="T14" fmla="*/ 42 w 282"/>
                <a:gd name="T15" fmla="*/ 96 h 120"/>
                <a:gd name="T16" fmla="*/ 48 w 282"/>
                <a:gd name="T17" fmla="*/ 90 h 120"/>
                <a:gd name="T18" fmla="*/ 54 w 282"/>
                <a:gd name="T19" fmla="*/ 90 h 120"/>
                <a:gd name="T20" fmla="*/ 60 w 282"/>
                <a:gd name="T21" fmla="*/ 84 h 120"/>
                <a:gd name="T22" fmla="*/ 66 w 282"/>
                <a:gd name="T23" fmla="*/ 84 h 120"/>
                <a:gd name="T24" fmla="*/ 72 w 282"/>
                <a:gd name="T25" fmla="*/ 78 h 120"/>
                <a:gd name="T26" fmla="*/ 78 w 282"/>
                <a:gd name="T27" fmla="*/ 78 h 120"/>
                <a:gd name="T28" fmla="*/ 84 w 282"/>
                <a:gd name="T29" fmla="*/ 72 h 120"/>
                <a:gd name="T30" fmla="*/ 90 w 282"/>
                <a:gd name="T31" fmla="*/ 72 h 120"/>
                <a:gd name="T32" fmla="*/ 96 w 282"/>
                <a:gd name="T33" fmla="*/ 72 h 120"/>
                <a:gd name="T34" fmla="*/ 102 w 282"/>
                <a:gd name="T35" fmla="*/ 66 h 120"/>
                <a:gd name="T36" fmla="*/ 108 w 282"/>
                <a:gd name="T37" fmla="*/ 66 h 120"/>
                <a:gd name="T38" fmla="*/ 108 w 282"/>
                <a:gd name="T39" fmla="*/ 60 h 120"/>
                <a:gd name="T40" fmla="*/ 114 w 282"/>
                <a:gd name="T41" fmla="*/ 60 h 120"/>
                <a:gd name="T42" fmla="*/ 120 w 282"/>
                <a:gd name="T43" fmla="*/ 54 h 120"/>
                <a:gd name="T44" fmla="*/ 126 w 282"/>
                <a:gd name="T45" fmla="*/ 54 h 120"/>
                <a:gd name="T46" fmla="*/ 132 w 282"/>
                <a:gd name="T47" fmla="*/ 48 h 120"/>
                <a:gd name="T48" fmla="*/ 138 w 282"/>
                <a:gd name="T49" fmla="*/ 48 h 120"/>
                <a:gd name="T50" fmla="*/ 144 w 282"/>
                <a:gd name="T51" fmla="*/ 48 h 120"/>
                <a:gd name="T52" fmla="*/ 150 w 282"/>
                <a:gd name="T53" fmla="*/ 42 h 120"/>
                <a:gd name="T54" fmla="*/ 156 w 282"/>
                <a:gd name="T55" fmla="*/ 42 h 120"/>
                <a:gd name="T56" fmla="*/ 162 w 282"/>
                <a:gd name="T57" fmla="*/ 36 h 120"/>
                <a:gd name="T58" fmla="*/ 168 w 282"/>
                <a:gd name="T59" fmla="*/ 36 h 120"/>
                <a:gd name="T60" fmla="*/ 174 w 282"/>
                <a:gd name="T61" fmla="*/ 36 h 120"/>
                <a:gd name="T62" fmla="*/ 174 w 282"/>
                <a:gd name="T63" fmla="*/ 30 h 120"/>
                <a:gd name="T64" fmla="*/ 180 w 282"/>
                <a:gd name="T65" fmla="*/ 30 h 120"/>
                <a:gd name="T66" fmla="*/ 186 w 282"/>
                <a:gd name="T67" fmla="*/ 30 h 120"/>
                <a:gd name="T68" fmla="*/ 192 w 282"/>
                <a:gd name="T69" fmla="*/ 24 h 120"/>
                <a:gd name="T70" fmla="*/ 198 w 282"/>
                <a:gd name="T71" fmla="*/ 24 h 120"/>
                <a:gd name="T72" fmla="*/ 204 w 282"/>
                <a:gd name="T73" fmla="*/ 24 h 120"/>
                <a:gd name="T74" fmla="*/ 210 w 282"/>
                <a:gd name="T75" fmla="*/ 18 h 120"/>
                <a:gd name="T76" fmla="*/ 216 w 282"/>
                <a:gd name="T77" fmla="*/ 18 h 120"/>
                <a:gd name="T78" fmla="*/ 222 w 282"/>
                <a:gd name="T79" fmla="*/ 18 h 120"/>
                <a:gd name="T80" fmla="*/ 228 w 282"/>
                <a:gd name="T81" fmla="*/ 12 h 120"/>
                <a:gd name="T82" fmla="*/ 234 w 282"/>
                <a:gd name="T83" fmla="*/ 12 h 120"/>
                <a:gd name="T84" fmla="*/ 234 w 282"/>
                <a:gd name="T85" fmla="*/ 12 h 120"/>
                <a:gd name="T86" fmla="*/ 240 w 282"/>
                <a:gd name="T87" fmla="*/ 12 h 120"/>
                <a:gd name="T88" fmla="*/ 246 w 282"/>
                <a:gd name="T89" fmla="*/ 6 h 120"/>
                <a:gd name="T90" fmla="*/ 252 w 282"/>
                <a:gd name="T91" fmla="*/ 6 h 120"/>
                <a:gd name="T92" fmla="*/ 258 w 282"/>
                <a:gd name="T93" fmla="*/ 6 h 120"/>
                <a:gd name="T94" fmla="*/ 264 w 282"/>
                <a:gd name="T95" fmla="*/ 0 h 120"/>
                <a:gd name="T96" fmla="*/ 270 w 282"/>
                <a:gd name="T97" fmla="*/ 0 h 120"/>
                <a:gd name="T98" fmla="*/ 276 w 282"/>
                <a:gd name="T99" fmla="*/ 0 h 120"/>
                <a:gd name="T100" fmla="*/ 282 w 282"/>
                <a:gd name="T10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120">
                  <a:moveTo>
                    <a:pt x="0" y="120"/>
                  </a:move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72" y="84"/>
                  </a:lnTo>
                  <a:lnTo>
                    <a:pt x="72" y="84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Freeform 85">
              <a:extLst>
                <a:ext uri="{FF2B5EF4-FFF2-40B4-BE49-F238E27FC236}">
                  <a16:creationId xmlns:a16="http://schemas.microsoft.com/office/drawing/2014/main" id="{505994C1-B82A-459A-A6F6-931829312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1920"/>
              <a:ext cx="258" cy="42"/>
            </a:xfrm>
            <a:custGeom>
              <a:avLst/>
              <a:gdLst>
                <a:gd name="T0" fmla="*/ 6 w 258"/>
                <a:gd name="T1" fmla="*/ 42 h 42"/>
                <a:gd name="T2" fmla="*/ 6 w 258"/>
                <a:gd name="T3" fmla="*/ 36 h 42"/>
                <a:gd name="T4" fmla="*/ 12 w 258"/>
                <a:gd name="T5" fmla="*/ 36 h 42"/>
                <a:gd name="T6" fmla="*/ 18 w 258"/>
                <a:gd name="T7" fmla="*/ 36 h 42"/>
                <a:gd name="T8" fmla="*/ 18 w 258"/>
                <a:gd name="T9" fmla="*/ 36 h 42"/>
                <a:gd name="T10" fmla="*/ 24 w 258"/>
                <a:gd name="T11" fmla="*/ 36 h 42"/>
                <a:gd name="T12" fmla="*/ 30 w 258"/>
                <a:gd name="T13" fmla="*/ 36 h 42"/>
                <a:gd name="T14" fmla="*/ 36 w 258"/>
                <a:gd name="T15" fmla="*/ 30 h 42"/>
                <a:gd name="T16" fmla="*/ 36 w 258"/>
                <a:gd name="T17" fmla="*/ 30 h 42"/>
                <a:gd name="T18" fmla="*/ 42 w 258"/>
                <a:gd name="T19" fmla="*/ 30 h 42"/>
                <a:gd name="T20" fmla="*/ 48 w 258"/>
                <a:gd name="T21" fmla="*/ 30 h 42"/>
                <a:gd name="T22" fmla="*/ 54 w 258"/>
                <a:gd name="T23" fmla="*/ 30 h 42"/>
                <a:gd name="T24" fmla="*/ 54 w 258"/>
                <a:gd name="T25" fmla="*/ 30 h 42"/>
                <a:gd name="T26" fmla="*/ 60 w 258"/>
                <a:gd name="T27" fmla="*/ 24 h 42"/>
                <a:gd name="T28" fmla="*/ 66 w 258"/>
                <a:gd name="T29" fmla="*/ 24 h 42"/>
                <a:gd name="T30" fmla="*/ 72 w 258"/>
                <a:gd name="T31" fmla="*/ 24 h 42"/>
                <a:gd name="T32" fmla="*/ 72 w 258"/>
                <a:gd name="T33" fmla="*/ 24 h 42"/>
                <a:gd name="T34" fmla="*/ 78 w 258"/>
                <a:gd name="T35" fmla="*/ 24 h 42"/>
                <a:gd name="T36" fmla="*/ 84 w 258"/>
                <a:gd name="T37" fmla="*/ 24 h 42"/>
                <a:gd name="T38" fmla="*/ 84 w 258"/>
                <a:gd name="T39" fmla="*/ 24 h 42"/>
                <a:gd name="T40" fmla="*/ 90 w 258"/>
                <a:gd name="T41" fmla="*/ 24 h 42"/>
                <a:gd name="T42" fmla="*/ 96 w 258"/>
                <a:gd name="T43" fmla="*/ 18 h 42"/>
                <a:gd name="T44" fmla="*/ 102 w 258"/>
                <a:gd name="T45" fmla="*/ 18 h 42"/>
                <a:gd name="T46" fmla="*/ 102 w 258"/>
                <a:gd name="T47" fmla="*/ 18 h 42"/>
                <a:gd name="T48" fmla="*/ 108 w 258"/>
                <a:gd name="T49" fmla="*/ 18 h 42"/>
                <a:gd name="T50" fmla="*/ 114 w 258"/>
                <a:gd name="T51" fmla="*/ 18 h 42"/>
                <a:gd name="T52" fmla="*/ 120 w 258"/>
                <a:gd name="T53" fmla="*/ 18 h 42"/>
                <a:gd name="T54" fmla="*/ 120 w 258"/>
                <a:gd name="T55" fmla="*/ 18 h 42"/>
                <a:gd name="T56" fmla="*/ 126 w 258"/>
                <a:gd name="T57" fmla="*/ 18 h 42"/>
                <a:gd name="T58" fmla="*/ 132 w 258"/>
                <a:gd name="T59" fmla="*/ 18 h 42"/>
                <a:gd name="T60" fmla="*/ 138 w 258"/>
                <a:gd name="T61" fmla="*/ 12 h 42"/>
                <a:gd name="T62" fmla="*/ 138 w 258"/>
                <a:gd name="T63" fmla="*/ 12 h 42"/>
                <a:gd name="T64" fmla="*/ 144 w 258"/>
                <a:gd name="T65" fmla="*/ 12 h 42"/>
                <a:gd name="T66" fmla="*/ 150 w 258"/>
                <a:gd name="T67" fmla="*/ 12 h 42"/>
                <a:gd name="T68" fmla="*/ 150 w 258"/>
                <a:gd name="T69" fmla="*/ 12 h 42"/>
                <a:gd name="T70" fmla="*/ 156 w 258"/>
                <a:gd name="T71" fmla="*/ 12 h 42"/>
                <a:gd name="T72" fmla="*/ 162 w 258"/>
                <a:gd name="T73" fmla="*/ 12 h 42"/>
                <a:gd name="T74" fmla="*/ 168 w 258"/>
                <a:gd name="T75" fmla="*/ 12 h 42"/>
                <a:gd name="T76" fmla="*/ 168 w 258"/>
                <a:gd name="T77" fmla="*/ 12 h 42"/>
                <a:gd name="T78" fmla="*/ 174 w 258"/>
                <a:gd name="T79" fmla="*/ 12 h 42"/>
                <a:gd name="T80" fmla="*/ 180 w 258"/>
                <a:gd name="T81" fmla="*/ 12 h 42"/>
                <a:gd name="T82" fmla="*/ 186 w 258"/>
                <a:gd name="T83" fmla="*/ 6 h 42"/>
                <a:gd name="T84" fmla="*/ 186 w 258"/>
                <a:gd name="T85" fmla="*/ 6 h 42"/>
                <a:gd name="T86" fmla="*/ 192 w 258"/>
                <a:gd name="T87" fmla="*/ 6 h 42"/>
                <a:gd name="T88" fmla="*/ 198 w 258"/>
                <a:gd name="T89" fmla="*/ 6 h 42"/>
                <a:gd name="T90" fmla="*/ 198 w 258"/>
                <a:gd name="T91" fmla="*/ 6 h 42"/>
                <a:gd name="T92" fmla="*/ 204 w 258"/>
                <a:gd name="T93" fmla="*/ 6 h 42"/>
                <a:gd name="T94" fmla="*/ 210 w 258"/>
                <a:gd name="T95" fmla="*/ 6 h 42"/>
                <a:gd name="T96" fmla="*/ 216 w 258"/>
                <a:gd name="T97" fmla="*/ 6 h 42"/>
                <a:gd name="T98" fmla="*/ 216 w 258"/>
                <a:gd name="T99" fmla="*/ 6 h 42"/>
                <a:gd name="T100" fmla="*/ 222 w 258"/>
                <a:gd name="T101" fmla="*/ 6 h 42"/>
                <a:gd name="T102" fmla="*/ 228 w 258"/>
                <a:gd name="T103" fmla="*/ 6 h 42"/>
                <a:gd name="T104" fmla="*/ 234 w 258"/>
                <a:gd name="T105" fmla="*/ 6 h 42"/>
                <a:gd name="T106" fmla="*/ 234 w 258"/>
                <a:gd name="T107" fmla="*/ 6 h 42"/>
                <a:gd name="T108" fmla="*/ 240 w 258"/>
                <a:gd name="T109" fmla="*/ 6 h 42"/>
                <a:gd name="T110" fmla="*/ 246 w 258"/>
                <a:gd name="T111" fmla="*/ 6 h 42"/>
                <a:gd name="T112" fmla="*/ 252 w 258"/>
                <a:gd name="T113" fmla="*/ 6 h 42"/>
                <a:gd name="T114" fmla="*/ 252 w 258"/>
                <a:gd name="T115" fmla="*/ 6 h 42"/>
                <a:gd name="T116" fmla="*/ 258 w 258"/>
                <a:gd name="T1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8" h="42"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10" name="Group 86">
            <a:extLst>
              <a:ext uri="{FF2B5EF4-FFF2-40B4-BE49-F238E27FC236}">
                <a16:creationId xmlns:a16="http://schemas.microsoft.com/office/drawing/2014/main" id="{0671F93C-7B7F-42D5-999F-92B8C376D515}"/>
              </a:ext>
            </a:extLst>
          </p:cNvPr>
          <p:cNvGrpSpPr>
            <a:grpSpLocks/>
          </p:cNvGrpSpPr>
          <p:nvPr/>
        </p:nvGrpSpPr>
        <p:grpSpPr bwMode="auto">
          <a:xfrm>
            <a:off x="4979988" y="3736975"/>
            <a:ext cx="3541712" cy="1901825"/>
            <a:chOff x="2990" y="2402"/>
            <a:chExt cx="2231" cy="1198"/>
          </a:xfrm>
        </p:grpSpPr>
        <p:sp>
          <p:nvSpPr>
            <p:cNvPr id="26711" name="Line 87">
              <a:extLst>
                <a:ext uri="{FF2B5EF4-FFF2-40B4-BE49-F238E27FC236}">
                  <a16:creationId xmlns:a16="http://schemas.microsoft.com/office/drawing/2014/main" id="{6F3ADBB8-D5ED-4D06-87C1-CC07EA459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3366"/>
              <a:ext cx="219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88">
              <a:extLst>
                <a:ext uri="{FF2B5EF4-FFF2-40B4-BE49-F238E27FC236}">
                  <a16:creationId xmlns:a16="http://schemas.microsoft.com/office/drawing/2014/main" id="{C99B4A0C-364D-4831-A002-B5CBD6EA1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421"/>
              <a:ext cx="1" cy="11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713" name="Object 89">
              <a:extLst>
                <a:ext uri="{FF2B5EF4-FFF2-40B4-BE49-F238E27FC236}">
                  <a16:creationId xmlns:a16="http://schemas.microsoft.com/office/drawing/2014/main" id="{BAD9EEE0-AC31-4E09-A569-C8101782B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5" y="240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1" name="公式" r:id="rId24" imgW="241200" imgH="317160" progId="Equation.3">
                    <p:embed/>
                  </p:oleObj>
                </mc:Choice>
                <mc:Fallback>
                  <p:oleObj name="公式" r:id="rId24" imgW="241200" imgH="31716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240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4" name="Object 90">
              <a:extLst>
                <a:ext uri="{FF2B5EF4-FFF2-40B4-BE49-F238E27FC236}">
                  <a16:creationId xmlns:a16="http://schemas.microsoft.com/office/drawing/2014/main" id="{12527E8F-75B3-4A59-98E2-334ABE0F98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4" y="3411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2" name="公式" r:id="rId26" imgW="215640" imgH="241200" progId="Equation.3">
                    <p:embed/>
                  </p:oleObj>
                </mc:Choice>
                <mc:Fallback>
                  <p:oleObj name="公式" r:id="rId26" imgW="215640" imgH="24120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3411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5" name="Object 91">
              <a:extLst>
                <a:ext uri="{FF2B5EF4-FFF2-40B4-BE49-F238E27FC236}">
                  <a16:creationId xmlns:a16="http://schemas.microsoft.com/office/drawing/2014/main" id="{5324FB8F-E394-4EF2-B34C-395E3A4A9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4" y="3411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" name="公式" r:id="rId28" imgW="228600" imgH="241200" progId="Equation.3">
                    <p:embed/>
                  </p:oleObj>
                </mc:Choice>
                <mc:Fallback>
                  <p:oleObj name="公式" r:id="rId28" imgW="228600" imgH="2412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3411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716" name="Group 92">
            <a:extLst>
              <a:ext uri="{FF2B5EF4-FFF2-40B4-BE49-F238E27FC236}">
                <a16:creationId xmlns:a16="http://schemas.microsoft.com/office/drawing/2014/main" id="{F93E88D6-EF31-460E-9356-49DC6AC361FB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4191000"/>
            <a:ext cx="3482975" cy="304800"/>
            <a:chOff x="2928" y="2688"/>
            <a:chExt cx="2194" cy="192"/>
          </a:xfrm>
        </p:grpSpPr>
        <p:graphicFrame>
          <p:nvGraphicFramePr>
            <p:cNvPr id="26717" name="Object 93">
              <a:extLst>
                <a:ext uri="{FF2B5EF4-FFF2-40B4-BE49-F238E27FC236}">
                  <a16:creationId xmlns:a16="http://schemas.microsoft.com/office/drawing/2014/main" id="{89673F3F-400F-4CFE-9EAD-08A13D9B2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0" y="2688"/>
            <a:ext cx="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" name="公式" r:id="rId30" imgW="152280" imgH="304560" progId="Equation.3">
                    <p:embed/>
                  </p:oleObj>
                </mc:Choice>
                <mc:Fallback>
                  <p:oleObj name="公式" r:id="rId30" imgW="152280" imgH="30456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2688"/>
                          <a:ext cx="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18" name="Line 94">
              <a:extLst>
                <a:ext uri="{FF2B5EF4-FFF2-40B4-BE49-F238E27FC236}">
                  <a16:creationId xmlns:a16="http://schemas.microsoft.com/office/drawing/2014/main" id="{92D98ADE-2E6B-4E5D-A6C2-C4D575B0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79"/>
              <a:ext cx="2194" cy="1"/>
            </a:xfrm>
            <a:prstGeom prst="line">
              <a:avLst/>
            </a:prstGeom>
            <a:noFill/>
            <a:ln w="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19" name="Group 95">
            <a:extLst>
              <a:ext uri="{FF2B5EF4-FFF2-40B4-BE49-F238E27FC236}">
                <a16:creationId xmlns:a16="http://schemas.microsoft.com/office/drawing/2014/main" id="{09AC8827-37A0-41E8-A033-7AD615A51ED9}"/>
              </a:ext>
            </a:extLst>
          </p:cNvPr>
          <p:cNvGrpSpPr>
            <a:grpSpLocks/>
          </p:cNvGrpSpPr>
          <p:nvPr/>
        </p:nvGrpSpPr>
        <p:grpSpPr bwMode="auto">
          <a:xfrm>
            <a:off x="6624638" y="4495800"/>
            <a:ext cx="1743075" cy="752475"/>
            <a:chOff x="1644" y="1920"/>
            <a:chExt cx="1098" cy="474"/>
          </a:xfrm>
        </p:grpSpPr>
        <p:sp>
          <p:nvSpPr>
            <p:cNvPr id="26720" name="Freeform 96">
              <a:extLst>
                <a:ext uri="{FF2B5EF4-FFF2-40B4-BE49-F238E27FC236}">
                  <a16:creationId xmlns:a16="http://schemas.microsoft.com/office/drawing/2014/main" id="{AE0448CE-EA1A-492E-8F62-206CDB98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286"/>
              <a:ext cx="282" cy="108"/>
            </a:xfrm>
            <a:custGeom>
              <a:avLst/>
              <a:gdLst>
                <a:gd name="T0" fmla="*/ 6 w 282"/>
                <a:gd name="T1" fmla="*/ 108 h 108"/>
                <a:gd name="T2" fmla="*/ 12 w 282"/>
                <a:gd name="T3" fmla="*/ 108 h 108"/>
                <a:gd name="T4" fmla="*/ 18 w 282"/>
                <a:gd name="T5" fmla="*/ 108 h 108"/>
                <a:gd name="T6" fmla="*/ 18 w 282"/>
                <a:gd name="T7" fmla="*/ 108 h 108"/>
                <a:gd name="T8" fmla="*/ 24 w 282"/>
                <a:gd name="T9" fmla="*/ 108 h 108"/>
                <a:gd name="T10" fmla="*/ 30 w 282"/>
                <a:gd name="T11" fmla="*/ 108 h 108"/>
                <a:gd name="T12" fmla="*/ 36 w 282"/>
                <a:gd name="T13" fmla="*/ 108 h 108"/>
                <a:gd name="T14" fmla="*/ 42 w 282"/>
                <a:gd name="T15" fmla="*/ 108 h 108"/>
                <a:gd name="T16" fmla="*/ 48 w 282"/>
                <a:gd name="T17" fmla="*/ 102 h 108"/>
                <a:gd name="T18" fmla="*/ 54 w 282"/>
                <a:gd name="T19" fmla="*/ 102 h 108"/>
                <a:gd name="T20" fmla="*/ 60 w 282"/>
                <a:gd name="T21" fmla="*/ 102 h 108"/>
                <a:gd name="T22" fmla="*/ 66 w 282"/>
                <a:gd name="T23" fmla="*/ 102 h 108"/>
                <a:gd name="T24" fmla="*/ 72 w 282"/>
                <a:gd name="T25" fmla="*/ 102 h 108"/>
                <a:gd name="T26" fmla="*/ 78 w 282"/>
                <a:gd name="T27" fmla="*/ 96 h 108"/>
                <a:gd name="T28" fmla="*/ 84 w 282"/>
                <a:gd name="T29" fmla="*/ 96 h 108"/>
                <a:gd name="T30" fmla="*/ 84 w 282"/>
                <a:gd name="T31" fmla="*/ 96 h 108"/>
                <a:gd name="T32" fmla="*/ 90 w 282"/>
                <a:gd name="T33" fmla="*/ 96 h 108"/>
                <a:gd name="T34" fmla="*/ 96 w 282"/>
                <a:gd name="T35" fmla="*/ 96 h 108"/>
                <a:gd name="T36" fmla="*/ 102 w 282"/>
                <a:gd name="T37" fmla="*/ 90 h 108"/>
                <a:gd name="T38" fmla="*/ 108 w 282"/>
                <a:gd name="T39" fmla="*/ 90 h 108"/>
                <a:gd name="T40" fmla="*/ 114 w 282"/>
                <a:gd name="T41" fmla="*/ 90 h 108"/>
                <a:gd name="T42" fmla="*/ 120 w 282"/>
                <a:gd name="T43" fmla="*/ 84 h 108"/>
                <a:gd name="T44" fmla="*/ 126 w 282"/>
                <a:gd name="T45" fmla="*/ 84 h 108"/>
                <a:gd name="T46" fmla="*/ 132 w 282"/>
                <a:gd name="T47" fmla="*/ 84 h 108"/>
                <a:gd name="T48" fmla="*/ 138 w 282"/>
                <a:gd name="T49" fmla="*/ 78 h 108"/>
                <a:gd name="T50" fmla="*/ 144 w 282"/>
                <a:gd name="T51" fmla="*/ 78 h 108"/>
                <a:gd name="T52" fmla="*/ 150 w 282"/>
                <a:gd name="T53" fmla="*/ 72 h 108"/>
                <a:gd name="T54" fmla="*/ 150 w 282"/>
                <a:gd name="T55" fmla="*/ 72 h 108"/>
                <a:gd name="T56" fmla="*/ 156 w 282"/>
                <a:gd name="T57" fmla="*/ 72 h 108"/>
                <a:gd name="T58" fmla="*/ 162 w 282"/>
                <a:gd name="T59" fmla="*/ 66 h 108"/>
                <a:gd name="T60" fmla="*/ 168 w 282"/>
                <a:gd name="T61" fmla="*/ 66 h 108"/>
                <a:gd name="T62" fmla="*/ 174 w 282"/>
                <a:gd name="T63" fmla="*/ 60 h 108"/>
                <a:gd name="T64" fmla="*/ 180 w 282"/>
                <a:gd name="T65" fmla="*/ 60 h 108"/>
                <a:gd name="T66" fmla="*/ 186 w 282"/>
                <a:gd name="T67" fmla="*/ 54 h 108"/>
                <a:gd name="T68" fmla="*/ 192 w 282"/>
                <a:gd name="T69" fmla="*/ 54 h 108"/>
                <a:gd name="T70" fmla="*/ 198 w 282"/>
                <a:gd name="T71" fmla="*/ 48 h 108"/>
                <a:gd name="T72" fmla="*/ 204 w 282"/>
                <a:gd name="T73" fmla="*/ 48 h 108"/>
                <a:gd name="T74" fmla="*/ 210 w 282"/>
                <a:gd name="T75" fmla="*/ 42 h 108"/>
                <a:gd name="T76" fmla="*/ 216 w 282"/>
                <a:gd name="T77" fmla="*/ 42 h 108"/>
                <a:gd name="T78" fmla="*/ 216 w 282"/>
                <a:gd name="T79" fmla="*/ 36 h 108"/>
                <a:gd name="T80" fmla="*/ 222 w 282"/>
                <a:gd name="T81" fmla="*/ 36 h 108"/>
                <a:gd name="T82" fmla="*/ 228 w 282"/>
                <a:gd name="T83" fmla="*/ 30 h 108"/>
                <a:gd name="T84" fmla="*/ 234 w 282"/>
                <a:gd name="T85" fmla="*/ 30 h 108"/>
                <a:gd name="T86" fmla="*/ 240 w 282"/>
                <a:gd name="T87" fmla="*/ 24 h 108"/>
                <a:gd name="T88" fmla="*/ 246 w 282"/>
                <a:gd name="T89" fmla="*/ 18 h 108"/>
                <a:gd name="T90" fmla="*/ 252 w 282"/>
                <a:gd name="T91" fmla="*/ 18 h 108"/>
                <a:gd name="T92" fmla="*/ 258 w 282"/>
                <a:gd name="T93" fmla="*/ 12 h 108"/>
                <a:gd name="T94" fmla="*/ 264 w 282"/>
                <a:gd name="T95" fmla="*/ 12 h 108"/>
                <a:gd name="T96" fmla="*/ 270 w 282"/>
                <a:gd name="T97" fmla="*/ 6 h 108"/>
                <a:gd name="T98" fmla="*/ 276 w 282"/>
                <a:gd name="T99" fmla="*/ 0 h 108"/>
                <a:gd name="T100" fmla="*/ 276 w 282"/>
                <a:gd name="T10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108"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42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08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4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6" y="60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Freeform 97">
              <a:extLst>
                <a:ext uri="{FF2B5EF4-FFF2-40B4-BE49-F238E27FC236}">
                  <a16:creationId xmlns:a16="http://schemas.microsoft.com/office/drawing/2014/main" id="{D9A44B21-2557-4279-85C0-6D1B0E0FE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" y="2082"/>
              <a:ext cx="276" cy="204"/>
            </a:xfrm>
            <a:custGeom>
              <a:avLst/>
              <a:gdLst>
                <a:gd name="T0" fmla="*/ 0 w 276"/>
                <a:gd name="T1" fmla="*/ 198 h 204"/>
                <a:gd name="T2" fmla="*/ 6 w 276"/>
                <a:gd name="T3" fmla="*/ 198 h 204"/>
                <a:gd name="T4" fmla="*/ 12 w 276"/>
                <a:gd name="T5" fmla="*/ 192 h 204"/>
                <a:gd name="T6" fmla="*/ 18 w 276"/>
                <a:gd name="T7" fmla="*/ 186 h 204"/>
                <a:gd name="T8" fmla="*/ 24 w 276"/>
                <a:gd name="T9" fmla="*/ 186 h 204"/>
                <a:gd name="T10" fmla="*/ 30 w 276"/>
                <a:gd name="T11" fmla="*/ 180 h 204"/>
                <a:gd name="T12" fmla="*/ 36 w 276"/>
                <a:gd name="T13" fmla="*/ 174 h 204"/>
                <a:gd name="T14" fmla="*/ 42 w 276"/>
                <a:gd name="T15" fmla="*/ 174 h 204"/>
                <a:gd name="T16" fmla="*/ 48 w 276"/>
                <a:gd name="T17" fmla="*/ 168 h 204"/>
                <a:gd name="T18" fmla="*/ 54 w 276"/>
                <a:gd name="T19" fmla="*/ 162 h 204"/>
                <a:gd name="T20" fmla="*/ 60 w 276"/>
                <a:gd name="T21" fmla="*/ 162 h 204"/>
                <a:gd name="T22" fmla="*/ 60 w 276"/>
                <a:gd name="T23" fmla="*/ 156 h 204"/>
                <a:gd name="T24" fmla="*/ 66 w 276"/>
                <a:gd name="T25" fmla="*/ 150 h 204"/>
                <a:gd name="T26" fmla="*/ 72 w 276"/>
                <a:gd name="T27" fmla="*/ 150 h 204"/>
                <a:gd name="T28" fmla="*/ 78 w 276"/>
                <a:gd name="T29" fmla="*/ 144 h 204"/>
                <a:gd name="T30" fmla="*/ 84 w 276"/>
                <a:gd name="T31" fmla="*/ 138 h 204"/>
                <a:gd name="T32" fmla="*/ 90 w 276"/>
                <a:gd name="T33" fmla="*/ 138 h 204"/>
                <a:gd name="T34" fmla="*/ 96 w 276"/>
                <a:gd name="T35" fmla="*/ 132 h 204"/>
                <a:gd name="T36" fmla="*/ 102 w 276"/>
                <a:gd name="T37" fmla="*/ 126 h 204"/>
                <a:gd name="T38" fmla="*/ 108 w 276"/>
                <a:gd name="T39" fmla="*/ 120 h 204"/>
                <a:gd name="T40" fmla="*/ 114 w 276"/>
                <a:gd name="T41" fmla="*/ 120 h 204"/>
                <a:gd name="T42" fmla="*/ 120 w 276"/>
                <a:gd name="T43" fmla="*/ 114 h 204"/>
                <a:gd name="T44" fmla="*/ 126 w 276"/>
                <a:gd name="T45" fmla="*/ 108 h 204"/>
                <a:gd name="T46" fmla="*/ 126 w 276"/>
                <a:gd name="T47" fmla="*/ 108 h 204"/>
                <a:gd name="T48" fmla="*/ 132 w 276"/>
                <a:gd name="T49" fmla="*/ 102 h 204"/>
                <a:gd name="T50" fmla="*/ 138 w 276"/>
                <a:gd name="T51" fmla="*/ 96 h 204"/>
                <a:gd name="T52" fmla="*/ 144 w 276"/>
                <a:gd name="T53" fmla="*/ 96 h 204"/>
                <a:gd name="T54" fmla="*/ 150 w 276"/>
                <a:gd name="T55" fmla="*/ 90 h 204"/>
                <a:gd name="T56" fmla="*/ 156 w 276"/>
                <a:gd name="T57" fmla="*/ 84 h 204"/>
                <a:gd name="T58" fmla="*/ 162 w 276"/>
                <a:gd name="T59" fmla="*/ 84 h 204"/>
                <a:gd name="T60" fmla="*/ 168 w 276"/>
                <a:gd name="T61" fmla="*/ 78 h 204"/>
                <a:gd name="T62" fmla="*/ 174 w 276"/>
                <a:gd name="T63" fmla="*/ 72 h 204"/>
                <a:gd name="T64" fmla="*/ 180 w 276"/>
                <a:gd name="T65" fmla="*/ 72 h 204"/>
                <a:gd name="T66" fmla="*/ 186 w 276"/>
                <a:gd name="T67" fmla="*/ 66 h 204"/>
                <a:gd name="T68" fmla="*/ 192 w 276"/>
                <a:gd name="T69" fmla="*/ 60 h 204"/>
                <a:gd name="T70" fmla="*/ 192 w 276"/>
                <a:gd name="T71" fmla="*/ 60 h 204"/>
                <a:gd name="T72" fmla="*/ 198 w 276"/>
                <a:gd name="T73" fmla="*/ 54 h 204"/>
                <a:gd name="T74" fmla="*/ 204 w 276"/>
                <a:gd name="T75" fmla="*/ 48 h 204"/>
                <a:gd name="T76" fmla="*/ 210 w 276"/>
                <a:gd name="T77" fmla="*/ 48 h 204"/>
                <a:gd name="T78" fmla="*/ 216 w 276"/>
                <a:gd name="T79" fmla="*/ 42 h 204"/>
                <a:gd name="T80" fmla="*/ 222 w 276"/>
                <a:gd name="T81" fmla="*/ 36 h 204"/>
                <a:gd name="T82" fmla="*/ 228 w 276"/>
                <a:gd name="T83" fmla="*/ 36 h 204"/>
                <a:gd name="T84" fmla="*/ 234 w 276"/>
                <a:gd name="T85" fmla="*/ 30 h 204"/>
                <a:gd name="T86" fmla="*/ 240 w 276"/>
                <a:gd name="T87" fmla="*/ 30 h 204"/>
                <a:gd name="T88" fmla="*/ 246 w 276"/>
                <a:gd name="T89" fmla="*/ 24 h 204"/>
                <a:gd name="T90" fmla="*/ 252 w 276"/>
                <a:gd name="T91" fmla="*/ 18 h 204"/>
                <a:gd name="T92" fmla="*/ 252 w 276"/>
                <a:gd name="T93" fmla="*/ 18 h 204"/>
                <a:gd name="T94" fmla="*/ 258 w 276"/>
                <a:gd name="T95" fmla="*/ 12 h 204"/>
                <a:gd name="T96" fmla="*/ 264 w 276"/>
                <a:gd name="T97" fmla="*/ 12 h 204"/>
                <a:gd name="T98" fmla="*/ 270 w 276"/>
                <a:gd name="T99" fmla="*/ 6 h 204"/>
                <a:gd name="T100" fmla="*/ 276 w 276"/>
                <a:gd name="T10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" h="204">
                  <a:moveTo>
                    <a:pt x="0" y="204"/>
                  </a:moveTo>
                  <a:lnTo>
                    <a:pt x="0" y="204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6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2" y="174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0"/>
                  </a:lnTo>
                  <a:lnTo>
                    <a:pt x="66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14"/>
                  </a:lnTo>
                  <a:lnTo>
                    <a:pt x="114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0" y="114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8" y="96"/>
                  </a:lnTo>
                  <a:lnTo>
                    <a:pt x="138" y="96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6" y="90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8" y="60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04" y="54"/>
                  </a:lnTo>
                  <a:lnTo>
                    <a:pt x="204" y="54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64" y="12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Freeform 98">
              <a:extLst>
                <a:ext uri="{FF2B5EF4-FFF2-40B4-BE49-F238E27FC236}">
                  <a16:creationId xmlns:a16="http://schemas.microsoft.com/office/drawing/2014/main" id="{517A5927-0AD0-47A9-AAFA-C7D6735A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1962"/>
              <a:ext cx="282" cy="120"/>
            </a:xfrm>
            <a:custGeom>
              <a:avLst/>
              <a:gdLst>
                <a:gd name="T0" fmla="*/ 6 w 282"/>
                <a:gd name="T1" fmla="*/ 120 h 120"/>
                <a:gd name="T2" fmla="*/ 12 w 282"/>
                <a:gd name="T3" fmla="*/ 114 h 120"/>
                <a:gd name="T4" fmla="*/ 18 w 282"/>
                <a:gd name="T5" fmla="*/ 114 h 120"/>
                <a:gd name="T6" fmla="*/ 24 w 282"/>
                <a:gd name="T7" fmla="*/ 108 h 120"/>
                <a:gd name="T8" fmla="*/ 30 w 282"/>
                <a:gd name="T9" fmla="*/ 108 h 120"/>
                <a:gd name="T10" fmla="*/ 36 w 282"/>
                <a:gd name="T11" fmla="*/ 102 h 120"/>
                <a:gd name="T12" fmla="*/ 42 w 282"/>
                <a:gd name="T13" fmla="*/ 96 h 120"/>
                <a:gd name="T14" fmla="*/ 42 w 282"/>
                <a:gd name="T15" fmla="*/ 96 h 120"/>
                <a:gd name="T16" fmla="*/ 48 w 282"/>
                <a:gd name="T17" fmla="*/ 90 h 120"/>
                <a:gd name="T18" fmla="*/ 54 w 282"/>
                <a:gd name="T19" fmla="*/ 90 h 120"/>
                <a:gd name="T20" fmla="*/ 60 w 282"/>
                <a:gd name="T21" fmla="*/ 84 h 120"/>
                <a:gd name="T22" fmla="*/ 66 w 282"/>
                <a:gd name="T23" fmla="*/ 84 h 120"/>
                <a:gd name="T24" fmla="*/ 72 w 282"/>
                <a:gd name="T25" fmla="*/ 78 h 120"/>
                <a:gd name="T26" fmla="*/ 78 w 282"/>
                <a:gd name="T27" fmla="*/ 78 h 120"/>
                <a:gd name="T28" fmla="*/ 84 w 282"/>
                <a:gd name="T29" fmla="*/ 72 h 120"/>
                <a:gd name="T30" fmla="*/ 90 w 282"/>
                <a:gd name="T31" fmla="*/ 72 h 120"/>
                <a:gd name="T32" fmla="*/ 96 w 282"/>
                <a:gd name="T33" fmla="*/ 72 h 120"/>
                <a:gd name="T34" fmla="*/ 102 w 282"/>
                <a:gd name="T35" fmla="*/ 66 h 120"/>
                <a:gd name="T36" fmla="*/ 108 w 282"/>
                <a:gd name="T37" fmla="*/ 66 h 120"/>
                <a:gd name="T38" fmla="*/ 108 w 282"/>
                <a:gd name="T39" fmla="*/ 60 h 120"/>
                <a:gd name="T40" fmla="*/ 114 w 282"/>
                <a:gd name="T41" fmla="*/ 60 h 120"/>
                <a:gd name="T42" fmla="*/ 120 w 282"/>
                <a:gd name="T43" fmla="*/ 54 h 120"/>
                <a:gd name="T44" fmla="*/ 126 w 282"/>
                <a:gd name="T45" fmla="*/ 54 h 120"/>
                <a:gd name="T46" fmla="*/ 132 w 282"/>
                <a:gd name="T47" fmla="*/ 48 h 120"/>
                <a:gd name="T48" fmla="*/ 138 w 282"/>
                <a:gd name="T49" fmla="*/ 48 h 120"/>
                <a:gd name="T50" fmla="*/ 144 w 282"/>
                <a:gd name="T51" fmla="*/ 48 h 120"/>
                <a:gd name="T52" fmla="*/ 150 w 282"/>
                <a:gd name="T53" fmla="*/ 42 h 120"/>
                <a:gd name="T54" fmla="*/ 156 w 282"/>
                <a:gd name="T55" fmla="*/ 42 h 120"/>
                <a:gd name="T56" fmla="*/ 162 w 282"/>
                <a:gd name="T57" fmla="*/ 36 h 120"/>
                <a:gd name="T58" fmla="*/ 168 w 282"/>
                <a:gd name="T59" fmla="*/ 36 h 120"/>
                <a:gd name="T60" fmla="*/ 174 w 282"/>
                <a:gd name="T61" fmla="*/ 36 h 120"/>
                <a:gd name="T62" fmla="*/ 174 w 282"/>
                <a:gd name="T63" fmla="*/ 30 h 120"/>
                <a:gd name="T64" fmla="*/ 180 w 282"/>
                <a:gd name="T65" fmla="*/ 30 h 120"/>
                <a:gd name="T66" fmla="*/ 186 w 282"/>
                <a:gd name="T67" fmla="*/ 30 h 120"/>
                <a:gd name="T68" fmla="*/ 192 w 282"/>
                <a:gd name="T69" fmla="*/ 24 h 120"/>
                <a:gd name="T70" fmla="*/ 198 w 282"/>
                <a:gd name="T71" fmla="*/ 24 h 120"/>
                <a:gd name="T72" fmla="*/ 204 w 282"/>
                <a:gd name="T73" fmla="*/ 24 h 120"/>
                <a:gd name="T74" fmla="*/ 210 w 282"/>
                <a:gd name="T75" fmla="*/ 18 h 120"/>
                <a:gd name="T76" fmla="*/ 216 w 282"/>
                <a:gd name="T77" fmla="*/ 18 h 120"/>
                <a:gd name="T78" fmla="*/ 222 w 282"/>
                <a:gd name="T79" fmla="*/ 18 h 120"/>
                <a:gd name="T80" fmla="*/ 228 w 282"/>
                <a:gd name="T81" fmla="*/ 12 h 120"/>
                <a:gd name="T82" fmla="*/ 234 w 282"/>
                <a:gd name="T83" fmla="*/ 12 h 120"/>
                <a:gd name="T84" fmla="*/ 234 w 282"/>
                <a:gd name="T85" fmla="*/ 12 h 120"/>
                <a:gd name="T86" fmla="*/ 240 w 282"/>
                <a:gd name="T87" fmla="*/ 12 h 120"/>
                <a:gd name="T88" fmla="*/ 246 w 282"/>
                <a:gd name="T89" fmla="*/ 6 h 120"/>
                <a:gd name="T90" fmla="*/ 252 w 282"/>
                <a:gd name="T91" fmla="*/ 6 h 120"/>
                <a:gd name="T92" fmla="*/ 258 w 282"/>
                <a:gd name="T93" fmla="*/ 6 h 120"/>
                <a:gd name="T94" fmla="*/ 264 w 282"/>
                <a:gd name="T95" fmla="*/ 0 h 120"/>
                <a:gd name="T96" fmla="*/ 270 w 282"/>
                <a:gd name="T97" fmla="*/ 0 h 120"/>
                <a:gd name="T98" fmla="*/ 276 w 282"/>
                <a:gd name="T99" fmla="*/ 0 h 120"/>
                <a:gd name="T100" fmla="*/ 282 w 282"/>
                <a:gd name="T10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" h="120">
                  <a:moveTo>
                    <a:pt x="0" y="120"/>
                  </a:move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6" y="12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72" y="84"/>
                  </a:lnTo>
                  <a:lnTo>
                    <a:pt x="72" y="84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04" y="24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0" y="12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6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Freeform 99">
              <a:extLst>
                <a:ext uri="{FF2B5EF4-FFF2-40B4-BE49-F238E27FC236}">
                  <a16:creationId xmlns:a16="http://schemas.microsoft.com/office/drawing/2014/main" id="{94A2998E-572D-417F-8FFF-ABC35E04B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1920"/>
              <a:ext cx="258" cy="42"/>
            </a:xfrm>
            <a:custGeom>
              <a:avLst/>
              <a:gdLst>
                <a:gd name="T0" fmla="*/ 6 w 258"/>
                <a:gd name="T1" fmla="*/ 42 h 42"/>
                <a:gd name="T2" fmla="*/ 6 w 258"/>
                <a:gd name="T3" fmla="*/ 36 h 42"/>
                <a:gd name="T4" fmla="*/ 12 w 258"/>
                <a:gd name="T5" fmla="*/ 36 h 42"/>
                <a:gd name="T6" fmla="*/ 18 w 258"/>
                <a:gd name="T7" fmla="*/ 36 h 42"/>
                <a:gd name="T8" fmla="*/ 18 w 258"/>
                <a:gd name="T9" fmla="*/ 36 h 42"/>
                <a:gd name="T10" fmla="*/ 24 w 258"/>
                <a:gd name="T11" fmla="*/ 36 h 42"/>
                <a:gd name="T12" fmla="*/ 30 w 258"/>
                <a:gd name="T13" fmla="*/ 36 h 42"/>
                <a:gd name="T14" fmla="*/ 36 w 258"/>
                <a:gd name="T15" fmla="*/ 30 h 42"/>
                <a:gd name="T16" fmla="*/ 36 w 258"/>
                <a:gd name="T17" fmla="*/ 30 h 42"/>
                <a:gd name="T18" fmla="*/ 42 w 258"/>
                <a:gd name="T19" fmla="*/ 30 h 42"/>
                <a:gd name="T20" fmla="*/ 48 w 258"/>
                <a:gd name="T21" fmla="*/ 30 h 42"/>
                <a:gd name="T22" fmla="*/ 54 w 258"/>
                <a:gd name="T23" fmla="*/ 30 h 42"/>
                <a:gd name="T24" fmla="*/ 54 w 258"/>
                <a:gd name="T25" fmla="*/ 30 h 42"/>
                <a:gd name="T26" fmla="*/ 60 w 258"/>
                <a:gd name="T27" fmla="*/ 24 h 42"/>
                <a:gd name="T28" fmla="*/ 66 w 258"/>
                <a:gd name="T29" fmla="*/ 24 h 42"/>
                <a:gd name="T30" fmla="*/ 72 w 258"/>
                <a:gd name="T31" fmla="*/ 24 h 42"/>
                <a:gd name="T32" fmla="*/ 72 w 258"/>
                <a:gd name="T33" fmla="*/ 24 h 42"/>
                <a:gd name="T34" fmla="*/ 78 w 258"/>
                <a:gd name="T35" fmla="*/ 24 h 42"/>
                <a:gd name="T36" fmla="*/ 84 w 258"/>
                <a:gd name="T37" fmla="*/ 24 h 42"/>
                <a:gd name="T38" fmla="*/ 84 w 258"/>
                <a:gd name="T39" fmla="*/ 24 h 42"/>
                <a:gd name="T40" fmla="*/ 90 w 258"/>
                <a:gd name="T41" fmla="*/ 24 h 42"/>
                <a:gd name="T42" fmla="*/ 96 w 258"/>
                <a:gd name="T43" fmla="*/ 18 h 42"/>
                <a:gd name="T44" fmla="*/ 102 w 258"/>
                <a:gd name="T45" fmla="*/ 18 h 42"/>
                <a:gd name="T46" fmla="*/ 102 w 258"/>
                <a:gd name="T47" fmla="*/ 18 h 42"/>
                <a:gd name="T48" fmla="*/ 108 w 258"/>
                <a:gd name="T49" fmla="*/ 18 h 42"/>
                <a:gd name="T50" fmla="*/ 114 w 258"/>
                <a:gd name="T51" fmla="*/ 18 h 42"/>
                <a:gd name="T52" fmla="*/ 120 w 258"/>
                <a:gd name="T53" fmla="*/ 18 h 42"/>
                <a:gd name="T54" fmla="*/ 120 w 258"/>
                <a:gd name="T55" fmla="*/ 18 h 42"/>
                <a:gd name="T56" fmla="*/ 126 w 258"/>
                <a:gd name="T57" fmla="*/ 18 h 42"/>
                <a:gd name="T58" fmla="*/ 132 w 258"/>
                <a:gd name="T59" fmla="*/ 18 h 42"/>
                <a:gd name="T60" fmla="*/ 138 w 258"/>
                <a:gd name="T61" fmla="*/ 12 h 42"/>
                <a:gd name="T62" fmla="*/ 138 w 258"/>
                <a:gd name="T63" fmla="*/ 12 h 42"/>
                <a:gd name="T64" fmla="*/ 144 w 258"/>
                <a:gd name="T65" fmla="*/ 12 h 42"/>
                <a:gd name="T66" fmla="*/ 150 w 258"/>
                <a:gd name="T67" fmla="*/ 12 h 42"/>
                <a:gd name="T68" fmla="*/ 150 w 258"/>
                <a:gd name="T69" fmla="*/ 12 h 42"/>
                <a:gd name="T70" fmla="*/ 156 w 258"/>
                <a:gd name="T71" fmla="*/ 12 h 42"/>
                <a:gd name="T72" fmla="*/ 162 w 258"/>
                <a:gd name="T73" fmla="*/ 12 h 42"/>
                <a:gd name="T74" fmla="*/ 168 w 258"/>
                <a:gd name="T75" fmla="*/ 12 h 42"/>
                <a:gd name="T76" fmla="*/ 168 w 258"/>
                <a:gd name="T77" fmla="*/ 12 h 42"/>
                <a:gd name="T78" fmla="*/ 174 w 258"/>
                <a:gd name="T79" fmla="*/ 12 h 42"/>
                <a:gd name="T80" fmla="*/ 180 w 258"/>
                <a:gd name="T81" fmla="*/ 12 h 42"/>
                <a:gd name="T82" fmla="*/ 186 w 258"/>
                <a:gd name="T83" fmla="*/ 6 h 42"/>
                <a:gd name="T84" fmla="*/ 186 w 258"/>
                <a:gd name="T85" fmla="*/ 6 h 42"/>
                <a:gd name="T86" fmla="*/ 192 w 258"/>
                <a:gd name="T87" fmla="*/ 6 h 42"/>
                <a:gd name="T88" fmla="*/ 198 w 258"/>
                <a:gd name="T89" fmla="*/ 6 h 42"/>
                <a:gd name="T90" fmla="*/ 198 w 258"/>
                <a:gd name="T91" fmla="*/ 6 h 42"/>
                <a:gd name="T92" fmla="*/ 204 w 258"/>
                <a:gd name="T93" fmla="*/ 6 h 42"/>
                <a:gd name="T94" fmla="*/ 210 w 258"/>
                <a:gd name="T95" fmla="*/ 6 h 42"/>
                <a:gd name="T96" fmla="*/ 216 w 258"/>
                <a:gd name="T97" fmla="*/ 6 h 42"/>
                <a:gd name="T98" fmla="*/ 216 w 258"/>
                <a:gd name="T99" fmla="*/ 6 h 42"/>
                <a:gd name="T100" fmla="*/ 222 w 258"/>
                <a:gd name="T101" fmla="*/ 6 h 42"/>
                <a:gd name="T102" fmla="*/ 228 w 258"/>
                <a:gd name="T103" fmla="*/ 6 h 42"/>
                <a:gd name="T104" fmla="*/ 234 w 258"/>
                <a:gd name="T105" fmla="*/ 6 h 42"/>
                <a:gd name="T106" fmla="*/ 234 w 258"/>
                <a:gd name="T107" fmla="*/ 6 h 42"/>
                <a:gd name="T108" fmla="*/ 240 w 258"/>
                <a:gd name="T109" fmla="*/ 6 h 42"/>
                <a:gd name="T110" fmla="*/ 246 w 258"/>
                <a:gd name="T111" fmla="*/ 6 h 42"/>
                <a:gd name="T112" fmla="*/ 252 w 258"/>
                <a:gd name="T113" fmla="*/ 6 h 42"/>
                <a:gd name="T114" fmla="*/ 252 w 258"/>
                <a:gd name="T115" fmla="*/ 6 h 42"/>
                <a:gd name="T116" fmla="*/ 258 w 258"/>
                <a:gd name="T1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8" h="42"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24" name="Group 100">
            <a:extLst>
              <a:ext uri="{FF2B5EF4-FFF2-40B4-BE49-F238E27FC236}">
                <a16:creationId xmlns:a16="http://schemas.microsoft.com/office/drawing/2014/main" id="{1ACD4621-625D-4997-B7E2-0566D5EBA315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4603750"/>
            <a:ext cx="1506538" cy="644525"/>
            <a:chOff x="4407" y="2948"/>
            <a:chExt cx="949" cy="406"/>
          </a:xfrm>
        </p:grpSpPr>
        <p:sp>
          <p:nvSpPr>
            <p:cNvPr id="26725" name="Line 101">
              <a:extLst>
                <a:ext uri="{FF2B5EF4-FFF2-40B4-BE49-F238E27FC236}">
                  <a16:creationId xmlns:a16="http://schemas.microsoft.com/office/drawing/2014/main" id="{737ACDFC-FE57-4305-8C51-458490489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3168"/>
              <a:ext cx="1" cy="18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26" name="Group 102">
              <a:extLst>
                <a:ext uri="{FF2B5EF4-FFF2-40B4-BE49-F238E27FC236}">
                  <a16:creationId xmlns:a16="http://schemas.microsoft.com/office/drawing/2014/main" id="{C33B7CBE-2E80-4561-8CFC-ED0D6DBB4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7" y="2948"/>
              <a:ext cx="949" cy="364"/>
              <a:chOff x="4407" y="2948"/>
              <a:chExt cx="949" cy="364"/>
            </a:xfrm>
          </p:grpSpPr>
          <p:graphicFrame>
            <p:nvGraphicFramePr>
              <p:cNvPr id="26727" name="Object 103">
                <a:extLst>
                  <a:ext uri="{FF2B5EF4-FFF2-40B4-BE49-F238E27FC236}">
                    <a16:creationId xmlns:a16="http://schemas.microsoft.com/office/drawing/2014/main" id="{89E54847-C841-42CA-97A0-012F415669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2948"/>
              <a:ext cx="844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5" name="公式" r:id="rId32" imgW="1676160" imgH="723600" progId="Equation.3">
                      <p:embed/>
                    </p:oleObj>
                  </mc:Choice>
                  <mc:Fallback>
                    <p:oleObj name="公式" r:id="rId32" imgW="1676160" imgH="723600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948"/>
                            <a:ext cx="844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728" name="Oval 104">
                <a:extLst>
                  <a:ext uri="{FF2B5EF4-FFF2-40B4-BE49-F238E27FC236}">
                    <a16:creationId xmlns:a16="http://schemas.microsoft.com/office/drawing/2014/main" id="{6D41371B-ECCC-4B2F-8CA0-5F2FEE6A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130"/>
                <a:ext cx="41" cy="41"/>
              </a:xfrm>
              <a:prstGeom prst="ellipse">
                <a:avLst/>
              </a:prstGeom>
              <a:solidFill>
                <a:srgbClr val="99FF3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729" name="Group 105">
            <a:extLst>
              <a:ext uri="{FF2B5EF4-FFF2-40B4-BE49-F238E27FC236}">
                <a16:creationId xmlns:a16="http://schemas.microsoft.com/office/drawing/2014/main" id="{8D31A8E1-E004-4CC4-A814-917CF087DFAF}"/>
              </a:ext>
            </a:extLst>
          </p:cNvPr>
          <p:cNvGrpSpPr>
            <a:grpSpLocks/>
          </p:cNvGrpSpPr>
          <p:nvPr/>
        </p:nvGrpSpPr>
        <p:grpSpPr bwMode="auto">
          <a:xfrm>
            <a:off x="4522788" y="4603750"/>
            <a:ext cx="1476375" cy="644525"/>
            <a:chOff x="2708" y="2948"/>
            <a:chExt cx="930" cy="406"/>
          </a:xfrm>
        </p:grpSpPr>
        <p:grpSp>
          <p:nvGrpSpPr>
            <p:cNvPr id="26730" name="Group 106">
              <a:extLst>
                <a:ext uri="{FF2B5EF4-FFF2-40B4-BE49-F238E27FC236}">
                  <a16:creationId xmlns:a16="http://schemas.microsoft.com/office/drawing/2014/main" id="{D6071994-90CA-457A-8527-44D266921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8" y="2948"/>
              <a:ext cx="930" cy="364"/>
              <a:chOff x="2708" y="2948"/>
              <a:chExt cx="930" cy="364"/>
            </a:xfrm>
          </p:grpSpPr>
          <p:graphicFrame>
            <p:nvGraphicFramePr>
              <p:cNvPr id="26731" name="Object 107">
                <a:extLst>
                  <a:ext uri="{FF2B5EF4-FFF2-40B4-BE49-F238E27FC236}">
                    <a16:creationId xmlns:a16="http://schemas.microsoft.com/office/drawing/2014/main" id="{86C607F1-BAC8-404B-A226-5148466617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8" y="2948"/>
              <a:ext cx="844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6" name="公式" r:id="rId34" imgW="1676160" imgH="723600" progId="Equation.3">
                      <p:embed/>
                    </p:oleObj>
                  </mc:Choice>
                  <mc:Fallback>
                    <p:oleObj name="公式" r:id="rId34" imgW="1676160" imgH="72360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8" y="2948"/>
                            <a:ext cx="844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732" name="Oval 108">
                <a:extLst>
                  <a:ext uri="{FF2B5EF4-FFF2-40B4-BE49-F238E27FC236}">
                    <a16:creationId xmlns:a16="http://schemas.microsoft.com/office/drawing/2014/main" id="{142E63A0-C9AA-47C3-AD32-C9C25719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3130"/>
                <a:ext cx="41" cy="41"/>
              </a:xfrm>
              <a:prstGeom prst="ellipse">
                <a:avLst/>
              </a:prstGeom>
              <a:solidFill>
                <a:srgbClr val="99FF3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33" name="Line 109">
              <a:extLst>
                <a:ext uri="{FF2B5EF4-FFF2-40B4-BE49-F238E27FC236}">
                  <a16:creationId xmlns:a16="http://schemas.microsoft.com/office/drawing/2014/main" id="{D9DA8694-F659-4879-B328-36C216637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3" y="3168"/>
              <a:ext cx="1" cy="18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utoUpdateAnimBg="0"/>
      <p:bldP spid="26638" grpId="0" autoUpdateAnimBg="0"/>
      <p:bldP spid="26636" grpId="0" autoUpdateAnimBg="0"/>
      <p:bldP spid="26642" grpId="0" autoUpdateAnimBg="0"/>
      <p:bldP spid="26653" grpId="0" autoUpdateAnimBg="0"/>
      <p:bldP spid="266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02761A9-1AD6-43C1-8AE9-80338526E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343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备用题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  求笛卡儿叶形线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224F9CBA-10A1-4DC8-88C5-07BCA7904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公式" r:id="rId4" imgW="2234880" imgH="520560" progId="Equation.3">
                  <p:embed/>
                </p:oleObj>
              </mc:Choice>
              <mc:Fallback>
                <p:oleObj name="公式" r:id="rId4" imgW="223488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>
            <a:extLst>
              <a:ext uri="{FF2B5EF4-FFF2-40B4-BE49-F238E27FC236}">
                <a16:creationId xmlns:a16="http://schemas.microsoft.com/office/drawing/2014/main" id="{8850CB48-6A3F-4B57-AEB2-42A25932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95288"/>
            <a:ext cx="187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的渐近线 </a:t>
            </a:r>
            <a:r>
              <a:rPr lang="en-US" altLang="zh-CN"/>
              <a:t>. 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BCC61BA2-4352-4C1F-A1FA-2F7B2890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144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  <a:r>
              <a:rPr lang="zh-CN" altLang="en-US" i="1"/>
              <a:t> </a:t>
            </a:r>
            <a:r>
              <a:rPr lang="en-US" altLang="zh-CN" sz="3200" i="1">
                <a:solidFill>
                  <a:schemeClr val="tx2"/>
                </a:solidFill>
              </a:rPr>
              <a:t>y </a:t>
            </a:r>
            <a:r>
              <a:rPr lang="en-US" altLang="zh-CN" sz="3200">
                <a:solidFill>
                  <a:schemeClr val="tx2"/>
                </a:solidFill>
              </a:rPr>
              <a:t>=</a:t>
            </a:r>
            <a:r>
              <a:rPr lang="en-US" altLang="zh-CN" sz="3200" i="1">
                <a:solidFill>
                  <a:schemeClr val="tx2"/>
                </a:solidFill>
              </a:rPr>
              <a:t> t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3200" i="1">
                <a:solidFill>
                  <a:schemeClr val="tx2"/>
                </a:solidFill>
              </a:rPr>
              <a:t>x</a:t>
            </a:r>
            <a:r>
              <a:rPr lang="en-US" altLang="zh-CN"/>
              <a:t> ,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18B9BD08-FED0-4FDF-8565-6FE5E5E8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6043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代入原方程得曲线的参数方程 </a:t>
            </a:r>
            <a:r>
              <a:rPr lang="en-US" altLang="zh-CN"/>
              <a:t>: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E45254AE-7681-4E73-9ED4-2BBA3D117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18923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6" imgW="507960" imgH="241200" progId="Equation.3">
                  <p:embed/>
                </p:oleObj>
              </mc:Choice>
              <mc:Fallback>
                <p:oleObj name="公式" r:id="rId6" imgW="507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8923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35BAB157-29E2-4821-97AC-9D142B9C3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0" y="1549400"/>
          <a:ext cx="92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8" imgW="927000" imgH="888840" progId="Equation.3">
                  <p:embed/>
                </p:oleObj>
              </mc:Choice>
              <mc:Fallback>
                <p:oleObj name="公式" r:id="rId8" imgW="9270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549400"/>
                        <a:ext cx="92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1EFB7F33-9079-4B6D-85EE-2F7E0592A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8923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10" imgW="533160" imgH="317160" progId="Equation.3">
                  <p:embed/>
                </p:oleObj>
              </mc:Choice>
              <mc:Fallback>
                <p:oleObj name="公式" r:id="rId10" imgW="53316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923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0B0125FA-A4F5-4A9E-B810-826ABB5F9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1447800"/>
          <a:ext cx="81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12" imgW="812520" imgH="977760" progId="Equation.3">
                  <p:embed/>
                </p:oleObj>
              </mc:Choice>
              <mc:Fallback>
                <p:oleObj name="公式" r:id="rId12" imgW="81252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447800"/>
                        <a:ext cx="81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F0DD097E-DB21-42A6-BAF5-B19CCBE54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73325"/>
          <a:ext cx="283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公式" r:id="rId14" imgW="2831760" imgH="444240" progId="Equation.3">
                  <p:embed/>
                </p:oleObj>
              </mc:Choice>
              <mc:Fallback>
                <p:oleObj name="公式" r:id="rId14" imgW="28317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3325"/>
                        <a:ext cx="283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>
            <a:extLst>
              <a:ext uri="{FF2B5EF4-FFF2-40B4-BE49-F238E27FC236}">
                <a16:creationId xmlns:a16="http://schemas.microsoft.com/office/drawing/2014/main" id="{7C874A78-3634-42DE-B29A-CB1637F29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01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F93FFC71-0CF1-42BA-BE58-0BE902FCC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92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公式" r:id="rId16" imgW="927000" imgH="850680" progId="Equation.3">
                  <p:embed/>
                </p:oleObj>
              </mc:Choice>
              <mc:Fallback>
                <p:oleObj name="公式" r:id="rId16" imgW="9270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92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B1EEE205-0B17-46F5-BFB1-BF9C490ED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67063"/>
          <a:ext cx="965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公式" r:id="rId18" imgW="965160" imgH="672840" progId="Equation.3">
                  <p:embed/>
                </p:oleObj>
              </mc:Choice>
              <mc:Fallback>
                <p:oleObj name="公式" r:id="rId18" imgW="965160" imgH="672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67063"/>
                        <a:ext cx="965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6814D87B-60E7-46AA-A3D3-D3F9EB34A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5275" y="2895600"/>
          <a:ext cx="81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公式" r:id="rId20" imgW="812520" imgH="977760" progId="Equation.3">
                  <p:embed/>
                </p:oleObj>
              </mc:Choice>
              <mc:Fallback>
                <p:oleObj name="公式" r:id="rId20" imgW="812520" imgH="977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895600"/>
                        <a:ext cx="81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Line 19">
            <a:extLst>
              <a:ext uri="{FF2B5EF4-FFF2-40B4-BE49-F238E27FC236}">
                <a16:creationId xmlns:a16="http://schemas.microsoft.com/office/drawing/2014/main" id="{86D2369A-06E2-4A28-8B32-8D0A1171C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8375" y="2976563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E4CB14F7-936C-4691-93B7-9BB9E7EFC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3162300"/>
          <a:ext cx="80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公式" r:id="rId22" imgW="799920" imgH="888840" progId="Equation.3">
                  <p:embed/>
                </p:oleObj>
              </mc:Choice>
              <mc:Fallback>
                <p:oleObj name="公式" r:id="rId22" imgW="79992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162300"/>
                        <a:ext cx="80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>
            <a:extLst>
              <a:ext uri="{FF2B5EF4-FFF2-40B4-BE49-F238E27FC236}">
                <a16:creationId xmlns:a16="http://schemas.microsoft.com/office/drawing/2014/main" id="{3218FED2-80DB-464C-B415-B60465880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2131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公式" r:id="rId24" imgW="685800" imgH="304560" progId="Equation.3">
                  <p:embed/>
                </p:oleObj>
              </mc:Choice>
              <mc:Fallback>
                <p:oleObj name="公式" r:id="rId24" imgW="68580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131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>
            <a:extLst>
              <a:ext uri="{FF2B5EF4-FFF2-40B4-BE49-F238E27FC236}">
                <a16:creationId xmlns:a16="http://schemas.microsoft.com/office/drawing/2014/main" id="{45329E7F-F377-4EF7-A0F3-21F84B1E5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4387850"/>
          <a:ext cx="205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公式" r:id="rId26" imgW="2057400" imgH="622080" progId="Equation.3">
                  <p:embed/>
                </p:oleObj>
              </mc:Choice>
              <mc:Fallback>
                <p:oleObj name="公式" r:id="rId26" imgW="2057400" imgH="622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387850"/>
                        <a:ext cx="2057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>
            <a:extLst>
              <a:ext uri="{FF2B5EF4-FFF2-40B4-BE49-F238E27FC236}">
                <a16:creationId xmlns:a16="http://schemas.microsoft.com/office/drawing/2014/main" id="{6E11C295-06DF-4235-824B-54B08FC60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0213" y="4406900"/>
          <a:ext cx="116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公式" r:id="rId28" imgW="1168200" imgH="672840" progId="Equation.3">
                  <p:embed/>
                </p:oleObj>
              </mc:Choice>
              <mc:Fallback>
                <p:oleObj name="公式" r:id="rId28" imgW="1168200" imgH="6728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406900"/>
                        <a:ext cx="116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>
            <a:extLst>
              <a:ext uri="{FF2B5EF4-FFF2-40B4-BE49-F238E27FC236}">
                <a16:creationId xmlns:a16="http://schemas.microsoft.com/office/drawing/2014/main" id="{5DACD0F8-C4E2-4657-A667-FF99CE46F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3213" y="4114800"/>
          <a:ext cx="81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公式" r:id="rId30" imgW="812520" imgH="977760" progId="Equation.3">
                  <p:embed/>
                </p:oleObj>
              </mc:Choice>
              <mc:Fallback>
                <p:oleObj name="公式" r:id="rId30" imgW="812520" imgH="977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114800"/>
                        <a:ext cx="81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>
            <a:extLst>
              <a:ext uri="{FF2B5EF4-FFF2-40B4-BE49-F238E27FC236}">
                <a16:creationId xmlns:a16="http://schemas.microsoft.com/office/drawing/2014/main" id="{E3722698-690E-4A32-8981-1F8F09437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4113" y="4219575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公式" r:id="rId32" imgW="1079280" imgH="888840" progId="Equation.3">
                  <p:embed/>
                </p:oleObj>
              </mc:Choice>
              <mc:Fallback>
                <p:oleObj name="公式" r:id="rId32" imgW="107928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4219575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DB64464B-349E-4843-AE1C-397217F61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432300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公式" r:id="rId34" imgW="291960" imgH="431640" progId="Equation.3">
                  <p:embed/>
                </p:oleObj>
              </mc:Choice>
              <mc:Fallback>
                <p:oleObj name="公式" r:id="rId34" imgW="29196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432300"/>
                        <a:ext cx="29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AA40BC76-8174-4CD6-A949-5172B819B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4298950"/>
          <a:ext cx="26558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公式" r:id="rId36" imgW="2527200" imgH="774360" progId="Equation.3">
                  <p:embed/>
                </p:oleObj>
              </mc:Choice>
              <mc:Fallback>
                <p:oleObj name="公式" r:id="rId36" imgW="2527200" imgH="774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298950"/>
                        <a:ext cx="26558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Line 28">
            <a:extLst>
              <a:ext uri="{FF2B5EF4-FFF2-40B4-BE49-F238E27FC236}">
                <a16:creationId xmlns:a16="http://schemas.microsoft.com/office/drawing/2014/main" id="{0C5C55DE-4D11-4084-B593-7FEBDDC0D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9813" y="4692650"/>
            <a:ext cx="53340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AC8D3612-3ED4-409C-88F9-0634EFF62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9413" y="4235450"/>
            <a:ext cx="609600" cy="381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id="{E1DF7686-F572-4F3A-8208-4912089BB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57800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公式" r:id="rId38" imgW="736560" imgH="241200" progId="Equation.3">
                  <p:embed/>
                </p:oleObj>
              </mc:Choice>
              <mc:Fallback>
                <p:oleObj name="公式" r:id="rId38" imgW="73656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736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Text Box 31">
            <a:extLst>
              <a:ext uri="{FF2B5EF4-FFF2-40B4-BE49-F238E27FC236}">
                <a16:creationId xmlns:a16="http://schemas.microsoft.com/office/drawing/2014/main" id="{797CC7EE-81FD-41AE-B3A9-BA1E27A8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76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所以笛卡儿叶形线有斜渐近线</a:t>
            </a:r>
          </a:p>
        </p:txBody>
      </p:sp>
      <p:graphicFrame>
        <p:nvGraphicFramePr>
          <p:cNvPr id="37920" name="Object 32">
            <a:extLst>
              <a:ext uri="{FF2B5EF4-FFF2-40B4-BE49-F238E27FC236}">
                <a16:creationId xmlns:a16="http://schemas.microsoft.com/office/drawing/2014/main" id="{272CD35A-F57F-465B-B81E-A887A701B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5791200"/>
          <a:ext cx="154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公式" r:id="rId40" imgW="1549080" imgH="317160" progId="Equation.3">
                  <p:embed/>
                </p:oleObj>
              </mc:Choice>
              <mc:Fallback>
                <p:oleObj name="公式" r:id="rId40" imgW="15490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791200"/>
                        <a:ext cx="154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22" name="Picture 34" descr="机动">
            <a:hlinkClick r:id="rId42" action="ppaction://hlinksldjump"/>
            <a:extLst>
              <a:ext uri="{FF2B5EF4-FFF2-40B4-BE49-F238E27FC236}">
                <a16:creationId xmlns:a16="http://schemas.microsoft.com/office/drawing/2014/main" id="{588CDF8B-7A8E-41B0-9781-348CB5EA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23" name="Text Box 35">
            <a:extLst>
              <a:ext uri="{FF2B5EF4-FFF2-40B4-BE49-F238E27FC236}">
                <a16:creationId xmlns:a16="http://schemas.microsoft.com/office/drawing/2014/main" id="{4F2A7D9D-FC49-44CE-9769-3D4DAC0E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7924" name="Picture 3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EDC23F6-DE3F-4E0E-962C-66A25A9E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25" name="Picture 3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495C1F-945F-42FA-905B-DBBDEC21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26" name="Picture 3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6F83F0-4F72-4421-8E89-CC97D96A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27" name="Picture 3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843A442-BB1F-4744-BBA5-B710D397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28" name="Picture 4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F4EB56-9CD4-4DF4-961B-1F1DBD41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947" name="Object 59">
            <a:extLst>
              <a:ext uri="{FF2B5EF4-FFF2-40B4-BE49-F238E27FC236}">
                <a16:creationId xmlns:a16="http://schemas.microsoft.com/office/drawing/2014/main" id="{D90C6981-4E74-4B53-BF14-5319D2B73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450" y="181610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公式" r:id="rId49" imgW="876240" imgH="317160" progId="Equation.3">
                  <p:embed/>
                </p:oleObj>
              </mc:Choice>
              <mc:Fallback>
                <p:oleObj name="公式" r:id="rId49" imgW="876240" imgH="3171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1816100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4" grpId="0" autoUpdateAnimBg="0"/>
      <p:bldP spid="37903" grpId="0" autoUpdateAnimBg="0"/>
      <p:bldP spid="379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48C6E5EC-CA94-4031-A745-DB9BF412F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550545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公式" r:id="rId3" imgW="939600" imgH="507960" progId="Equation.3">
                  <p:embed/>
                </p:oleObj>
              </mc:Choice>
              <mc:Fallback>
                <p:oleObj name="公式" r:id="rId3" imgW="9396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50545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>
            <a:extLst>
              <a:ext uri="{FF2B5EF4-FFF2-40B4-BE49-F238E27FC236}">
                <a16:creationId xmlns:a16="http://schemas.microsoft.com/office/drawing/2014/main" id="{A4B77193-8872-43EF-B9A9-4B6373E1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无渐近线 </a:t>
            </a:r>
            <a:r>
              <a:rPr lang="en-US" altLang="zh-CN"/>
              <a:t>.</a:t>
            </a:r>
          </a:p>
        </p:txBody>
      </p:sp>
      <p:sp>
        <p:nvSpPr>
          <p:cNvPr id="8247" name="Text Box 55">
            <a:extLst>
              <a:ext uri="{FF2B5EF4-FFF2-40B4-BE49-F238E27FC236}">
                <a16:creationId xmlns:a16="http://schemas.microsoft.com/office/drawing/2014/main" id="{14E08263-28B5-4FB1-BF97-0687E26E7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52563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与某一直线 </a:t>
            </a:r>
            <a:r>
              <a:rPr lang="en-US" altLang="zh-CN" i="1"/>
              <a:t>L </a:t>
            </a:r>
            <a:r>
              <a:rPr lang="zh-CN" altLang="en-US"/>
              <a:t>的距离趋于 </a:t>
            </a:r>
            <a:r>
              <a:rPr lang="en-US" altLang="zh-CN"/>
              <a:t>0,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4CFB5ED-6EA7-4777-9C3A-DE1CB7940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3810000" cy="533400"/>
          </a:xfrm>
        </p:spPr>
        <p:txBody>
          <a:bodyPr/>
          <a:lstStyle/>
          <a:p>
            <a:r>
              <a:rPr lang="zh-CN" altLang="en-US" sz="3200">
                <a:ea typeface="楷体_GB2312" pitchFamily="49" charset="-122"/>
              </a:rPr>
              <a:t>一、</a:t>
            </a:r>
            <a:r>
              <a:rPr lang="zh-CN" altLang="en-US" sz="3200" b="1">
                <a:ea typeface="楷体_GB2312" pitchFamily="49" charset="-122"/>
              </a:rPr>
              <a:t> 曲线的渐近线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6841278D-AB5C-4884-BC40-62F49660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572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定义 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  <a:r>
              <a:rPr lang="zh-CN" altLang="en-US"/>
              <a:t>若曲线</a:t>
            </a:r>
            <a:r>
              <a:rPr lang="zh-CN" altLang="en-US" i="1"/>
              <a:t> </a:t>
            </a:r>
            <a:r>
              <a:rPr lang="en-US" altLang="zh-CN" i="1"/>
              <a:t>C</a:t>
            </a:r>
            <a:r>
              <a:rPr lang="zh-CN" altLang="en-US"/>
              <a:t>上的点</a:t>
            </a:r>
            <a:r>
              <a:rPr lang="en-US" altLang="zh-CN" i="1"/>
              <a:t>M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沿着曲线无限地远离原点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96E2B7F-C981-4F28-B7D2-18FBD7E2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27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5C1234BB-ABA5-408D-BAEA-3FC3889F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668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则称直线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为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BD4AB973-8D50-4971-8CD2-8EB1ECAE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216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曲线</a:t>
            </a:r>
            <a:r>
              <a:rPr lang="en-US" altLang="zh-CN" i="1"/>
              <a:t>C</a:t>
            </a:r>
            <a:r>
              <a:rPr lang="en-US" altLang="zh-CN" b="1" i="1">
                <a:solidFill>
                  <a:schemeClr val="tx2"/>
                </a:solidFill>
              </a:rPr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渐近线 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84A29620-33EF-4DBB-BBE2-79B434BB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36274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双曲线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9C385DFA-C7EC-4595-8306-13D961A71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3378200"/>
          <a:ext cx="165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公式" r:id="rId5" imgW="1650960" imgH="965160" progId="Equation.3">
                  <p:embed/>
                </p:oleObj>
              </mc:Choice>
              <mc:Fallback>
                <p:oleObj name="公式" r:id="rId5" imgW="165096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378200"/>
                        <a:ext cx="165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679B9D2F-3FBA-4B8A-9619-171203F7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178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有渐近线</a:t>
            </a:r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00906078-6E71-4F83-81B9-333BC3143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4196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公式" r:id="rId7" imgW="1358640" imgH="850680" progId="Equation.3">
                  <p:embed/>
                </p:oleObj>
              </mc:Choice>
              <mc:Fallback>
                <p:oleObj name="公式" r:id="rId7" imgW="135864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>
            <a:extLst>
              <a:ext uri="{FF2B5EF4-FFF2-40B4-BE49-F238E27FC236}">
                <a16:creationId xmlns:a16="http://schemas.microsoft.com/office/drawing/2014/main" id="{E3F58D08-3B3C-4CDF-A2B2-CE474BE5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但抛物线</a:t>
            </a:r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5BE5C265-AEEE-480E-873E-CDA70FDE6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52563"/>
            <a:ext cx="685800" cy="457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Text Box 42">
            <a:extLst>
              <a:ext uri="{FF2B5EF4-FFF2-40B4-BE49-F238E27FC236}">
                <a16:creationId xmlns:a16="http://schemas.microsoft.com/office/drawing/2014/main" id="{8A06BDD6-F23A-4932-8755-F975EAE2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95563"/>
            <a:ext cx="2895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或为</a:t>
            </a:r>
            <a:r>
              <a:rPr lang="zh-CN" altLang="en-US" b="1">
                <a:solidFill>
                  <a:schemeClr val="tx2"/>
                </a:solidFill>
              </a:rPr>
              <a:t>“纵坐标差”</a:t>
            </a:r>
            <a:endParaRPr lang="zh-CN" altLang="en-US"/>
          </a:p>
        </p:txBody>
      </p:sp>
      <p:sp>
        <p:nvSpPr>
          <p:cNvPr id="8238" name="Line 46">
            <a:extLst>
              <a:ext uri="{FF2B5EF4-FFF2-40B4-BE49-F238E27FC236}">
                <a16:creationId xmlns:a16="http://schemas.microsoft.com/office/drawing/2014/main" id="{B0BCDEF0-FC4E-47B0-8F1B-AB43B28AF0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909763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41" name="Group 49">
            <a:extLst>
              <a:ext uri="{FF2B5EF4-FFF2-40B4-BE49-F238E27FC236}">
                <a16:creationId xmlns:a16="http://schemas.microsoft.com/office/drawing/2014/main" id="{8237FAFA-C8C7-4633-BCF6-FFF8AD4E7197}"/>
              </a:ext>
            </a:extLst>
          </p:cNvPr>
          <p:cNvGrpSpPr>
            <a:grpSpLocks/>
          </p:cNvGrpSpPr>
          <p:nvPr/>
        </p:nvGrpSpPr>
        <p:grpSpPr bwMode="auto">
          <a:xfrm>
            <a:off x="6507163" y="2703513"/>
            <a:ext cx="2484437" cy="1236662"/>
            <a:chOff x="4022" y="1582"/>
            <a:chExt cx="1738" cy="866"/>
          </a:xfrm>
        </p:grpSpPr>
        <p:grpSp>
          <p:nvGrpSpPr>
            <p:cNvPr id="8232" name="Group 40">
              <a:extLst>
                <a:ext uri="{FF2B5EF4-FFF2-40B4-BE49-F238E27FC236}">
                  <a16:creationId xmlns:a16="http://schemas.microsoft.com/office/drawing/2014/main" id="{CE4CEBA5-EF75-408C-B3B7-3964D1D05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1582"/>
              <a:ext cx="1738" cy="866"/>
              <a:chOff x="4022" y="1582"/>
              <a:chExt cx="1738" cy="866"/>
            </a:xfrm>
          </p:grpSpPr>
          <p:sp>
            <p:nvSpPr>
              <p:cNvPr id="8215" name="Line 23">
                <a:extLst>
                  <a:ext uri="{FF2B5EF4-FFF2-40B4-BE49-F238E27FC236}">
                    <a16:creationId xmlns:a16="http://schemas.microsoft.com/office/drawing/2014/main" id="{AEDD6EC7-83D0-47D9-8FCE-1B5A36E14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1582"/>
                <a:ext cx="1248" cy="8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8" name="Line 26">
                <a:extLst>
                  <a:ext uri="{FF2B5EF4-FFF2-40B4-BE49-F238E27FC236}">
                    <a16:creationId xmlns:a16="http://schemas.microsoft.com/office/drawing/2014/main" id="{A0E48CFA-F00E-4A6A-86D4-3444BA96B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24" name="Object 32">
                <a:extLst>
                  <a:ext uri="{FF2B5EF4-FFF2-40B4-BE49-F238E27FC236}">
                    <a16:creationId xmlns:a16="http://schemas.microsoft.com/office/drawing/2014/main" id="{0C26BAEC-362D-4E78-8CC1-DCC787A256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8" y="2039"/>
              <a:ext cx="22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8" name="公式" r:id="rId9" imgW="177480" imgH="177480" progId="Equation.3">
                      <p:embed/>
                    </p:oleObj>
                  </mc:Choice>
                  <mc:Fallback>
                    <p:oleObj name="公式" r:id="rId9" imgW="177480" imgH="177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2039"/>
                            <a:ext cx="22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5" name="Object 33">
                <a:extLst>
                  <a:ext uri="{FF2B5EF4-FFF2-40B4-BE49-F238E27FC236}">
                    <a16:creationId xmlns:a16="http://schemas.microsoft.com/office/drawing/2014/main" id="{7C284992-4172-4975-BA7C-D0E8E10F83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2" y="2127"/>
              <a:ext cx="1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9"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" y="2127"/>
                            <a:ext cx="19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9" name="Object 37">
                <a:extLst>
                  <a:ext uri="{FF2B5EF4-FFF2-40B4-BE49-F238E27FC236}">
                    <a16:creationId xmlns:a16="http://schemas.microsoft.com/office/drawing/2014/main" id="{8BCB2F51-A0EA-47A1-B66C-8C354B54E9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771"/>
              <a:ext cx="9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0" name="公式" r:id="rId13" imgW="660240" imgH="203040" progId="Equation.3">
                      <p:embed/>
                    </p:oleObj>
                  </mc:Choice>
                  <mc:Fallback>
                    <p:oleObj name="公式" r:id="rId13" imgW="660240" imgH="20304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771"/>
                            <a:ext cx="960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23" name="Object 31">
              <a:extLst>
                <a:ext uri="{FF2B5EF4-FFF2-40B4-BE49-F238E27FC236}">
                  <a16:creationId xmlns:a16="http://schemas.microsoft.com/office/drawing/2014/main" id="{A838BDDB-C274-4428-BCC9-282D62482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6" y="1665"/>
            <a:ext cx="25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" name="公式" r:id="rId15" imgW="203040" imgH="164880" progId="Equation.3">
                    <p:embed/>
                  </p:oleObj>
                </mc:Choice>
                <mc:Fallback>
                  <p:oleObj name="公式" r:id="rId15" imgW="203040" imgH="1648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1665"/>
                          <a:ext cx="25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31" name="Group 39">
            <a:extLst>
              <a:ext uri="{FF2B5EF4-FFF2-40B4-BE49-F238E27FC236}">
                <a16:creationId xmlns:a16="http://schemas.microsoft.com/office/drawing/2014/main" id="{F9D3D919-E8F8-49AC-B625-A527A64306FA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2295525"/>
            <a:ext cx="2624138" cy="2124075"/>
            <a:chOff x="3708" y="1296"/>
            <a:chExt cx="1835" cy="1488"/>
          </a:xfrm>
        </p:grpSpPr>
        <p:sp>
          <p:nvSpPr>
            <p:cNvPr id="8212" name="Line 20">
              <a:extLst>
                <a:ext uri="{FF2B5EF4-FFF2-40B4-BE49-F238E27FC236}">
                  <a16:creationId xmlns:a16="http://schemas.microsoft.com/office/drawing/2014/main" id="{49D79865-D27A-4106-AB60-BA6E8DE6B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21">
              <a:extLst>
                <a:ext uri="{FF2B5EF4-FFF2-40B4-BE49-F238E27FC236}">
                  <a16:creationId xmlns:a16="http://schemas.microsoft.com/office/drawing/2014/main" id="{8645E0A3-1088-4BB3-896E-FB6C490B1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3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Freeform 24">
              <a:extLst>
                <a:ext uri="{FF2B5EF4-FFF2-40B4-BE49-F238E27FC236}">
                  <a16:creationId xmlns:a16="http://schemas.microsoft.com/office/drawing/2014/main" id="{20F856D9-F7EA-413C-8BA7-4E487755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632"/>
              <a:ext cx="960" cy="240"/>
            </a:xfrm>
            <a:custGeom>
              <a:avLst/>
              <a:gdLst>
                <a:gd name="T0" fmla="*/ 0 w 960"/>
                <a:gd name="T1" fmla="*/ 192 h 240"/>
                <a:gd name="T2" fmla="*/ 192 w 960"/>
                <a:gd name="T3" fmla="*/ 240 h 240"/>
                <a:gd name="T4" fmla="*/ 528 w 960"/>
                <a:gd name="T5" fmla="*/ 192 h 240"/>
                <a:gd name="T6" fmla="*/ 960 w 96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240">
                  <a:moveTo>
                    <a:pt x="0" y="192"/>
                  </a:moveTo>
                  <a:cubicBezTo>
                    <a:pt x="52" y="216"/>
                    <a:pt x="104" y="240"/>
                    <a:pt x="192" y="240"/>
                  </a:cubicBezTo>
                  <a:cubicBezTo>
                    <a:pt x="280" y="240"/>
                    <a:pt x="400" y="232"/>
                    <a:pt x="528" y="192"/>
                  </a:cubicBezTo>
                  <a:cubicBezTo>
                    <a:pt x="656" y="152"/>
                    <a:pt x="888" y="32"/>
                    <a:pt x="960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9" name="Object 27">
              <a:extLst>
                <a:ext uri="{FF2B5EF4-FFF2-40B4-BE49-F238E27FC236}">
                  <a16:creationId xmlns:a16="http://schemas.microsoft.com/office/drawing/2014/main" id="{6F25DB16-EC57-4939-AF1C-A4A8C4FE40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254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2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54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28">
              <a:extLst>
                <a:ext uri="{FF2B5EF4-FFF2-40B4-BE49-F238E27FC236}">
                  <a16:creationId xmlns:a16="http://schemas.microsoft.com/office/drawing/2014/main" id="{6CBBDDE1-94C2-402B-99C1-D23C4D4DC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8" y="1296"/>
            <a:ext cx="2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296"/>
                          <a:ext cx="2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1" name="Object 29">
              <a:extLst>
                <a:ext uri="{FF2B5EF4-FFF2-40B4-BE49-F238E27FC236}">
                  <a16:creationId xmlns:a16="http://schemas.microsoft.com/office/drawing/2014/main" id="{4231C0D7-0C40-4EE6-A1D8-24D93AF15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54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4" name="公式" r:id="rId21" imgW="126720" imgH="139680" progId="Equation.3">
                    <p:embed/>
                  </p:oleObj>
                </mc:Choice>
                <mc:Fallback>
                  <p:oleObj name="公式" r:id="rId21" imgW="1267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30">
              <a:extLst>
                <a:ext uri="{FF2B5EF4-FFF2-40B4-BE49-F238E27FC236}">
                  <a16:creationId xmlns:a16="http://schemas.microsoft.com/office/drawing/2014/main" id="{4157115B-EF80-44AB-80D7-6DE88C024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5" y="1582"/>
            <a:ext cx="20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" name="公式" r:id="rId23" imgW="152280" imgH="177480" progId="Equation.3">
                    <p:embed/>
                  </p:oleObj>
                </mc:Choice>
                <mc:Fallback>
                  <p:oleObj name="公式" r:id="rId23" imgW="15228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582"/>
                          <a:ext cx="20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36">
              <a:extLst>
                <a:ext uri="{FF2B5EF4-FFF2-40B4-BE49-F238E27FC236}">
                  <a16:creationId xmlns:a16="http://schemas.microsoft.com/office/drawing/2014/main" id="{B4DCDAD2-9D19-4364-B466-3D4AF1C52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1" y="1355"/>
            <a:ext cx="79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6" name="公式" r:id="rId25" imgW="583920" imgH="203040" progId="Equation.3">
                    <p:embed/>
                  </p:oleObj>
                </mc:Choice>
                <mc:Fallback>
                  <p:oleObj name="公式" r:id="rId25" imgW="58392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1355"/>
                          <a:ext cx="79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33" name="Group 41">
            <a:extLst>
              <a:ext uri="{FF2B5EF4-FFF2-40B4-BE49-F238E27FC236}">
                <a16:creationId xmlns:a16="http://schemas.microsoft.com/office/drawing/2014/main" id="{A49F207A-E10F-4ECB-AC2E-FC6DF6AAB55E}"/>
              </a:ext>
            </a:extLst>
          </p:cNvPr>
          <p:cNvGrpSpPr>
            <a:grpSpLocks/>
          </p:cNvGrpSpPr>
          <p:nvPr/>
        </p:nvGrpSpPr>
        <p:grpSpPr bwMode="auto">
          <a:xfrm>
            <a:off x="7034213" y="3117850"/>
            <a:ext cx="282575" cy="958850"/>
            <a:chOff x="4391" y="1872"/>
            <a:chExt cx="198" cy="672"/>
          </a:xfrm>
        </p:grpSpPr>
        <p:sp>
          <p:nvSpPr>
            <p:cNvPr id="8217" name="Line 25">
              <a:extLst>
                <a:ext uri="{FF2B5EF4-FFF2-40B4-BE49-F238E27FC236}">
                  <a16:creationId xmlns:a16="http://schemas.microsoft.com/office/drawing/2014/main" id="{472A6461-3429-40E9-88A9-5CC040339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6" name="Object 34">
              <a:extLst>
                <a:ext uri="{FF2B5EF4-FFF2-40B4-BE49-F238E27FC236}">
                  <a16:creationId xmlns:a16="http://schemas.microsoft.com/office/drawing/2014/main" id="{B7B2B1D8-9649-406A-A7E5-CC1E898920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9" y="2112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" name="公式" r:id="rId27" imgW="152280" imgH="164880" progId="Equation.3">
                    <p:embed/>
                  </p:oleObj>
                </mc:Choice>
                <mc:Fallback>
                  <p:oleObj name="公式" r:id="rId27" imgW="152280" imgH="164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2112"/>
                          <a:ext cx="19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C1A89435-3050-43E2-A776-A7E2B752E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16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5" name="Group 203">
            <a:extLst>
              <a:ext uri="{FF2B5EF4-FFF2-40B4-BE49-F238E27FC236}">
                <a16:creationId xmlns:a16="http://schemas.microsoft.com/office/drawing/2014/main" id="{25BBDDCE-0AF7-46D6-A691-2AF8136CD4B9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4719638"/>
            <a:ext cx="519113" cy="1452562"/>
            <a:chOff x="1356" y="2340"/>
            <a:chExt cx="468" cy="1308"/>
          </a:xfrm>
        </p:grpSpPr>
        <p:sp>
          <p:nvSpPr>
            <p:cNvPr id="8376" name="Freeform 184">
              <a:extLst>
                <a:ext uri="{FF2B5EF4-FFF2-40B4-BE49-F238E27FC236}">
                  <a16:creationId xmlns:a16="http://schemas.microsoft.com/office/drawing/2014/main" id="{9EB13D0C-0AFF-4824-BDE0-DFAAA65B8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2340"/>
              <a:ext cx="360" cy="402"/>
            </a:xfrm>
            <a:custGeom>
              <a:avLst/>
              <a:gdLst>
                <a:gd name="T0" fmla="*/ 6 w 360"/>
                <a:gd name="T1" fmla="*/ 6 h 402"/>
                <a:gd name="T2" fmla="*/ 12 w 360"/>
                <a:gd name="T3" fmla="*/ 12 h 402"/>
                <a:gd name="T4" fmla="*/ 18 w 360"/>
                <a:gd name="T5" fmla="*/ 18 h 402"/>
                <a:gd name="T6" fmla="*/ 24 w 360"/>
                <a:gd name="T7" fmla="*/ 24 h 402"/>
                <a:gd name="T8" fmla="*/ 36 w 360"/>
                <a:gd name="T9" fmla="*/ 36 h 402"/>
                <a:gd name="T10" fmla="*/ 42 w 360"/>
                <a:gd name="T11" fmla="*/ 42 h 402"/>
                <a:gd name="T12" fmla="*/ 48 w 360"/>
                <a:gd name="T13" fmla="*/ 48 h 402"/>
                <a:gd name="T14" fmla="*/ 54 w 360"/>
                <a:gd name="T15" fmla="*/ 54 h 402"/>
                <a:gd name="T16" fmla="*/ 60 w 360"/>
                <a:gd name="T17" fmla="*/ 66 h 402"/>
                <a:gd name="T18" fmla="*/ 72 w 360"/>
                <a:gd name="T19" fmla="*/ 72 h 402"/>
                <a:gd name="T20" fmla="*/ 78 w 360"/>
                <a:gd name="T21" fmla="*/ 78 h 402"/>
                <a:gd name="T22" fmla="*/ 84 w 360"/>
                <a:gd name="T23" fmla="*/ 84 h 402"/>
                <a:gd name="T24" fmla="*/ 90 w 360"/>
                <a:gd name="T25" fmla="*/ 96 h 402"/>
                <a:gd name="T26" fmla="*/ 96 w 360"/>
                <a:gd name="T27" fmla="*/ 102 h 402"/>
                <a:gd name="T28" fmla="*/ 102 w 360"/>
                <a:gd name="T29" fmla="*/ 108 h 402"/>
                <a:gd name="T30" fmla="*/ 114 w 360"/>
                <a:gd name="T31" fmla="*/ 114 h 402"/>
                <a:gd name="T32" fmla="*/ 120 w 360"/>
                <a:gd name="T33" fmla="*/ 126 h 402"/>
                <a:gd name="T34" fmla="*/ 126 w 360"/>
                <a:gd name="T35" fmla="*/ 132 h 402"/>
                <a:gd name="T36" fmla="*/ 132 w 360"/>
                <a:gd name="T37" fmla="*/ 138 h 402"/>
                <a:gd name="T38" fmla="*/ 138 w 360"/>
                <a:gd name="T39" fmla="*/ 144 h 402"/>
                <a:gd name="T40" fmla="*/ 144 w 360"/>
                <a:gd name="T41" fmla="*/ 156 h 402"/>
                <a:gd name="T42" fmla="*/ 156 w 360"/>
                <a:gd name="T43" fmla="*/ 162 h 402"/>
                <a:gd name="T44" fmla="*/ 162 w 360"/>
                <a:gd name="T45" fmla="*/ 168 h 402"/>
                <a:gd name="T46" fmla="*/ 168 w 360"/>
                <a:gd name="T47" fmla="*/ 180 h 402"/>
                <a:gd name="T48" fmla="*/ 174 w 360"/>
                <a:gd name="T49" fmla="*/ 186 h 402"/>
                <a:gd name="T50" fmla="*/ 180 w 360"/>
                <a:gd name="T51" fmla="*/ 192 h 402"/>
                <a:gd name="T52" fmla="*/ 186 w 360"/>
                <a:gd name="T53" fmla="*/ 198 h 402"/>
                <a:gd name="T54" fmla="*/ 198 w 360"/>
                <a:gd name="T55" fmla="*/ 210 h 402"/>
                <a:gd name="T56" fmla="*/ 204 w 360"/>
                <a:gd name="T57" fmla="*/ 216 h 402"/>
                <a:gd name="T58" fmla="*/ 210 w 360"/>
                <a:gd name="T59" fmla="*/ 222 h 402"/>
                <a:gd name="T60" fmla="*/ 216 w 360"/>
                <a:gd name="T61" fmla="*/ 234 h 402"/>
                <a:gd name="T62" fmla="*/ 222 w 360"/>
                <a:gd name="T63" fmla="*/ 240 h 402"/>
                <a:gd name="T64" fmla="*/ 234 w 360"/>
                <a:gd name="T65" fmla="*/ 246 h 402"/>
                <a:gd name="T66" fmla="*/ 240 w 360"/>
                <a:gd name="T67" fmla="*/ 258 h 402"/>
                <a:gd name="T68" fmla="*/ 246 w 360"/>
                <a:gd name="T69" fmla="*/ 264 h 402"/>
                <a:gd name="T70" fmla="*/ 252 w 360"/>
                <a:gd name="T71" fmla="*/ 270 h 402"/>
                <a:gd name="T72" fmla="*/ 258 w 360"/>
                <a:gd name="T73" fmla="*/ 282 h 402"/>
                <a:gd name="T74" fmla="*/ 264 w 360"/>
                <a:gd name="T75" fmla="*/ 288 h 402"/>
                <a:gd name="T76" fmla="*/ 276 w 360"/>
                <a:gd name="T77" fmla="*/ 294 h 402"/>
                <a:gd name="T78" fmla="*/ 282 w 360"/>
                <a:gd name="T79" fmla="*/ 306 h 402"/>
                <a:gd name="T80" fmla="*/ 288 w 360"/>
                <a:gd name="T81" fmla="*/ 312 h 402"/>
                <a:gd name="T82" fmla="*/ 294 w 360"/>
                <a:gd name="T83" fmla="*/ 324 h 402"/>
                <a:gd name="T84" fmla="*/ 300 w 360"/>
                <a:gd name="T85" fmla="*/ 330 h 402"/>
                <a:gd name="T86" fmla="*/ 306 w 360"/>
                <a:gd name="T87" fmla="*/ 342 h 402"/>
                <a:gd name="T88" fmla="*/ 318 w 360"/>
                <a:gd name="T89" fmla="*/ 348 h 402"/>
                <a:gd name="T90" fmla="*/ 324 w 360"/>
                <a:gd name="T91" fmla="*/ 354 h 402"/>
                <a:gd name="T92" fmla="*/ 330 w 360"/>
                <a:gd name="T93" fmla="*/ 366 h 402"/>
                <a:gd name="T94" fmla="*/ 336 w 360"/>
                <a:gd name="T95" fmla="*/ 372 h 402"/>
                <a:gd name="T96" fmla="*/ 342 w 360"/>
                <a:gd name="T97" fmla="*/ 384 h 402"/>
                <a:gd name="T98" fmla="*/ 354 w 360"/>
                <a:gd name="T99" fmla="*/ 390 h 402"/>
                <a:gd name="T100" fmla="*/ 360 w 360"/>
                <a:gd name="T101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8" y="108"/>
                  </a:lnTo>
                  <a:lnTo>
                    <a:pt x="108" y="114"/>
                  </a:lnTo>
                  <a:lnTo>
                    <a:pt x="108" y="114"/>
                  </a:lnTo>
                  <a:lnTo>
                    <a:pt x="108" y="114"/>
                  </a:lnTo>
                  <a:lnTo>
                    <a:pt x="114" y="114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0" y="126"/>
                  </a:lnTo>
                  <a:lnTo>
                    <a:pt x="120" y="126"/>
                  </a:lnTo>
                  <a:lnTo>
                    <a:pt x="120" y="126"/>
                  </a:lnTo>
                  <a:lnTo>
                    <a:pt x="120" y="126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56"/>
                  </a:lnTo>
                  <a:lnTo>
                    <a:pt x="150" y="156"/>
                  </a:lnTo>
                  <a:lnTo>
                    <a:pt x="150" y="156"/>
                  </a:lnTo>
                  <a:lnTo>
                    <a:pt x="150" y="162"/>
                  </a:lnTo>
                  <a:lnTo>
                    <a:pt x="156" y="162"/>
                  </a:lnTo>
                  <a:lnTo>
                    <a:pt x="156" y="162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2" y="168"/>
                  </a:lnTo>
                  <a:lnTo>
                    <a:pt x="162" y="168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74" y="180"/>
                  </a:lnTo>
                  <a:lnTo>
                    <a:pt x="174" y="186"/>
                  </a:lnTo>
                  <a:lnTo>
                    <a:pt x="174" y="186"/>
                  </a:lnTo>
                  <a:lnTo>
                    <a:pt x="174" y="186"/>
                  </a:lnTo>
                  <a:lnTo>
                    <a:pt x="180" y="186"/>
                  </a:lnTo>
                  <a:lnTo>
                    <a:pt x="180" y="192"/>
                  </a:lnTo>
                  <a:lnTo>
                    <a:pt x="180" y="192"/>
                  </a:lnTo>
                  <a:lnTo>
                    <a:pt x="180" y="192"/>
                  </a:lnTo>
                  <a:lnTo>
                    <a:pt x="186" y="192"/>
                  </a:lnTo>
                  <a:lnTo>
                    <a:pt x="186" y="198"/>
                  </a:lnTo>
                  <a:lnTo>
                    <a:pt x="186" y="198"/>
                  </a:lnTo>
                  <a:lnTo>
                    <a:pt x="186" y="198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204" y="216"/>
                  </a:lnTo>
                  <a:lnTo>
                    <a:pt x="204" y="216"/>
                  </a:lnTo>
                  <a:lnTo>
                    <a:pt x="204" y="216"/>
                  </a:lnTo>
                  <a:lnTo>
                    <a:pt x="204" y="222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6" y="228"/>
                  </a:lnTo>
                  <a:lnTo>
                    <a:pt x="216" y="228"/>
                  </a:lnTo>
                  <a:lnTo>
                    <a:pt x="216" y="234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2" y="240"/>
                  </a:lnTo>
                  <a:lnTo>
                    <a:pt x="222" y="240"/>
                  </a:lnTo>
                  <a:lnTo>
                    <a:pt x="228" y="240"/>
                  </a:lnTo>
                  <a:lnTo>
                    <a:pt x="228" y="246"/>
                  </a:lnTo>
                  <a:lnTo>
                    <a:pt x="228" y="246"/>
                  </a:lnTo>
                  <a:lnTo>
                    <a:pt x="228" y="246"/>
                  </a:lnTo>
                  <a:lnTo>
                    <a:pt x="234" y="246"/>
                  </a:lnTo>
                  <a:lnTo>
                    <a:pt x="234" y="252"/>
                  </a:lnTo>
                  <a:lnTo>
                    <a:pt x="234" y="252"/>
                  </a:lnTo>
                  <a:lnTo>
                    <a:pt x="234" y="252"/>
                  </a:lnTo>
                  <a:lnTo>
                    <a:pt x="234" y="252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46" y="264"/>
                  </a:lnTo>
                  <a:lnTo>
                    <a:pt x="246" y="264"/>
                  </a:lnTo>
                  <a:lnTo>
                    <a:pt x="246" y="264"/>
                  </a:lnTo>
                  <a:lnTo>
                    <a:pt x="246" y="270"/>
                  </a:lnTo>
                  <a:lnTo>
                    <a:pt x="252" y="270"/>
                  </a:lnTo>
                  <a:lnTo>
                    <a:pt x="252" y="270"/>
                  </a:lnTo>
                  <a:lnTo>
                    <a:pt x="252" y="270"/>
                  </a:lnTo>
                  <a:lnTo>
                    <a:pt x="252" y="276"/>
                  </a:lnTo>
                  <a:lnTo>
                    <a:pt x="258" y="276"/>
                  </a:lnTo>
                  <a:lnTo>
                    <a:pt x="258" y="276"/>
                  </a:lnTo>
                  <a:lnTo>
                    <a:pt x="258" y="276"/>
                  </a:lnTo>
                  <a:lnTo>
                    <a:pt x="258" y="282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64" y="288"/>
                  </a:lnTo>
                  <a:lnTo>
                    <a:pt x="264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0" y="294"/>
                  </a:lnTo>
                  <a:lnTo>
                    <a:pt x="270" y="294"/>
                  </a:lnTo>
                  <a:lnTo>
                    <a:pt x="276" y="294"/>
                  </a:lnTo>
                  <a:lnTo>
                    <a:pt x="276" y="300"/>
                  </a:lnTo>
                  <a:lnTo>
                    <a:pt x="276" y="300"/>
                  </a:lnTo>
                  <a:lnTo>
                    <a:pt x="276" y="300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82" y="312"/>
                  </a:lnTo>
                  <a:lnTo>
                    <a:pt x="288" y="312"/>
                  </a:lnTo>
                  <a:lnTo>
                    <a:pt x="288" y="312"/>
                  </a:lnTo>
                  <a:lnTo>
                    <a:pt x="288" y="318"/>
                  </a:lnTo>
                  <a:lnTo>
                    <a:pt x="288" y="318"/>
                  </a:lnTo>
                  <a:lnTo>
                    <a:pt x="294" y="318"/>
                  </a:lnTo>
                  <a:lnTo>
                    <a:pt x="294" y="318"/>
                  </a:lnTo>
                  <a:lnTo>
                    <a:pt x="294" y="324"/>
                  </a:lnTo>
                  <a:lnTo>
                    <a:pt x="294" y="324"/>
                  </a:lnTo>
                  <a:lnTo>
                    <a:pt x="300" y="324"/>
                  </a:lnTo>
                  <a:lnTo>
                    <a:pt x="300" y="330"/>
                  </a:lnTo>
                  <a:lnTo>
                    <a:pt x="300" y="330"/>
                  </a:lnTo>
                  <a:lnTo>
                    <a:pt x="300" y="330"/>
                  </a:lnTo>
                  <a:lnTo>
                    <a:pt x="306" y="330"/>
                  </a:lnTo>
                  <a:lnTo>
                    <a:pt x="306" y="336"/>
                  </a:lnTo>
                  <a:lnTo>
                    <a:pt x="306" y="336"/>
                  </a:lnTo>
                  <a:lnTo>
                    <a:pt x="306" y="336"/>
                  </a:lnTo>
                  <a:lnTo>
                    <a:pt x="306" y="342"/>
                  </a:lnTo>
                  <a:lnTo>
                    <a:pt x="312" y="342"/>
                  </a:lnTo>
                  <a:lnTo>
                    <a:pt x="312" y="342"/>
                  </a:lnTo>
                  <a:lnTo>
                    <a:pt x="312" y="342"/>
                  </a:lnTo>
                  <a:lnTo>
                    <a:pt x="312" y="348"/>
                  </a:lnTo>
                  <a:lnTo>
                    <a:pt x="318" y="348"/>
                  </a:lnTo>
                  <a:lnTo>
                    <a:pt x="318" y="348"/>
                  </a:lnTo>
                  <a:lnTo>
                    <a:pt x="318" y="354"/>
                  </a:lnTo>
                  <a:lnTo>
                    <a:pt x="318" y="354"/>
                  </a:lnTo>
                  <a:lnTo>
                    <a:pt x="324" y="354"/>
                  </a:lnTo>
                  <a:lnTo>
                    <a:pt x="324" y="354"/>
                  </a:lnTo>
                  <a:lnTo>
                    <a:pt x="324" y="360"/>
                  </a:lnTo>
                  <a:lnTo>
                    <a:pt x="324" y="360"/>
                  </a:lnTo>
                  <a:lnTo>
                    <a:pt x="330" y="360"/>
                  </a:lnTo>
                  <a:lnTo>
                    <a:pt x="330" y="366"/>
                  </a:lnTo>
                  <a:lnTo>
                    <a:pt x="330" y="366"/>
                  </a:lnTo>
                  <a:lnTo>
                    <a:pt x="330" y="366"/>
                  </a:lnTo>
                  <a:lnTo>
                    <a:pt x="330" y="372"/>
                  </a:lnTo>
                  <a:lnTo>
                    <a:pt x="336" y="372"/>
                  </a:lnTo>
                  <a:lnTo>
                    <a:pt x="336" y="372"/>
                  </a:lnTo>
                  <a:lnTo>
                    <a:pt x="336" y="372"/>
                  </a:lnTo>
                  <a:lnTo>
                    <a:pt x="336" y="378"/>
                  </a:lnTo>
                  <a:lnTo>
                    <a:pt x="342" y="378"/>
                  </a:lnTo>
                  <a:lnTo>
                    <a:pt x="342" y="378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348" y="390"/>
                  </a:lnTo>
                  <a:lnTo>
                    <a:pt x="348" y="390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354" y="402"/>
                  </a:lnTo>
                  <a:lnTo>
                    <a:pt x="360" y="402"/>
                  </a:lnTo>
                  <a:lnTo>
                    <a:pt x="360" y="402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7" name="Freeform 185">
              <a:extLst>
                <a:ext uri="{FF2B5EF4-FFF2-40B4-BE49-F238E27FC236}">
                  <a16:creationId xmlns:a16="http://schemas.microsoft.com/office/drawing/2014/main" id="{406727E8-BDB3-4801-9CF6-66B57E96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2742"/>
              <a:ext cx="108" cy="240"/>
            </a:xfrm>
            <a:custGeom>
              <a:avLst/>
              <a:gdLst>
                <a:gd name="T0" fmla="*/ 0 w 108"/>
                <a:gd name="T1" fmla="*/ 6 h 240"/>
                <a:gd name="T2" fmla="*/ 6 w 108"/>
                <a:gd name="T3" fmla="*/ 6 h 240"/>
                <a:gd name="T4" fmla="*/ 6 w 108"/>
                <a:gd name="T5" fmla="*/ 12 h 240"/>
                <a:gd name="T6" fmla="*/ 12 w 108"/>
                <a:gd name="T7" fmla="*/ 18 h 240"/>
                <a:gd name="T8" fmla="*/ 12 w 108"/>
                <a:gd name="T9" fmla="*/ 18 h 240"/>
                <a:gd name="T10" fmla="*/ 18 w 108"/>
                <a:gd name="T11" fmla="*/ 24 h 240"/>
                <a:gd name="T12" fmla="*/ 18 w 108"/>
                <a:gd name="T13" fmla="*/ 30 h 240"/>
                <a:gd name="T14" fmla="*/ 18 w 108"/>
                <a:gd name="T15" fmla="*/ 30 h 240"/>
                <a:gd name="T16" fmla="*/ 24 w 108"/>
                <a:gd name="T17" fmla="*/ 36 h 240"/>
                <a:gd name="T18" fmla="*/ 24 w 108"/>
                <a:gd name="T19" fmla="*/ 42 h 240"/>
                <a:gd name="T20" fmla="*/ 30 w 108"/>
                <a:gd name="T21" fmla="*/ 42 h 240"/>
                <a:gd name="T22" fmla="*/ 30 w 108"/>
                <a:gd name="T23" fmla="*/ 48 h 240"/>
                <a:gd name="T24" fmla="*/ 36 w 108"/>
                <a:gd name="T25" fmla="*/ 54 h 240"/>
                <a:gd name="T26" fmla="*/ 36 w 108"/>
                <a:gd name="T27" fmla="*/ 54 h 240"/>
                <a:gd name="T28" fmla="*/ 42 w 108"/>
                <a:gd name="T29" fmla="*/ 60 h 240"/>
                <a:gd name="T30" fmla="*/ 42 w 108"/>
                <a:gd name="T31" fmla="*/ 66 h 240"/>
                <a:gd name="T32" fmla="*/ 48 w 108"/>
                <a:gd name="T33" fmla="*/ 72 h 240"/>
                <a:gd name="T34" fmla="*/ 48 w 108"/>
                <a:gd name="T35" fmla="*/ 72 h 240"/>
                <a:gd name="T36" fmla="*/ 54 w 108"/>
                <a:gd name="T37" fmla="*/ 78 h 240"/>
                <a:gd name="T38" fmla="*/ 54 w 108"/>
                <a:gd name="T39" fmla="*/ 84 h 240"/>
                <a:gd name="T40" fmla="*/ 60 w 108"/>
                <a:gd name="T41" fmla="*/ 90 h 240"/>
                <a:gd name="T42" fmla="*/ 60 w 108"/>
                <a:gd name="T43" fmla="*/ 96 h 240"/>
                <a:gd name="T44" fmla="*/ 66 w 108"/>
                <a:gd name="T45" fmla="*/ 96 h 240"/>
                <a:gd name="T46" fmla="*/ 66 w 108"/>
                <a:gd name="T47" fmla="*/ 102 h 240"/>
                <a:gd name="T48" fmla="*/ 66 w 108"/>
                <a:gd name="T49" fmla="*/ 108 h 240"/>
                <a:gd name="T50" fmla="*/ 72 w 108"/>
                <a:gd name="T51" fmla="*/ 114 h 240"/>
                <a:gd name="T52" fmla="*/ 72 w 108"/>
                <a:gd name="T53" fmla="*/ 120 h 240"/>
                <a:gd name="T54" fmla="*/ 78 w 108"/>
                <a:gd name="T55" fmla="*/ 126 h 240"/>
                <a:gd name="T56" fmla="*/ 78 w 108"/>
                <a:gd name="T57" fmla="*/ 132 h 240"/>
                <a:gd name="T58" fmla="*/ 84 w 108"/>
                <a:gd name="T59" fmla="*/ 138 h 240"/>
                <a:gd name="T60" fmla="*/ 84 w 108"/>
                <a:gd name="T61" fmla="*/ 144 h 240"/>
                <a:gd name="T62" fmla="*/ 90 w 108"/>
                <a:gd name="T63" fmla="*/ 150 h 240"/>
                <a:gd name="T64" fmla="*/ 90 w 108"/>
                <a:gd name="T65" fmla="*/ 156 h 240"/>
                <a:gd name="T66" fmla="*/ 96 w 108"/>
                <a:gd name="T67" fmla="*/ 168 h 240"/>
                <a:gd name="T68" fmla="*/ 96 w 108"/>
                <a:gd name="T69" fmla="*/ 174 h 240"/>
                <a:gd name="T70" fmla="*/ 102 w 108"/>
                <a:gd name="T71" fmla="*/ 180 h 240"/>
                <a:gd name="T72" fmla="*/ 102 w 108"/>
                <a:gd name="T73" fmla="*/ 192 h 240"/>
                <a:gd name="T74" fmla="*/ 108 w 108"/>
                <a:gd name="T75" fmla="*/ 204 h 240"/>
                <a:gd name="T76" fmla="*/ 108 w 108"/>
                <a:gd name="T77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240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72" y="114"/>
                  </a:lnTo>
                  <a:lnTo>
                    <a:pt x="72" y="114"/>
                  </a:lnTo>
                  <a:lnTo>
                    <a:pt x="72" y="114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90" y="150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62"/>
                  </a:lnTo>
                  <a:lnTo>
                    <a:pt x="96" y="168"/>
                  </a:lnTo>
                  <a:lnTo>
                    <a:pt x="96" y="168"/>
                  </a:lnTo>
                  <a:lnTo>
                    <a:pt x="96" y="174"/>
                  </a:lnTo>
                  <a:lnTo>
                    <a:pt x="96" y="180"/>
                  </a:lnTo>
                  <a:lnTo>
                    <a:pt x="102" y="180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8" y="204"/>
                  </a:lnTo>
                  <a:lnTo>
                    <a:pt x="108" y="216"/>
                  </a:lnTo>
                  <a:lnTo>
                    <a:pt x="108" y="222"/>
                  </a:lnTo>
                  <a:lnTo>
                    <a:pt x="108" y="24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1" name="Freeform 189">
              <a:extLst>
                <a:ext uri="{FF2B5EF4-FFF2-40B4-BE49-F238E27FC236}">
                  <a16:creationId xmlns:a16="http://schemas.microsoft.com/office/drawing/2014/main" id="{4B81F9CE-6F83-4016-9324-37E6A763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3246"/>
              <a:ext cx="360" cy="402"/>
            </a:xfrm>
            <a:custGeom>
              <a:avLst/>
              <a:gdLst>
                <a:gd name="T0" fmla="*/ 6 w 360"/>
                <a:gd name="T1" fmla="*/ 396 h 402"/>
                <a:gd name="T2" fmla="*/ 12 w 360"/>
                <a:gd name="T3" fmla="*/ 390 h 402"/>
                <a:gd name="T4" fmla="*/ 18 w 360"/>
                <a:gd name="T5" fmla="*/ 384 h 402"/>
                <a:gd name="T6" fmla="*/ 24 w 360"/>
                <a:gd name="T7" fmla="*/ 378 h 402"/>
                <a:gd name="T8" fmla="*/ 36 w 360"/>
                <a:gd name="T9" fmla="*/ 366 h 402"/>
                <a:gd name="T10" fmla="*/ 42 w 360"/>
                <a:gd name="T11" fmla="*/ 360 h 402"/>
                <a:gd name="T12" fmla="*/ 48 w 360"/>
                <a:gd name="T13" fmla="*/ 354 h 402"/>
                <a:gd name="T14" fmla="*/ 54 w 360"/>
                <a:gd name="T15" fmla="*/ 348 h 402"/>
                <a:gd name="T16" fmla="*/ 60 w 360"/>
                <a:gd name="T17" fmla="*/ 336 h 402"/>
                <a:gd name="T18" fmla="*/ 72 w 360"/>
                <a:gd name="T19" fmla="*/ 330 h 402"/>
                <a:gd name="T20" fmla="*/ 78 w 360"/>
                <a:gd name="T21" fmla="*/ 324 h 402"/>
                <a:gd name="T22" fmla="*/ 84 w 360"/>
                <a:gd name="T23" fmla="*/ 318 h 402"/>
                <a:gd name="T24" fmla="*/ 90 w 360"/>
                <a:gd name="T25" fmla="*/ 306 h 402"/>
                <a:gd name="T26" fmla="*/ 96 w 360"/>
                <a:gd name="T27" fmla="*/ 300 h 402"/>
                <a:gd name="T28" fmla="*/ 102 w 360"/>
                <a:gd name="T29" fmla="*/ 294 h 402"/>
                <a:gd name="T30" fmla="*/ 114 w 360"/>
                <a:gd name="T31" fmla="*/ 288 h 402"/>
                <a:gd name="T32" fmla="*/ 120 w 360"/>
                <a:gd name="T33" fmla="*/ 276 h 402"/>
                <a:gd name="T34" fmla="*/ 126 w 360"/>
                <a:gd name="T35" fmla="*/ 270 h 402"/>
                <a:gd name="T36" fmla="*/ 132 w 360"/>
                <a:gd name="T37" fmla="*/ 264 h 402"/>
                <a:gd name="T38" fmla="*/ 138 w 360"/>
                <a:gd name="T39" fmla="*/ 258 h 402"/>
                <a:gd name="T40" fmla="*/ 144 w 360"/>
                <a:gd name="T41" fmla="*/ 246 h 402"/>
                <a:gd name="T42" fmla="*/ 156 w 360"/>
                <a:gd name="T43" fmla="*/ 240 h 402"/>
                <a:gd name="T44" fmla="*/ 162 w 360"/>
                <a:gd name="T45" fmla="*/ 234 h 402"/>
                <a:gd name="T46" fmla="*/ 168 w 360"/>
                <a:gd name="T47" fmla="*/ 222 h 402"/>
                <a:gd name="T48" fmla="*/ 174 w 360"/>
                <a:gd name="T49" fmla="*/ 216 h 402"/>
                <a:gd name="T50" fmla="*/ 180 w 360"/>
                <a:gd name="T51" fmla="*/ 210 h 402"/>
                <a:gd name="T52" fmla="*/ 186 w 360"/>
                <a:gd name="T53" fmla="*/ 204 h 402"/>
                <a:gd name="T54" fmla="*/ 198 w 360"/>
                <a:gd name="T55" fmla="*/ 192 h 402"/>
                <a:gd name="T56" fmla="*/ 204 w 360"/>
                <a:gd name="T57" fmla="*/ 186 h 402"/>
                <a:gd name="T58" fmla="*/ 210 w 360"/>
                <a:gd name="T59" fmla="*/ 180 h 402"/>
                <a:gd name="T60" fmla="*/ 216 w 360"/>
                <a:gd name="T61" fmla="*/ 168 h 402"/>
                <a:gd name="T62" fmla="*/ 222 w 360"/>
                <a:gd name="T63" fmla="*/ 162 h 402"/>
                <a:gd name="T64" fmla="*/ 234 w 360"/>
                <a:gd name="T65" fmla="*/ 156 h 402"/>
                <a:gd name="T66" fmla="*/ 240 w 360"/>
                <a:gd name="T67" fmla="*/ 144 h 402"/>
                <a:gd name="T68" fmla="*/ 246 w 360"/>
                <a:gd name="T69" fmla="*/ 138 h 402"/>
                <a:gd name="T70" fmla="*/ 252 w 360"/>
                <a:gd name="T71" fmla="*/ 132 h 402"/>
                <a:gd name="T72" fmla="*/ 258 w 360"/>
                <a:gd name="T73" fmla="*/ 120 h 402"/>
                <a:gd name="T74" fmla="*/ 264 w 360"/>
                <a:gd name="T75" fmla="*/ 114 h 402"/>
                <a:gd name="T76" fmla="*/ 276 w 360"/>
                <a:gd name="T77" fmla="*/ 108 h 402"/>
                <a:gd name="T78" fmla="*/ 282 w 360"/>
                <a:gd name="T79" fmla="*/ 96 h 402"/>
                <a:gd name="T80" fmla="*/ 288 w 360"/>
                <a:gd name="T81" fmla="*/ 90 h 402"/>
                <a:gd name="T82" fmla="*/ 294 w 360"/>
                <a:gd name="T83" fmla="*/ 78 h 402"/>
                <a:gd name="T84" fmla="*/ 300 w 360"/>
                <a:gd name="T85" fmla="*/ 72 h 402"/>
                <a:gd name="T86" fmla="*/ 306 w 360"/>
                <a:gd name="T87" fmla="*/ 60 h 402"/>
                <a:gd name="T88" fmla="*/ 318 w 360"/>
                <a:gd name="T89" fmla="*/ 54 h 402"/>
                <a:gd name="T90" fmla="*/ 324 w 360"/>
                <a:gd name="T91" fmla="*/ 48 h 402"/>
                <a:gd name="T92" fmla="*/ 330 w 360"/>
                <a:gd name="T93" fmla="*/ 36 h 402"/>
                <a:gd name="T94" fmla="*/ 336 w 360"/>
                <a:gd name="T95" fmla="*/ 30 h 402"/>
                <a:gd name="T96" fmla="*/ 342 w 360"/>
                <a:gd name="T97" fmla="*/ 18 h 402"/>
                <a:gd name="T98" fmla="*/ 354 w 360"/>
                <a:gd name="T99" fmla="*/ 12 h 402"/>
                <a:gd name="T100" fmla="*/ 360 w 360"/>
                <a:gd name="T10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02">
                  <a:moveTo>
                    <a:pt x="0" y="402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6" y="402"/>
                  </a:lnTo>
                  <a:lnTo>
                    <a:pt x="6" y="396"/>
                  </a:lnTo>
                  <a:lnTo>
                    <a:pt x="6" y="396"/>
                  </a:lnTo>
                  <a:lnTo>
                    <a:pt x="6" y="396"/>
                  </a:lnTo>
                  <a:lnTo>
                    <a:pt x="12" y="396"/>
                  </a:lnTo>
                  <a:lnTo>
                    <a:pt x="12" y="390"/>
                  </a:lnTo>
                  <a:lnTo>
                    <a:pt x="12" y="390"/>
                  </a:lnTo>
                  <a:lnTo>
                    <a:pt x="12" y="390"/>
                  </a:lnTo>
                  <a:lnTo>
                    <a:pt x="18" y="390"/>
                  </a:lnTo>
                  <a:lnTo>
                    <a:pt x="18" y="384"/>
                  </a:lnTo>
                  <a:lnTo>
                    <a:pt x="18" y="384"/>
                  </a:lnTo>
                  <a:lnTo>
                    <a:pt x="18" y="384"/>
                  </a:lnTo>
                  <a:lnTo>
                    <a:pt x="24" y="384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6" y="366"/>
                  </a:lnTo>
                  <a:lnTo>
                    <a:pt x="36" y="366"/>
                  </a:lnTo>
                  <a:lnTo>
                    <a:pt x="36" y="366"/>
                  </a:lnTo>
                  <a:lnTo>
                    <a:pt x="36" y="366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8" y="354"/>
                  </a:lnTo>
                  <a:lnTo>
                    <a:pt x="48" y="354"/>
                  </a:lnTo>
                  <a:lnTo>
                    <a:pt x="48" y="354"/>
                  </a:lnTo>
                  <a:lnTo>
                    <a:pt x="48" y="354"/>
                  </a:lnTo>
                  <a:lnTo>
                    <a:pt x="48" y="348"/>
                  </a:lnTo>
                  <a:lnTo>
                    <a:pt x="54" y="348"/>
                  </a:lnTo>
                  <a:lnTo>
                    <a:pt x="54" y="348"/>
                  </a:lnTo>
                  <a:lnTo>
                    <a:pt x="54" y="348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0" y="336"/>
                  </a:lnTo>
                  <a:lnTo>
                    <a:pt x="66" y="336"/>
                  </a:lnTo>
                  <a:lnTo>
                    <a:pt x="66" y="336"/>
                  </a:lnTo>
                  <a:lnTo>
                    <a:pt x="66" y="336"/>
                  </a:lnTo>
                  <a:lnTo>
                    <a:pt x="66" y="330"/>
                  </a:lnTo>
                  <a:lnTo>
                    <a:pt x="72" y="330"/>
                  </a:lnTo>
                  <a:lnTo>
                    <a:pt x="72" y="330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72" y="324"/>
                  </a:lnTo>
                  <a:lnTo>
                    <a:pt x="78" y="324"/>
                  </a:lnTo>
                  <a:lnTo>
                    <a:pt x="78" y="324"/>
                  </a:lnTo>
                  <a:lnTo>
                    <a:pt x="78" y="318"/>
                  </a:lnTo>
                  <a:lnTo>
                    <a:pt x="78" y="318"/>
                  </a:lnTo>
                  <a:lnTo>
                    <a:pt x="84" y="318"/>
                  </a:lnTo>
                  <a:lnTo>
                    <a:pt x="84" y="318"/>
                  </a:lnTo>
                  <a:lnTo>
                    <a:pt x="84" y="312"/>
                  </a:lnTo>
                  <a:lnTo>
                    <a:pt x="84" y="312"/>
                  </a:lnTo>
                  <a:lnTo>
                    <a:pt x="90" y="312"/>
                  </a:lnTo>
                  <a:lnTo>
                    <a:pt x="90" y="312"/>
                  </a:lnTo>
                  <a:lnTo>
                    <a:pt x="90" y="306"/>
                  </a:lnTo>
                  <a:lnTo>
                    <a:pt x="90" y="306"/>
                  </a:lnTo>
                  <a:lnTo>
                    <a:pt x="96" y="306"/>
                  </a:lnTo>
                  <a:lnTo>
                    <a:pt x="96" y="306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2" y="294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08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32" y="264"/>
                  </a:lnTo>
                  <a:lnTo>
                    <a:pt x="132" y="264"/>
                  </a:lnTo>
                  <a:lnTo>
                    <a:pt x="132" y="264"/>
                  </a:lnTo>
                  <a:lnTo>
                    <a:pt x="132" y="264"/>
                  </a:lnTo>
                  <a:lnTo>
                    <a:pt x="138" y="258"/>
                  </a:lnTo>
                  <a:lnTo>
                    <a:pt x="138" y="258"/>
                  </a:lnTo>
                  <a:lnTo>
                    <a:pt x="138" y="258"/>
                  </a:lnTo>
                  <a:lnTo>
                    <a:pt x="138" y="258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6"/>
                  </a:lnTo>
                  <a:lnTo>
                    <a:pt x="150" y="246"/>
                  </a:lnTo>
                  <a:lnTo>
                    <a:pt x="150" y="246"/>
                  </a:lnTo>
                  <a:lnTo>
                    <a:pt x="150" y="246"/>
                  </a:lnTo>
                  <a:lnTo>
                    <a:pt x="150" y="240"/>
                  </a:lnTo>
                  <a:lnTo>
                    <a:pt x="156" y="240"/>
                  </a:lnTo>
                  <a:lnTo>
                    <a:pt x="156" y="240"/>
                  </a:lnTo>
                  <a:lnTo>
                    <a:pt x="156" y="240"/>
                  </a:lnTo>
                  <a:lnTo>
                    <a:pt x="156" y="234"/>
                  </a:lnTo>
                  <a:lnTo>
                    <a:pt x="162" y="234"/>
                  </a:lnTo>
                  <a:lnTo>
                    <a:pt x="162" y="234"/>
                  </a:lnTo>
                  <a:lnTo>
                    <a:pt x="162" y="234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68" y="228"/>
                  </a:lnTo>
                  <a:lnTo>
                    <a:pt x="168" y="222"/>
                  </a:lnTo>
                  <a:lnTo>
                    <a:pt x="168" y="222"/>
                  </a:lnTo>
                  <a:lnTo>
                    <a:pt x="168" y="222"/>
                  </a:lnTo>
                  <a:lnTo>
                    <a:pt x="174" y="222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0" y="210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74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56"/>
                  </a:lnTo>
                  <a:lnTo>
                    <a:pt x="228" y="156"/>
                  </a:lnTo>
                  <a:lnTo>
                    <a:pt x="228" y="156"/>
                  </a:lnTo>
                  <a:lnTo>
                    <a:pt x="234" y="156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52" y="126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58" y="120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70" y="114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76" y="108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78"/>
                  </a:lnTo>
                  <a:lnTo>
                    <a:pt x="294" y="78"/>
                  </a:lnTo>
                  <a:lnTo>
                    <a:pt x="300" y="78"/>
                  </a:lnTo>
                  <a:lnTo>
                    <a:pt x="300" y="72"/>
                  </a:lnTo>
                  <a:lnTo>
                    <a:pt x="300" y="72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2" y="60"/>
                  </a:lnTo>
                  <a:lnTo>
                    <a:pt x="312" y="60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Freeform 190">
              <a:extLst>
                <a:ext uri="{FF2B5EF4-FFF2-40B4-BE49-F238E27FC236}">
                  <a16:creationId xmlns:a16="http://schemas.microsoft.com/office/drawing/2014/main" id="{F68600A3-7F2D-4EBC-A6A9-3D625F2F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06"/>
              <a:ext cx="108" cy="240"/>
            </a:xfrm>
            <a:custGeom>
              <a:avLst/>
              <a:gdLst>
                <a:gd name="T0" fmla="*/ 0 w 108"/>
                <a:gd name="T1" fmla="*/ 234 h 240"/>
                <a:gd name="T2" fmla="*/ 6 w 108"/>
                <a:gd name="T3" fmla="*/ 234 h 240"/>
                <a:gd name="T4" fmla="*/ 6 w 108"/>
                <a:gd name="T5" fmla="*/ 228 h 240"/>
                <a:gd name="T6" fmla="*/ 12 w 108"/>
                <a:gd name="T7" fmla="*/ 222 h 240"/>
                <a:gd name="T8" fmla="*/ 12 w 108"/>
                <a:gd name="T9" fmla="*/ 222 h 240"/>
                <a:gd name="T10" fmla="*/ 18 w 108"/>
                <a:gd name="T11" fmla="*/ 216 h 240"/>
                <a:gd name="T12" fmla="*/ 18 w 108"/>
                <a:gd name="T13" fmla="*/ 210 h 240"/>
                <a:gd name="T14" fmla="*/ 18 w 108"/>
                <a:gd name="T15" fmla="*/ 210 h 240"/>
                <a:gd name="T16" fmla="*/ 24 w 108"/>
                <a:gd name="T17" fmla="*/ 204 h 240"/>
                <a:gd name="T18" fmla="*/ 24 w 108"/>
                <a:gd name="T19" fmla="*/ 198 h 240"/>
                <a:gd name="T20" fmla="*/ 30 w 108"/>
                <a:gd name="T21" fmla="*/ 198 h 240"/>
                <a:gd name="T22" fmla="*/ 30 w 108"/>
                <a:gd name="T23" fmla="*/ 192 h 240"/>
                <a:gd name="T24" fmla="*/ 36 w 108"/>
                <a:gd name="T25" fmla="*/ 186 h 240"/>
                <a:gd name="T26" fmla="*/ 36 w 108"/>
                <a:gd name="T27" fmla="*/ 186 h 240"/>
                <a:gd name="T28" fmla="*/ 42 w 108"/>
                <a:gd name="T29" fmla="*/ 180 h 240"/>
                <a:gd name="T30" fmla="*/ 42 w 108"/>
                <a:gd name="T31" fmla="*/ 174 h 240"/>
                <a:gd name="T32" fmla="*/ 48 w 108"/>
                <a:gd name="T33" fmla="*/ 168 h 240"/>
                <a:gd name="T34" fmla="*/ 48 w 108"/>
                <a:gd name="T35" fmla="*/ 168 h 240"/>
                <a:gd name="T36" fmla="*/ 54 w 108"/>
                <a:gd name="T37" fmla="*/ 162 h 240"/>
                <a:gd name="T38" fmla="*/ 54 w 108"/>
                <a:gd name="T39" fmla="*/ 156 h 240"/>
                <a:gd name="T40" fmla="*/ 60 w 108"/>
                <a:gd name="T41" fmla="*/ 150 h 240"/>
                <a:gd name="T42" fmla="*/ 60 w 108"/>
                <a:gd name="T43" fmla="*/ 144 h 240"/>
                <a:gd name="T44" fmla="*/ 66 w 108"/>
                <a:gd name="T45" fmla="*/ 144 h 240"/>
                <a:gd name="T46" fmla="*/ 66 w 108"/>
                <a:gd name="T47" fmla="*/ 138 h 240"/>
                <a:gd name="T48" fmla="*/ 66 w 108"/>
                <a:gd name="T49" fmla="*/ 132 h 240"/>
                <a:gd name="T50" fmla="*/ 72 w 108"/>
                <a:gd name="T51" fmla="*/ 126 h 240"/>
                <a:gd name="T52" fmla="*/ 72 w 108"/>
                <a:gd name="T53" fmla="*/ 120 h 240"/>
                <a:gd name="T54" fmla="*/ 78 w 108"/>
                <a:gd name="T55" fmla="*/ 114 h 240"/>
                <a:gd name="T56" fmla="*/ 78 w 108"/>
                <a:gd name="T57" fmla="*/ 108 h 240"/>
                <a:gd name="T58" fmla="*/ 84 w 108"/>
                <a:gd name="T59" fmla="*/ 102 h 240"/>
                <a:gd name="T60" fmla="*/ 84 w 108"/>
                <a:gd name="T61" fmla="*/ 96 h 240"/>
                <a:gd name="T62" fmla="*/ 90 w 108"/>
                <a:gd name="T63" fmla="*/ 90 h 240"/>
                <a:gd name="T64" fmla="*/ 90 w 108"/>
                <a:gd name="T65" fmla="*/ 84 h 240"/>
                <a:gd name="T66" fmla="*/ 96 w 108"/>
                <a:gd name="T67" fmla="*/ 72 h 240"/>
                <a:gd name="T68" fmla="*/ 96 w 108"/>
                <a:gd name="T69" fmla="*/ 66 h 240"/>
                <a:gd name="T70" fmla="*/ 102 w 108"/>
                <a:gd name="T71" fmla="*/ 60 h 240"/>
                <a:gd name="T72" fmla="*/ 102 w 108"/>
                <a:gd name="T73" fmla="*/ 48 h 240"/>
                <a:gd name="T74" fmla="*/ 108 w 108"/>
                <a:gd name="T75" fmla="*/ 36 h 240"/>
                <a:gd name="T76" fmla="*/ 108 w 108"/>
                <a:gd name="T77" fmla="*/ 1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240">
                  <a:moveTo>
                    <a:pt x="0" y="240"/>
                  </a:moveTo>
                  <a:lnTo>
                    <a:pt x="0" y="234"/>
                  </a:lnTo>
                  <a:lnTo>
                    <a:pt x="0" y="234"/>
                  </a:lnTo>
                  <a:lnTo>
                    <a:pt x="6" y="234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204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36" y="186"/>
                  </a:lnTo>
                  <a:lnTo>
                    <a:pt x="36" y="186"/>
                  </a:lnTo>
                  <a:lnTo>
                    <a:pt x="36" y="186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60" y="144"/>
                  </a:lnTo>
                  <a:lnTo>
                    <a:pt x="60" y="144"/>
                  </a:lnTo>
                  <a:lnTo>
                    <a:pt x="66" y="144"/>
                  </a:lnTo>
                  <a:lnTo>
                    <a:pt x="66" y="138"/>
                  </a:lnTo>
                  <a:lnTo>
                    <a:pt x="66" y="138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96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90" y="78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96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24"/>
                  </a:lnTo>
                  <a:lnTo>
                    <a:pt x="108" y="18"/>
                  </a:lnTo>
                  <a:lnTo>
                    <a:pt x="108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4" name="Group 202">
            <a:extLst>
              <a:ext uri="{FF2B5EF4-FFF2-40B4-BE49-F238E27FC236}">
                <a16:creationId xmlns:a16="http://schemas.microsoft.com/office/drawing/2014/main" id="{9DD1251F-4763-4516-9040-91B0505D0B0A}"/>
              </a:ext>
            </a:extLst>
          </p:cNvPr>
          <p:cNvGrpSpPr>
            <a:grpSpLocks/>
          </p:cNvGrpSpPr>
          <p:nvPr/>
        </p:nvGrpSpPr>
        <p:grpSpPr bwMode="auto">
          <a:xfrm>
            <a:off x="7608888" y="4719638"/>
            <a:ext cx="519112" cy="1452562"/>
            <a:chOff x="2298" y="2340"/>
            <a:chExt cx="468" cy="1308"/>
          </a:xfrm>
        </p:grpSpPr>
        <p:sp>
          <p:nvSpPr>
            <p:cNvPr id="8378" name="Freeform 186">
              <a:extLst>
                <a:ext uri="{FF2B5EF4-FFF2-40B4-BE49-F238E27FC236}">
                  <a16:creationId xmlns:a16="http://schemas.microsoft.com/office/drawing/2014/main" id="{E6D5CB34-0E0D-4182-9432-D070FFF2D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2454"/>
              <a:ext cx="360" cy="528"/>
            </a:xfrm>
            <a:custGeom>
              <a:avLst/>
              <a:gdLst>
                <a:gd name="T0" fmla="*/ 6 w 360"/>
                <a:gd name="T1" fmla="*/ 486 h 528"/>
                <a:gd name="T2" fmla="*/ 12 w 360"/>
                <a:gd name="T3" fmla="*/ 462 h 528"/>
                <a:gd name="T4" fmla="*/ 18 w 360"/>
                <a:gd name="T5" fmla="*/ 444 h 528"/>
                <a:gd name="T6" fmla="*/ 24 w 360"/>
                <a:gd name="T7" fmla="*/ 426 h 528"/>
                <a:gd name="T8" fmla="*/ 30 w 360"/>
                <a:gd name="T9" fmla="*/ 408 h 528"/>
                <a:gd name="T10" fmla="*/ 42 w 360"/>
                <a:gd name="T11" fmla="*/ 396 h 528"/>
                <a:gd name="T12" fmla="*/ 48 w 360"/>
                <a:gd name="T13" fmla="*/ 384 h 528"/>
                <a:gd name="T14" fmla="*/ 54 w 360"/>
                <a:gd name="T15" fmla="*/ 372 h 528"/>
                <a:gd name="T16" fmla="*/ 60 w 360"/>
                <a:gd name="T17" fmla="*/ 360 h 528"/>
                <a:gd name="T18" fmla="*/ 66 w 360"/>
                <a:gd name="T19" fmla="*/ 348 h 528"/>
                <a:gd name="T20" fmla="*/ 72 w 360"/>
                <a:gd name="T21" fmla="*/ 336 h 528"/>
                <a:gd name="T22" fmla="*/ 84 w 360"/>
                <a:gd name="T23" fmla="*/ 330 h 528"/>
                <a:gd name="T24" fmla="*/ 90 w 360"/>
                <a:gd name="T25" fmla="*/ 318 h 528"/>
                <a:gd name="T26" fmla="*/ 96 w 360"/>
                <a:gd name="T27" fmla="*/ 306 h 528"/>
                <a:gd name="T28" fmla="*/ 102 w 360"/>
                <a:gd name="T29" fmla="*/ 300 h 528"/>
                <a:gd name="T30" fmla="*/ 108 w 360"/>
                <a:gd name="T31" fmla="*/ 288 h 528"/>
                <a:gd name="T32" fmla="*/ 114 w 360"/>
                <a:gd name="T33" fmla="*/ 276 h 528"/>
                <a:gd name="T34" fmla="*/ 126 w 360"/>
                <a:gd name="T35" fmla="*/ 270 h 528"/>
                <a:gd name="T36" fmla="*/ 132 w 360"/>
                <a:gd name="T37" fmla="*/ 258 h 528"/>
                <a:gd name="T38" fmla="*/ 138 w 360"/>
                <a:gd name="T39" fmla="*/ 252 h 528"/>
                <a:gd name="T40" fmla="*/ 144 w 360"/>
                <a:gd name="T41" fmla="*/ 240 h 528"/>
                <a:gd name="T42" fmla="*/ 150 w 360"/>
                <a:gd name="T43" fmla="*/ 234 h 528"/>
                <a:gd name="T44" fmla="*/ 162 w 360"/>
                <a:gd name="T45" fmla="*/ 228 h 528"/>
                <a:gd name="T46" fmla="*/ 168 w 360"/>
                <a:gd name="T47" fmla="*/ 216 h 528"/>
                <a:gd name="T48" fmla="*/ 174 w 360"/>
                <a:gd name="T49" fmla="*/ 210 h 528"/>
                <a:gd name="T50" fmla="*/ 180 w 360"/>
                <a:gd name="T51" fmla="*/ 198 h 528"/>
                <a:gd name="T52" fmla="*/ 186 w 360"/>
                <a:gd name="T53" fmla="*/ 192 h 528"/>
                <a:gd name="T54" fmla="*/ 192 w 360"/>
                <a:gd name="T55" fmla="*/ 180 h 528"/>
                <a:gd name="T56" fmla="*/ 204 w 360"/>
                <a:gd name="T57" fmla="*/ 174 h 528"/>
                <a:gd name="T58" fmla="*/ 210 w 360"/>
                <a:gd name="T59" fmla="*/ 168 h 528"/>
                <a:gd name="T60" fmla="*/ 216 w 360"/>
                <a:gd name="T61" fmla="*/ 156 h 528"/>
                <a:gd name="T62" fmla="*/ 222 w 360"/>
                <a:gd name="T63" fmla="*/ 150 h 528"/>
                <a:gd name="T64" fmla="*/ 228 w 360"/>
                <a:gd name="T65" fmla="*/ 144 h 528"/>
                <a:gd name="T66" fmla="*/ 234 w 360"/>
                <a:gd name="T67" fmla="*/ 132 h 528"/>
                <a:gd name="T68" fmla="*/ 246 w 360"/>
                <a:gd name="T69" fmla="*/ 126 h 528"/>
                <a:gd name="T70" fmla="*/ 252 w 360"/>
                <a:gd name="T71" fmla="*/ 120 h 528"/>
                <a:gd name="T72" fmla="*/ 258 w 360"/>
                <a:gd name="T73" fmla="*/ 108 h 528"/>
                <a:gd name="T74" fmla="*/ 264 w 360"/>
                <a:gd name="T75" fmla="*/ 102 h 528"/>
                <a:gd name="T76" fmla="*/ 270 w 360"/>
                <a:gd name="T77" fmla="*/ 96 h 528"/>
                <a:gd name="T78" fmla="*/ 282 w 360"/>
                <a:gd name="T79" fmla="*/ 84 h 528"/>
                <a:gd name="T80" fmla="*/ 288 w 360"/>
                <a:gd name="T81" fmla="*/ 78 h 528"/>
                <a:gd name="T82" fmla="*/ 294 w 360"/>
                <a:gd name="T83" fmla="*/ 72 h 528"/>
                <a:gd name="T84" fmla="*/ 300 w 360"/>
                <a:gd name="T85" fmla="*/ 66 h 528"/>
                <a:gd name="T86" fmla="*/ 306 w 360"/>
                <a:gd name="T87" fmla="*/ 54 h 528"/>
                <a:gd name="T88" fmla="*/ 312 w 360"/>
                <a:gd name="T89" fmla="*/ 48 h 528"/>
                <a:gd name="T90" fmla="*/ 324 w 360"/>
                <a:gd name="T91" fmla="*/ 42 h 528"/>
                <a:gd name="T92" fmla="*/ 330 w 360"/>
                <a:gd name="T93" fmla="*/ 30 h 528"/>
                <a:gd name="T94" fmla="*/ 336 w 360"/>
                <a:gd name="T95" fmla="*/ 24 h 528"/>
                <a:gd name="T96" fmla="*/ 342 w 360"/>
                <a:gd name="T97" fmla="*/ 18 h 528"/>
                <a:gd name="T98" fmla="*/ 348 w 360"/>
                <a:gd name="T99" fmla="*/ 12 h 528"/>
                <a:gd name="T100" fmla="*/ 354 w 360"/>
                <a:gd name="T10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528">
                  <a:moveTo>
                    <a:pt x="0" y="528"/>
                  </a:moveTo>
                  <a:lnTo>
                    <a:pt x="0" y="510"/>
                  </a:lnTo>
                  <a:lnTo>
                    <a:pt x="0" y="504"/>
                  </a:lnTo>
                  <a:lnTo>
                    <a:pt x="0" y="492"/>
                  </a:lnTo>
                  <a:lnTo>
                    <a:pt x="6" y="486"/>
                  </a:lnTo>
                  <a:lnTo>
                    <a:pt x="6" y="480"/>
                  </a:lnTo>
                  <a:lnTo>
                    <a:pt x="6" y="474"/>
                  </a:lnTo>
                  <a:lnTo>
                    <a:pt x="6" y="468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44"/>
                  </a:lnTo>
                  <a:lnTo>
                    <a:pt x="18" y="444"/>
                  </a:lnTo>
                  <a:lnTo>
                    <a:pt x="18" y="438"/>
                  </a:lnTo>
                  <a:lnTo>
                    <a:pt x="24" y="432"/>
                  </a:lnTo>
                  <a:lnTo>
                    <a:pt x="24" y="432"/>
                  </a:lnTo>
                  <a:lnTo>
                    <a:pt x="24" y="426"/>
                  </a:lnTo>
                  <a:lnTo>
                    <a:pt x="24" y="426"/>
                  </a:lnTo>
                  <a:lnTo>
                    <a:pt x="24" y="420"/>
                  </a:lnTo>
                  <a:lnTo>
                    <a:pt x="30" y="420"/>
                  </a:lnTo>
                  <a:lnTo>
                    <a:pt x="30" y="414"/>
                  </a:lnTo>
                  <a:lnTo>
                    <a:pt x="30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36" y="402"/>
                  </a:lnTo>
                  <a:lnTo>
                    <a:pt x="36" y="402"/>
                  </a:lnTo>
                  <a:lnTo>
                    <a:pt x="42" y="396"/>
                  </a:lnTo>
                  <a:lnTo>
                    <a:pt x="4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48" y="378"/>
                  </a:lnTo>
                  <a:lnTo>
                    <a:pt x="54" y="372"/>
                  </a:lnTo>
                  <a:lnTo>
                    <a:pt x="54" y="372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60" y="360"/>
                  </a:lnTo>
                  <a:lnTo>
                    <a:pt x="60" y="360"/>
                  </a:lnTo>
                  <a:lnTo>
                    <a:pt x="60" y="360"/>
                  </a:lnTo>
                  <a:lnTo>
                    <a:pt x="66" y="354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66" y="348"/>
                  </a:lnTo>
                  <a:lnTo>
                    <a:pt x="66" y="348"/>
                  </a:lnTo>
                  <a:lnTo>
                    <a:pt x="72" y="342"/>
                  </a:lnTo>
                  <a:lnTo>
                    <a:pt x="72" y="342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78" y="336"/>
                  </a:lnTo>
                  <a:lnTo>
                    <a:pt x="78" y="336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0" y="318"/>
                  </a:lnTo>
                  <a:lnTo>
                    <a:pt x="90" y="318"/>
                  </a:lnTo>
                  <a:lnTo>
                    <a:pt x="90" y="318"/>
                  </a:lnTo>
                  <a:lnTo>
                    <a:pt x="90" y="312"/>
                  </a:lnTo>
                  <a:lnTo>
                    <a:pt x="90" y="312"/>
                  </a:lnTo>
                  <a:lnTo>
                    <a:pt x="96" y="312"/>
                  </a:lnTo>
                  <a:lnTo>
                    <a:pt x="96" y="306"/>
                  </a:lnTo>
                  <a:lnTo>
                    <a:pt x="96" y="306"/>
                  </a:lnTo>
                  <a:lnTo>
                    <a:pt x="96" y="306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0" y="270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26" y="264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58"/>
                  </a:lnTo>
                  <a:lnTo>
                    <a:pt x="132" y="258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38" y="252"/>
                  </a:lnTo>
                  <a:lnTo>
                    <a:pt x="138" y="252"/>
                  </a:lnTo>
                  <a:lnTo>
                    <a:pt x="138" y="252"/>
                  </a:lnTo>
                  <a:lnTo>
                    <a:pt x="138" y="246"/>
                  </a:lnTo>
                  <a:lnTo>
                    <a:pt x="144" y="246"/>
                  </a:lnTo>
                  <a:lnTo>
                    <a:pt x="144" y="246"/>
                  </a:lnTo>
                  <a:lnTo>
                    <a:pt x="144" y="240"/>
                  </a:lnTo>
                  <a:lnTo>
                    <a:pt x="144" y="240"/>
                  </a:lnTo>
                  <a:lnTo>
                    <a:pt x="150" y="240"/>
                  </a:lnTo>
                  <a:lnTo>
                    <a:pt x="150" y="240"/>
                  </a:lnTo>
                  <a:lnTo>
                    <a:pt x="150" y="234"/>
                  </a:lnTo>
                  <a:lnTo>
                    <a:pt x="150" y="234"/>
                  </a:lnTo>
                  <a:lnTo>
                    <a:pt x="156" y="234"/>
                  </a:lnTo>
                  <a:lnTo>
                    <a:pt x="156" y="228"/>
                  </a:lnTo>
                  <a:lnTo>
                    <a:pt x="156" y="228"/>
                  </a:lnTo>
                  <a:lnTo>
                    <a:pt x="156" y="228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2" y="222"/>
                  </a:lnTo>
                  <a:lnTo>
                    <a:pt x="162" y="222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68" y="216"/>
                  </a:lnTo>
                  <a:lnTo>
                    <a:pt x="168" y="216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74" y="210"/>
                  </a:lnTo>
                  <a:lnTo>
                    <a:pt x="174" y="204"/>
                  </a:lnTo>
                  <a:lnTo>
                    <a:pt x="174" y="204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80" y="198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86" y="192"/>
                  </a:lnTo>
                  <a:lnTo>
                    <a:pt x="186" y="192"/>
                  </a:lnTo>
                  <a:lnTo>
                    <a:pt x="186" y="192"/>
                  </a:lnTo>
                  <a:lnTo>
                    <a:pt x="186" y="192"/>
                  </a:lnTo>
                  <a:lnTo>
                    <a:pt x="192" y="186"/>
                  </a:lnTo>
                  <a:lnTo>
                    <a:pt x="192" y="186"/>
                  </a:lnTo>
                  <a:lnTo>
                    <a:pt x="192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04" y="168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10" y="162"/>
                  </a:lnTo>
                  <a:lnTo>
                    <a:pt x="210" y="162"/>
                  </a:lnTo>
                  <a:lnTo>
                    <a:pt x="210" y="162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16" y="156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8" y="144"/>
                  </a:lnTo>
                  <a:lnTo>
                    <a:pt x="228" y="144"/>
                  </a:lnTo>
                  <a:lnTo>
                    <a:pt x="228" y="144"/>
                  </a:lnTo>
                  <a:lnTo>
                    <a:pt x="228" y="144"/>
                  </a:lnTo>
                  <a:lnTo>
                    <a:pt x="234" y="138"/>
                  </a:lnTo>
                  <a:lnTo>
                    <a:pt x="234" y="138"/>
                  </a:lnTo>
                  <a:lnTo>
                    <a:pt x="234" y="138"/>
                  </a:lnTo>
                  <a:lnTo>
                    <a:pt x="234" y="138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0" y="132"/>
                  </a:lnTo>
                  <a:lnTo>
                    <a:pt x="240" y="132"/>
                  </a:lnTo>
                  <a:lnTo>
                    <a:pt x="240" y="126"/>
                  </a:lnTo>
                  <a:lnTo>
                    <a:pt x="246" y="126"/>
                  </a:lnTo>
                  <a:lnTo>
                    <a:pt x="246" y="126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58" y="108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64" y="102"/>
                  </a:lnTo>
                  <a:lnTo>
                    <a:pt x="264" y="102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6" y="90"/>
                  </a:lnTo>
                  <a:lnTo>
                    <a:pt x="276" y="90"/>
                  </a:lnTo>
                  <a:lnTo>
                    <a:pt x="276" y="90"/>
                  </a:lnTo>
                  <a:lnTo>
                    <a:pt x="276" y="90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78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294" y="72"/>
                  </a:lnTo>
                  <a:lnTo>
                    <a:pt x="294" y="72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0" y="66"/>
                  </a:lnTo>
                  <a:lnTo>
                    <a:pt x="300" y="66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06" y="60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12" y="48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24"/>
                  </a:lnTo>
                  <a:lnTo>
                    <a:pt x="336" y="24"/>
                  </a:lnTo>
                  <a:lnTo>
                    <a:pt x="336" y="24"/>
                  </a:lnTo>
                  <a:lnTo>
                    <a:pt x="336" y="24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9" name="Freeform 187">
              <a:extLst>
                <a:ext uri="{FF2B5EF4-FFF2-40B4-BE49-F238E27FC236}">
                  <a16:creationId xmlns:a16="http://schemas.microsoft.com/office/drawing/2014/main" id="{408B94EB-9398-46D4-B775-267C4CED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340"/>
              <a:ext cx="108" cy="114"/>
            </a:xfrm>
            <a:custGeom>
              <a:avLst/>
              <a:gdLst>
                <a:gd name="T0" fmla="*/ 0 w 108"/>
                <a:gd name="T1" fmla="*/ 114 h 114"/>
                <a:gd name="T2" fmla="*/ 0 w 108"/>
                <a:gd name="T3" fmla="*/ 108 h 114"/>
                <a:gd name="T4" fmla="*/ 6 w 108"/>
                <a:gd name="T5" fmla="*/ 108 h 114"/>
                <a:gd name="T6" fmla="*/ 6 w 108"/>
                <a:gd name="T7" fmla="*/ 102 h 114"/>
                <a:gd name="T8" fmla="*/ 12 w 108"/>
                <a:gd name="T9" fmla="*/ 102 h 114"/>
                <a:gd name="T10" fmla="*/ 12 w 108"/>
                <a:gd name="T11" fmla="*/ 96 h 114"/>
                <a:gd name="T12" fmla="*/ 18 w 108"/>
                <a:gd name="T13" fmla="*/ 96 h 114"/>
                <a:gd name="T14" fmla="*/ 18 w 108"/>
                <a:gd name="T15" fmla="*/ 90 h 114"/>
                <a:gd name="T16" fmla="*/ 24 w 108"/>
                <a:gd name="T17" fmla="*/ 90 h 114"/>
                <a:gd name="T18" fmla="*/ 24 w 108"/>
                <a:gd name="T19" fmla="*/ 84 h 114"/>
                <a:gd name="T20" fmla="*/ 30 w 108"/>
                <a:gd name="T21" fmla="*/ 84 h 114"/>
                <a:gd name="T22" fmla="*/ 30 w 108"/>
                <a:gd name="T23" fmla="*/ 78 h 114"/>
                <a:gd name="T24" fmla="*/ 36 w 108"/>
                <a:gd name="T25" fmla="*/ 78 h 114"/>
                <a:gd name="T26" fmla="*/ 36 w 108"/>
                <a:gd name="T27" fmla="*/ 72 h 114"/>
                <a:gd name="T28" fmla="*/ 36 w 108"/>
                <a:gd name="T29" fmla="*/ 72 h 114"/>
                <a:gd name="T30" fmla="*/ 42 w 108"/>
                <a:gd name="T31" fmla="*/ 66 h 114"/>
                <a:gd name="T32" fmla="*/ 42 w 108"/>
                <a:gd name="T33" fmla="*/ 66 h 114"/>
                <a:gd name="T34" fmla="*/ 48 w 108"/>
                <a:gd name="T35" fmla="*/ 60 h 114"/>
                <a:gd name="T36" fmla="*/ 48 w 108"/>
                <a:gd name="T37" fmla="*/ 60 h 114"/>
                <a:gd name="T38" fmla="*/ 54 w 108"/>
                <a:gd name="T39" fmla="*/ 54 h 114"/>
                <a:gd name="T40" fmla="*/ 54 w 108"/>
                <a:gd name="T41" fmla="*/ 54 h 114"/>
                <a:gd name="T42" fmla="*/ 60 w 108"/>
                <a:gd name="T43" fmla="*/ 48 h 114"/>
                <a:gd name="T44" fmla="*/ 60 w 108"/>
                <a:gd name="T45" fmla="*/ 48 h 114"/>
                <a:gd name="T46" fmla="*/ 66 w 108"/>
                <a:gd name="T47" fmla="*/ 42 h 114"/>
                <a:gd name="T48" fmla="*/ 66 w 108"/>
                <a:gd name="T49" fmla="*/ 42 h 114"/>
                <a:gd name="T50" fmla="*/ 72 w 108"/>
                <a:gd name="T51" fmla="*/ 36 h 114"/>
                <a:gd name="T52" fmla="*/ 72 w 108"/>
                <a:gd name="T53" fmla="*/ 36 h 114"/>
                <a:gd name="T54" fmla="*/ 78 w 108"/>
                <a:gd name="T55" fmla="*/ 30 h 114"/>
                <a:gd name="T56" fmla="*/ 78 w 108"/>
                <a:gd name="T57" fmla="*/ 30 h 114"/>
                <a:gd name="T58" fmla="*/ 84 w 108"/>
                <a:gd name="T59" fmla="*/ 24 h 114"/>
                <a:gd name="T60" fmla="*/ 84 w 108"/>
                <a:gd name="T61" fmla="*/ 24 h 114"/>
                <a:gd name="T62" fmla="*/ 84 w 108"/>
                <a:gd name="T63" fmla="*/ 18 h 114"/>
                <a:gd name="T64" fmla="*/ 90 w 108"/>
                <a:gd name="T65" fmla="*/ 18 h 114"/>
                <a:gd name="T66" fmla="*/ 90 w 108"/>
                <a:gd name="T67" fmla="*/ 12 h 114"/>
                <a:gd name="T68" fmla="*/ 96 w 108"/>
                <a:gd name="T69" fmla="*/ 12 h 114"/>
                <a:gd name="T70" fmla="*/ 96 w 108"/>
                <a:gd name="T71" fmla="*/ 6 h 114"/>
                <a:gd name="T72" fmla="*/ 102 w 108"/>
                <a:gd name="T73" fmla="*/ 6 h 114"/>
                <a:gd name="T74" fmla="*/ 102 w 108"/>
                <a:gd name="T75" fmla="*/ 0 h 114"/>
                <a:gd name="T76" fmla="*/ 108 w 108"/>
                <a:gd name="T7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60" y="54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Freeform 191">
              <a:extLst>
                <a:ext uri="{FF2B5EF4-FFF2-40B4-BE49-F238E27FC236}">
                  <a16:creationId xmlns:a16="http://schemas.microsoft.com/office/drawing/2014/main" id="{70075894-D35F-4EE5-B0DF-876FA966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006"/>
              <a:ext cx="360" cy="528"/>
            </a:xfrm>
            <a:custGeom>
              <a:avLst/>
              <a:gdLst>
                <a:gd name="T0" fmla="*/ 6 w 360"/>
                <a:gd name="T1" fmla="*/ 42 h 528"/>
                <a:gd name="T2" fmla="*/ 12 w 360"/>
                <a:gd name="T3" fmla="*/ 66 h 528"/>
                <a:gd name="T4" fmla="*/ 18 w 360"/>
                <a:gd name="T5" fmla="*/ 84 h 528"/>
                <a:gd name="T6" fmla="*/ 24 w 360"/>
                <a:gd name="T7" fmla="*/ 102 h 528"/>
                <a:gd name="T8" fmla="*/ 30 w 360"/>
                <a:gd name="T9" fmla="*/ 120 h 528"/>
                <a:gd name="T10" fmla="*/ 42 w 360"/>
                <a:gd name="T11" fmla="*/ 132 h 528"/>
                <a:gd name="T12" fmla="*/ 48 w 360"/>
                <a:gd name="T13" fmla="*/ 144 h 528"/>
                <a:gd name="T14" fmla="*/ 54 w 360"/>
                <a:gd name="T15" fmla="*/ 156 h 528"/>
                <a:gd name="T16" fmla="*/ 60 w 360"/>
                <a:gd name="T17" fmla="*/ 168 h 528"/>
                <a:gd name="T18" fmla="*/ 66 w 360"/>
                <a:gd name="T19" fmla="*/ 180 h 528"/>
                <a:gd name="T20" fmla="*/ 72 w 360"/>
                <a:gd name="T21" fmla="*/ 192 h 528"/>
                <a:gd name="T22" fmla="*/ 84 w 360"/>
                <a:gd name="T23" fmla="*/ 198 h 528"/>
                <a:gd name="T24" fmla="*/ 90 w 360"/>
                <a:gd name="T25" fmla="*/ 210 h 528"/>
                <a:gd name="T26" fmla="*/ 96 w 360"/>
                <a:gd name="T27" fmla="*/ 222 h 528"/>
                <a:gd name="T28" fmla="*/ 102 w 360"/>
                <a:gd name="T29" fmla="*/ 228 h 528"/>
                <a:gd name="T30" fmla="*/ 108 w 360"/>
                <a:gd name="T31" fmla="*/ 240 h 528"/>
                <a:gd name="T32" fmla="*/ 114 w 360"/>
                <a:gd name="T33" fmla="*/ 252 h 528"/>
                <a:gd name="T34" fmla="*/ 126 w 360"/>
                <a:gd name="T35" fmla="*/ 258 h 528"/>
                <a:gd name="T36" fmla="*/ 132 w 360"/>
                <a:gd name="T37" fmla="*/ 270 h 528"/>
                <a:gd name="T38" fmla="*/ 138 w 360"/>
                <a:gd name="T39" fmla="*/ 276 h 528"/>
                <a:gd name="T40" fmla="*/ 144 w 360"/>
                <a:gd name="T41" fmla="*/ 288 h 528"/>
                <a:gd name="T42" fmla="*/ 150 w 360"/>
                <a:gd name="T43" fmla="*/ 294 h 528"/>
                <a:gd name="T44" fmla="*/ 162 w 360"/>
                <a:gd name="T45" fmla="*/ 300 h 528"/>
                <a:gd name="T46" fmla="*/ 168 w 360"/>
                <a:gd name="T47" fmla="*/ 312 h 528"/>
                <a:gd name="T48" fmla="*/ 174 w 360"/>
                <a:gd name="T49" fmla="*/ 318 h 528"/>
                <a:gd name="T50" fmla="*/ 180 w 360"/>
                <a:gd name="T51" fmla="*/ 330 h 528"/>
                <a:gd name="T52" fmla="*/ 186 w 360"/>
                <a:gd name="T53" fmla="*/ 336 h 528"/>
                <a:gd name="T54" fmla="*/ 192 w 360"/>
                <a:gd name="T55" fmla="*/ 348 h 528"/>
                <a:gd name="T56" fmla="*/ 204 w 360"/>
                <a:gd name="T57" fmla="*/ 354 h 528"/>
                <a:gd name="T58" fmla="*/ 210 w 360"/>
                <a:gd name="T59" fmla="*/ 360 h 528"/>
                <a:gd name="T60" fmla="*/ 216 w 360"/>
                <a:gd name="T61" fmla="*/ 372 h 528"/>
                <a:gd name="T62" fmla="*/ 222 w 360"/>
                <a:gd name="T63" fmla="*/ 378 h 528"/>
                <a:gd name="T64" fmla="*/ 228 w 360"/>
                <a:gd name="T65" fmla="*/ 384 h 528"/>
                <a:gd name="T66" fmla="*/ 234 w 360"/>
                <a:gd name="T67" fmla="*/ 396 h 528"/>
                <a:gd name="T68" fmla="*/ 246 w 360"/>
                <a:gd name="T69" fmla="*/ 402 h 528"/>
                <a:gd name="T70" fmla="*/ 252 w 360"/>
                <a:gd name="T71" fmla="*/ 408 h 528"/>
                <a:gd name="T72" fmla="*/ 258 w 360"/>
                <a:gd name="T73" fmla="*/ 420 h 528"/>
                <a:gd name="T74" fmla="*/ 264 w 360"/>
                <a:gd name="T75" fmla="*/ 426 h 528"/>
                <a:gd name="T76" fmla="*/ 270 w 360"/>
                <a:gd name="T77" fmla="*/ 432 h 528"/>
                <a:gd name="T78" fmla="*/ 282 w 360"/>
                <a:gd name="T79" fmla="*/ 444 h 528"/>
                <a:gd name="T80" fmla="*/ 288 w 360"/>
                <a:gd name="T81" fmla="*/ 450 h 528"/>
                <a:gd name="T82" fmla="*/ 294 w 360"/>
                <a:gd name="T83" fmla="*/ 456 h 528"/>
                <a:gd name="T84" fmla="*/ 300 w 360"/>
                <a:gd name="T85" fmla="*/ 462 h 528"/>
                <a:gd name="T86" fmla="*/ 306 w 360"/>
                <a:gd name="T87" fmla="*/ 474 h 528"/>
                <a:gd name="T88" fmla="*/ 312 w 360"/>
                <a:gd name="T89" fmla="*/ 480 h 528"/>
                <a:gd name="T90" fmla="*/ 324 w 360"/>
                <a:gd name="T91" fmla="*/ 486 h 528"/>
                <a:gd name="T92" fmla="*/ 330 w 360"/>
                <a:gd name="T93" fmla="*/ 498 h 528"/>
                <a:gd name="T94" fmla="*/ 336 w 360"/>
                <a:gd name="T95" fmla="*/ 504 h 528"/>
                <a:gd name="T96" fmla="*/ 342 w 360"/>
                <a:gd name="T97" fmla="*/ 510 h 528"/>
                <a:gd name="T98" fmla="*/ 348 w 360"/>
                <a:gd name="T99" fmla="*/ 516 h 528"/>
                <a:gd name="T100" fmla="*/ 354 w 360"/>
                <a:gd name="T10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528">
                  <a:moveTo>
                    <a:pt x="0" y="0"/>
                  </a:moveTo>
                  <a:lnTo>
                    <a:pt x="0" y="18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18" y="90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44"/>
                  </a:lnTo>
                  <a:lnTo>
                    <a:pt x="48" y="144"/>
                  </a:lnTo>
                  <a:lnTo>
                    <a:pt x="48" y="150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6" y="174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72" y="186"/>
                  </a:lnTo>
                  <a:lnTo>
                    <a:pt x="72" y="186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0" y="210"/>
                  </a:lnTo>
                  <a:lnTo>
                    <a:pt x="90" y="210"/>
                  </a:lnTo>
                  <a:lnTo>
                    <a:pt x="90" y="210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96" y="222"/>
                  </a:lnTo>
                  <a:lnTo>
                    <a:pt x="96" y="222"/>
                  </a:lnTo>
                  <a:lnTo>
                    <a:pt x="96" y="222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2" y="234"/>
                  </a:lnTo>
                  <a:lnTo>
                    <a:pt x="108" y="234"/>
                  </a:lnTo>
                  <a:lnTo>
                    <a:pt x="108" y="234"/>
                  </a:lnTo>
                  <a:lnTo>
                    <a:pt x="108" y="240"/>
                  </a:lnTo>
                  <a:lnTo>
                    <a:pt x="108" y="240"/>
                  </a:lnTo>
                  <a:lnTo>
                    <a:pt x="114" y="240"/>
                  </a:lnTo>
                  <a:lnTo>
                    <a:pt x="114" y="246"/>
                  </a:lnTo>
                  <a:lnTo>
                    <a:pt x="114" y="246"/>
                  </a:lnTo>
                  <a:lnTo>
                    <a:pt x="114" y="246"/>
                  </a:lnTo>
                  <a:lnTo>
                    <a:pt x="114" y="252"/>
                  </a:lnTo>
                  <a:lnTo>
                    <a:pt x="120" y="252"/>
                  </a:lnTo>
                  <a:lnTo>
                    <a:pt x="120" y="252"/>
                  </a:lnTo>
                  <a:lnTo>
                    <a:pt x="120" y="252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6" y="264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76"/>
                  </a:lnTo>
                  <a:lnTo>
                    <a:pt x="138" y="276"/>
                  </a:lnTo>
                  <a:lnTo>
                    <a:pt x="138" y="276"/>
                  </a:lnTo>
                  <a:lnTo>
                    <a:pt x="138" y="282"/>
                  </a:lnTo>
                  <a:lnTo>
                    <a:pt x="144" y="282"/>
                  </a:lnTo>
                  <a:lnTo>
                    <a:pt x="144" y="282"/>
                  </a:lnTo>
                  <a:lnTo>
                    <a:pt x="144" y="288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0" y="288"/>
                  </a:lnTo>
                  <a:lnTo>
                    <a:pt x="150" y="294"/>
                  </a:lnTo>
                  <a:lnTo>
                    <a:pt x="150" y="294"/>
                  </a:lnTo>
                  <a:lnTo>
                    <a:pt x="156" y="294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2" y="306"/>
                  </a:lnTo>
                  <a:lnTo>
                    <a:pt x="162" y="306"/>
                  </a:lnTo>
                  <a:lnTo>
                    <a:pt x="162" y="306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68" y="312"/>
                  </a:lnTo>
                  <a:lnTo>
                    <a:pt x="168" y="312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18"/>
                  </a:lnTo>
                  <a:lnTo>
                    <a:pt x="174" y="324"/>
                  </a:lnTo>
                  <a:lnTo>
                    <a:pt x="174" y="324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30"/>
                  </a:lnTo>
                  <a:lnTo>
                    <a:pt x="180" y="330"/>
                  </a:lnTo>
                  <a:lnTo>
                    <a:pt x="186" y="330"/>
                  </a:lnTo>
                  <a:lnTo>
                    <a:pt x="186" y="336"/>
                  </a:lnTo>
                  <a:lnTo>
                    <a:pt x="186" y="336"/>
                  </a:lnTo>
                  <a:lnTo>
                    <a:pt x="186" y="336"/>
                  </a:lnTo>
                  <a:lnTo>
                    <a:pt x="186" y="336"/>
                  </a:lnTo>
                  <a:lnTo>
                    <a:pt x="192" y="342"/>
                  </a:lnTo>
                  <a:lnTo>
                    <a:pt x="192" y="342"/>
                  </a:lnTo>
                  <a:lnTo>
                    <a:pt x="192" y="342"/>
                  </a:lnTo>
                  <a:lnTo>
                    <a:pt x="192" y="348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198" y="354"/>
                  </a:lnTo>
                  <a:lnTo>
                    <a:pt x="204" y="354"/>
                  </a:lnTo>
                  <a:lnTo>
                    <a:pt x="204" y="354"/>
                  </a:lnTo>
                  <a:lnTo>
                    <a:pt x="204" y="354"/>
                  </a:lnTo>
                  <a:lnTo>
                    <a:pt x="204" y="360"/>
                  </a:lnTo>
                  <a:lnTo>
                    <a:pt x="210" y="360"/>
                  </a:lnTo>
                  <a:lnTo>
                    <a:pt x="210" y="360"/>
                  </a:lnTo>
                  <a:lnTo>
                    <a:pt x="210" y="366"/>
                  </a:lnTo>
                  <a:lnTo>
                    <a:pt x="210" y="366"/>
                  </a:lnTo>
                  <a:lnTo>
                    <a:pt x="210" y="366"/>
                  </a:lnTo>
                  <a:lnTo>
                    <a:pt x="216" y="366"/>
                  </a:lnTo>
                  <a:lnTo>
                    <a:pt x="216" y="372"/>
                  </a:lnTo>
                  <a:lnTo>
                    <a:pt x="216" y="372"/>
                  </a:lnTo>
                  <a:lnTo>
                    <a:pt x="216" y="372"/>
                  </a:lnTo>
                  <a:lnTo>
                    <a:pt x="222" y="372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8" y="384"/>
                  </a:lnTo>
                  <a:lnTo>
                    <a:pt x="228" y="384"/>
                  </a:lnTo>
                  <a:lnTo>
                    <a:pt x="228" y="384"/>
                  </a:lnTo>
                  <a:lnTo>
                    <a:pt x="228" y="384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0" y="396"/>
                  </a:lnTo>
                  <a:lnTo>
                    <a:pt x="240" y="396"/>
                  </a:lnTo>
                  <a:lnTo>
                    <a:pt x="240" y="402"/>
                  </a:lnTo>
                  <a:lnTo>
                    <a:pt x="246" y="402"/>
                  </a:lnTo>
                  <a:lnTo>
                    <a:pt x="246" y="402"/>
                  </a:lnTo>
                  <a:lnTo>
                    <a:pt x="246" y="408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2" y="408"/>
                  </a:lnTo>
                  <a:lnTo>
                    <a:pt x="252" y="414"/>
                  </a:lnTo>
                  <a:lnTo>
                    <a:pt x="252" y="414"/>
                  </a:lnTo>
                  <a:lnTo>
                    <a:pt x="258" y="414"/>
                  </a:lnTo>
                  <a:lnTo>
                    <a:pt x="258" y="414"/>
                  </a:lnTo>
                  <a:lnTo>
                    <a:pt x="258" y="420"/>
                  </a:lnTo>
                  <a:lnTo>
                    <a:pt x="258" y="420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64" y="426"/>
                  </a:lnTo>
                  <a:lnTo>
                    <a:pt x="264" y="426"/>
                  </a:lnTo>
                  <a:lnTo>
                    <a:pt x="264" y="426"/>
                  </a:lnTo>
                  <a:lnTo>
                    <a:pt x="270" y="432"/>
                  </a:lnTo>
                  <a:lnTo>
                    <a:pt x="270" y="432"/>
                  </a:lnTo>
                  <a:lnTo>
                    <a:pt x="270" y="432"/>
                  </a:lnTo>
                  <a:lnTo>
                    <a:pt x="270" y="432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2" y="444"/>
                  </a:lnTo>
                  <a:lnTo>
                    <a:pt x="282" y="444"/>
                  </a:lnTo>
                  <a:lnTo>
                    <a:pt x="282" y="444"/>
                  </a:lnTo>
                  <a:lnTo>
                    <a:pt x="282" y="444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88" y="450"/>
                  </a:lnTo>
                  <a:lnTo>
                    <a:pt x="288" y="450"/>
                  </a:lnTo>
                  <a:lnTo>
                    <a:pt x="288" y="456"/>
                  </a:lnTo>
                  <a:lnTo>
                    <a:pt x="294" y="456"/>
                  </a:lnTo>
                  <a:lnTo>
                    <a:pt x="294" y="456"/>
                  </a:lnTo>
                  <a:lnTo>
                    <a:pt x="294" y="456"/>
                  </a:lnTo>
                  <a:lnTo>
                    <a:pt x="294" y="462"/>
                  </a:lnTo>
                  <a:lnTo>
                    <a:pt x="300" y="462"/>
                  </a:lnTo>
                  <a:lnTo>
                    <a:pt x="300" y="462"/>
                  </a:lnTo>
                  <a:lnTo>
                    <a:pt x="300" y="462"/>
                  </a:lnTo>
                  <a:lnTo>
                    <a:pt x="300" y="468"/>
                  </a:lnTo>
                  <a:lnTo>
                    <a:pt x="306" y="468"/>
                  </a:lnTo>
                  <a:lnTo>
                    <a:pt x="306" y="468"/>
                  </a:lnTo>
                  <a:lnTo>
                    <a:pt x="306" y="474"/>
                  </a:lnTo>
                  <a:lnTo>
                    <a:pt x="306" y="474"/>
                  </a:lnTo>
                  <a:lnTo>
                    <a:pt x="306" y="474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2" y="480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18" y="486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24" y="492"/>
                  </a:lnTo>
                  <a:lnTo>
                    <a:pt x="324" y="492"/>
                  </a:lnTo>
                  <a:lnTo>
                    <a:pt x="330" y="492"/>
                  </a:lnTo>
                  <a:lnTo>
                    <a:pt x="330" y="498"/>
                  </a:lnTo>
                  <a:lnTo>
                    <a:pt x="330" y="498"/>
                  </a:lnTo>
                  <a:lnTo>
                    <a:pt x="330" y="498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36" y="504"/>
                  </a:lnTo>
                  <a:lnTo>
                    <a:pt x="336" y="504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2" y="510"/>
                  </a:lnTo>
                  <a:lnTo>
                    <a:pt x="342" y="510"/>
                  </a:lnTo>
                  <a:lnTo>
                    <a:pt x="342" y="510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22"/>
                  </a:lnTo>
                  <a:lnTo>
                    <a:pt x="354" y="522"/>
                  </a:lnTo>
                  <a:lnTo>
                    <a:pt x="354" y="522"/>
                  </a:lnTo>
                  <a:lnTo>
                    <a:pt x="354" y="522"/>
                  </a:lnTo>
                  <a:lnTo>
                    <a:pt x="354" y="528"/>
                  </a:lnTo>
                  <a:lnTo>
                    <a:pt x="360" y="528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Freeform 192">
              <a:extLst>
                <a:ext uri="{FF2B5EF4-FFF2-40B4-BE49-F238E27FC236}">
                  <a16:creationId xmlns:a16="http://schemas.microsoft.com/office/drawing/2014/main" id="{2DE43727-3038-41B5-8D5A-D7497CFD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3534"/>
              <a:ext cx="108" cy="114"/>
            </a:xfrm>
            <a:custGeom>
              <a:avLst/>
              <a:gdLst>
                <a:gd name="T0" fmla="*/ 0 w 108"/>
                <a:gd name="T1" fmla="*/ 0 h 114"/>
                <a:gd name="T2" fmla="*/ 0 w 108"/>
                <a:gd name="T3" fmla="*/ 6 h 114"/>
                <a:gd name="T4" fmla="*/ 6 w 108"/>
                <a:gd name="T5" fmla="*/ 6 h 114"/>
                <a:gd name="T6" fmla="*/ 6 w 108"/>
                <a:gd name="T7" fmla="*/ 12 h 114"/>
                <a:gd name="T8" fmla="*/ 12 w 108"/>
                <a:gd name="T9" fmla="*/ 12 h 114"/>
                <a:gd name="T10" fmla="*/ 12 w 108"/>
                <a:gd name="T11" fmla="*/ 18 h 114"/>
                <a:gd name="T12" fmla="*/ 18 w 108"/>
                <a:gd name="T13" fmla="*/ 18 h 114"/>
                <a:gd name="T14" fmla="*/ 18 w 108"/>
                <a:gd name="T15" fmla="*/ 24 h 114"/>
                <a:gd name="T16" fmla="*/ 24 w 108"/>
                <a:gd name="T17" fmla="*/ 24 h 114"/>
                <a:gd name="T18" fmla="*/ 24 w 108"/>
                <a:gd name="T19" fmla="*/ 30 h 114"/>
                <a:gd name="T20" fmla="*/ 30 w 108"/>
                <a:gd name="T21" fmla="*/ 30 h 114"/>
                <a:gd name="T22" fmla="*/ 30 w 108"/>
                <a:gd name="T23" fmla="*/ 36 h 114"/>
                <a:gd name="T24" fmla="*/ 36 w 108"/>
                <a:gd name="T25" fmla="*/ 36 h 114"/>
                <a:gd name="T26" fmla="*/ 36 w 108"/>
                <a:gd name="T27" fmla="*/ 42 h 114"/>
                <a:gd name="T28" fmla="*/ 36 w 108"/>
                <a:gd name="T29" fmla="*/ 42 h 114"/>
                <a:gd name="T30" fmla="*/ 42 w 108"/>
                <a:gd name="T31" fmla="*/ 48 h 114"/>
                <a:gd name="T32" fmla="*/ 42 w 108"/>
                <a:gd name="T33" fmla="*/ 48 h 114"/>
                <a:gd name="T34" fmla="*/ 48 w 108"/>
                <a:gd name="T35" fmla="*/ 54 h 114"/>
                <a:gd name="T36" fmla="*/ 48 w 108"/>
                <a:gd name="T37" fmla="*/ 54 h 114"/>
                <a:gd name="T38" fmla="*/ 54 w 108"/>
                <a:gd name="T39" fmla="*/ 60 h 114"/>
                <a:gd name="T40" fmla="*/ 54 w 108"/>
                <a:gd name="T41" fmla="*/ 60 h 114"/>
                <a:gd name="T42" fmla="*/ 60 w 108"/>
                <a:gd name="T43" fmla="*/ 66 h 114"/>
                <a:gd name="T44" fmla="*/ 60 w 108"/>
                <a:gd name="T45" fmla="*/ 66 h 114"/>
                <a:gd name="T46" fmla="*/ 66 w 108"/>
                <a:gd name="T47" fmla="*/ 72 h 114"/>
                <a:gd name="T48" fmla="*/ 66 w 108"/>
                <a:gd name="T49" fmla="*/ 72 h 114"/>
                <a:gd name="T50" fmla="*/ 72 w 108"/>
                <a:gd name="T51" fmla="*/ 78 h 114"/>
                <a:gd name="T52" fmla="*/ 72 w 108"/>
                <a:gd name="T53" fmla="*/ 78 h 114"/>
                <a:gd name="T54" fmla="*/ 78 w 108"/>
                <a:gd name="T55" fmla="*/ 84 h 114"/>
                <a:gd name="T56" fmla="*/ 78 w 108"/>
                <a:gd name="T57" fmla="*/ 84 h 114"/>
                <a:gd name="T58" fmla="*/ 84 w 108"/>
                <a:gd name="T59" fmla="*/ 90 h 114"/>
                <a:gd name="T60" fmla="*/ 84 w 108"/>
                <a:gd name="T61" fmla="*/ 90 h 114"/>
                <a:gd name="T62" fmla="*/ 84 w 108"/>
                <a:gd name="T63" fmla="*/ 96 h 114"/>
                <a:gd name="T64" fmla="*/ 90 w 108"/>
                <a:gd name="T65" fmla="*/ 96 h 114"/>
                <a:gd name="T66" fmla="*/ 90 w 108"/>
                <a:gd name="T67" fmla="*/ 102 h 114"/>
                <a:gd name="T68" fmla="*/ 96 w 108"/>
                <a:gd name="T69" fmla="*/ 102 h 114"/>
                <a:gd name="T70" fmla="*/ 96 w 108"/>
                <a:gd name="T71" fmla="*/ 108 h 114"/>
                <a:gd name="T72" fmla="*/ 102 w 108"/>
                <a:gd name="T73" fmla="*/ 108 h 114"/>
                <a:gd name="T74" fmla="*/ 102 w 108"/>
                <a:gd name="T75" fmla="*/ 114 h 114"/>
                <a:gd name="T76" fmla="*/ 108 w 108"/>
                <a:gd name="T7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08" y="114"/>
                  </a:lnTo>
                  <a:lnTo>
                    <a:pt x="108" y="114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86" name="Line 194">
            <a:extLst>
              <a:ext uri="{FF2B5EF4-FFF2-40B4-BE49-F238E27FC236}">
                <a16:creationId xmlns:a16="http://schemas.microsoft.com/office/drawing/2014/main" id="{F0152770-E148-4962-8F1D-B9A168591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673600"/>
            <a:ext cx="1498600" cy="149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88" name="Line 196">
            <a:extLst>
              <a:ext uri="{FF2B5EF4-FFF2-40B4-BE49-F238E27FC236}">
                <a16:creationId xmlns:a16="http://schemas.microsoft.com/office/drawing/2014/main" id="{807907D0-03B1-4F5B-AEAB-FB358CB40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4673600"/>
            <a:ext cx="1565275" cy="15652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397" name="Group 205">
            <a:extLst>
              <a:ext uri="{FF2B5EF4-FFF2-40B4-BE49-F238E27FC236}">
                <a16:creationId xmlns:a16="http://schemas.microsoft.com/office/drawing/2014/main" id="{64533B6B-9C6F-4534-B94F-EE35DCC5C83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21200"/>
            <a:ext cx="1804988" cy="1727200"/>
            <a:chOff x="3600" y="2688"/>
            <a:chExt cx="1137" cy="1088"/>
          </a:xfrm>
        </p:grpSpPr>
        <p:graphicFrame>
          <p:nvGraphicFramePr>
            <p:cNvPr id="8206" name="Object 14">
              <a:extLst>
                <a:ext uri="{FF2B5EF4-FFF2-40B4-BE49-F238E27FC236}">
                  <a16:creationId xmlns:a16="http://schemas.microsoft.com/office/drawing/2014/main" id="{6EADAE55-6A4A-40A4-90A1-F7EF17D3A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312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" name="公式" r:id="rId29" imgW="228600" imgH="241200" progId="Equation.3">
                    <p:embed/>
                  </p:oleObj>
                </mc:Choice>
                <mc:Fallback>
                  <p:oleObj name="公式" r:id="rId29" imgW="22860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12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25" name="Object 133">
              <a:extLst>
                <a:ext uri="{FF2B5EF4-FFF2-40B4-BE49-F238E27FC236}">
                  <a16:creationId xmlns:a16="http://schemas.microsoft.com/office/drawing/2014/main" id="{FB30F64B-3B83-4477-96CC-CE94D31A3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6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" name="公式" r:id="rId31" imgW="241200" imgH="317160" progId="Equation.3">
                    <p:embed/>
                  </p:oleObj>
                </mc:Choice>
                <mc:Fallback>
                  <p:oleObj name="公式" r:id="rId31" imgW="241200" imgH="31716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26" name="Object 134">
              <a:extLst>
                <a:ext uri="{FF2B5EF4-FFF2-40B4-BE49-F238E27FC236}">
                  <a16:creationId xmlns:a16="http://schemas.microsoft.com/office/drawing/2014/main" id="{0FDD8AFD-D039-4216-A06E-408676144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6" y="3272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" name="公式" r:id="rId33" imgW="215640" imgH="241200" progId="Equation.3">
                    <p:embed/>
                  </p:oleObj>
                </mc:Choice>
                <mc:Fallback>
                  <p:oleObj name="公式" r:id="rId33" imgW="215640" imgH="2412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3272"/>
                          <a:ext cx="12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0" name="Line 198">
              <a:extLst>
                <a:ext uri="{FF2B5EF4-FFF2-40B4-BE49-F238E27FC236}">
                  <a16:creationId xmlns:a16="http://schemas.microsoft.com/office/drawing/2014/main" id="{DA22804C-899F-4E28-A38F-B2FE60A49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2" name="Line 200">
              <a:extLst>
                <a:ext uri="{FF2B5EF4-FFF2-40B4-BE49-F238E27FC236}">
                  <a16:creationId xmlns:a16="http://schemas.microsoft.com/office/drawing/2014/main" id="{9BFBDB59-60C0-4C88-B046-7C0BF11F0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9" y="2688"/>
              <a:ext cx="1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398" name="Picture 206" descr="机动">
            <a:hlinkClick r:id="rId35" action="ppaction://hlinksldjump"/>
            <a:extLst>
              <a:ext uri="{FF2B5EF4-FFF2-40B4-BE49-F238E27FC236}">
                <a16:creationId xmlns:a16="http://schemas.microsoft.com/office/drawing/2014/main" id="{5B93B715-DB60-4611-AF30-52D0E5510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" name="Text Box 207">
            <a:extLst>
              <a:ext uri="{FF2B5EF4-FFF2-40B4-BE49-F238E27FC236}">
                <a16:creationId xmlns:a16="http://schemas.microsoft.com/office/drawing/2014/main" id="{AF7E249E-2F8B-46B5-A3E4-4EE6840D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400" name="Picture 20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A49033-4F63-4771-945A-CAE3F4BA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1" name="Picture 20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125C45-96F4-4FFC-9EFD-96E74CCD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2" name="Picture 2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DCEBAD-1039-49BB-9EBD-EB2B6C2E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3" name="Picture 2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487EEDF-6E85-46BF-9552-1DE21EFF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4" name="Picture 2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6CBA8E-5579-40D0-9170-453377BE5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build="p" autoUpdateAnimBg="0" advAuto="0"/>
      <p:bldP spid="8247" grpId="0" autoUpdateAnimBg="0"/>
      <p:bldP spid="8196" grpId="0" autoUpdateAnimBg="0"/>
      <p:bldP spid="8197" grpId="0" autoUpdateAnimBg="0"/>
      <p:bldP spid="8199" grpId="0" autoUpdateAnimBg="0"/>
      <p:bldP spid="8200" grpId="0" autoUpdateAnimBg="0"/>
      <p:bldP spid="8201" grpId="0" autoUpdateAnimBg="0"/>
      <p:bldP spid="8203" grpId="0" autoUpdateAnimBg="0"/>
      <p:bldP spid="8208" grpId="0" build="p" autoUpdateAnimBg="0"/>
      <p:bldP spid="823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5" name="Group 31">
            <a:extLst>
              <a:ext uri="{FF2B5EF4-FFF2-40B4-BE49-F238E27FC236}">
                <a16:creationId xmlns:a16="http://schemas.microsoft.com/office/drawing/2014/main" id="{E313271B-FAB6-4AE6-A096-9E019AB00BA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95288"/>
            <a:ext cx="2590800" cy="2743200"/>
            <a:chOff x="3704" y="249"/>
            <a:chExt cx="1632" cy="1728"/>
          </a:xfrm>
        </p:grpSpPr>
        <p:pic>
          <p:nvPicPr>
            <p:cNvPr id="47133" name="笛卡儿叶形线.avi">
              <a:hlinkClick r:id="" action="ppaction://media"/>
              <a:extLst>
                <a:ext uri="{FF2B5EF4-FFF2-40B4-BE49-F238E27FC236}">
                  <a16:creationId xmlns:a16="http://schemas.microsoft.com/office/drawing/2014/main" id="{CFDFA614-8206-489A-A73C-39D63C3A01A1}"/>
                </a:ext>
              </a:extLst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" y="259"/>
              <a:ext cx="1616" cy="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150E6852-4DE8-431A-9BD8-797B5770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49"/>
              <a:ext cx="1632" cy="1728"/>
            </a:xfrm>
            <a:prstGeom prst="rect">
              <a:avLst/>
            </a:prstGeom>
            <a:noFill/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6FFB8068-9273-4DA6-8509-11052A519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65550"/>
          <a:ext cx="214471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BMP 图像" r:id="rId5" imgW="2381582" imgH="2247619" progId="Paint.Picture">
                  <p:embed/>
                </p:oleObj>
              </mc:Choice>
              <mc:Fallback>
                <p:oleObj name="BMP 图像" r:id="rId5" imgW="2381582" imgH="22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65550"/>
                        <a:ext cx="2144713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7" name="Group 3">
            <a:extLst>
              <a:ext uri="{FF2B5EF4-FFF2-40B4-BE49-F238E27FC236}">
                <a16:creationId xmlns:a16="http://schemas.microsoft.com/office/drawing/2014/main" id="{EC3EE4CE-E38E-419E-A3B1-A0483A43A09E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4429125"/>
            <a:ext cx="525463" cy="400050"/>
            <a:chOff x="4488" y="1160"/>
            <a:chExt cx="367" cy="280"/>
          </a:xfrm>
        </p:grpSpPr>
        <p:sp>
          <p:nvSpPr>
            <p:cNvPr id="47108" name="Arc 4">
              <a:extLst>
                <a:ext uri="{FF2B5EF4-FFF2-40B4-BE49-F238E27FC236}">
                  <a16:creationId xmlns:a16="http://schemas.microsoft.com/office/drawing/2014/main" id="{C8D40EC7-8465-4773-A3C6-09351C70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1254"/>
              <a:ext cx="172" cy="138"/>
            </a:xfrm>
            <a:custGeom>
              <a:avLst/>
              <a:gdLst>
                <a:gd name="G0" fmla="+- 0 0 0"/>
                <a:gd name="G1" fmla="+- 17204 0 0"/>
                <a:gd name="G2" fmla="+- 21600 0 0"/>
                <a:gd name="T0" fmla="*/ 13061 w 21600"/>
                <a:gd name="T1" fmla="*/ 0 h 17204"/>
                <a:gd name="T2" fmla="*/ 21600 w 21600"/>
                <a:gd name="T3" fmla="*/ 17204 h 17204"/>
                <a:gd name="T4" fmla="*/ 0 w 21600"/>
                <a:gd name="T5" fmla="*/ 17204 h 17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04" fill="none" extrusionOk="0">
                  <a:moveTo>
                    <a:pt x="13060" y="0"/>
                  </a:moveTo>
                  <a:cubicBezTo>
                    <a:pt x="18440" y="4084"/>
                    <a:pt x="21600" y="10449"/>
                    <a:pt x="21600" y="17204"/>
                  </a:cubicBezTo>
                </a:path>
                <a:path w="21600" h="17204" stroke="0" extrusionOk="0">
                  <a:moveTo>
                    <a:pt x="13060" y="0"/>
                  </a:moveTo>
                  <a:cubicBezTo>
                    <a:pt x="18440" y="4084"/>
                    <a:pt x="21600" y="10449"/>
                    <a:pt x="21600" y="17204"/>
                  </a:cubicBezTo>
                  <a:lnTo>
                    <a:pt x="0" y="17204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09" name="Object 5">
              <a:extLst>
                <a:ext uri="{FF2B5EF4-FFF2-40B4-BE49-F238E27FC236}">
                  <a16:creationId xmlns:a16="http://schemas.microsoft.com/office/drawing/2014/main" id="{D078C094-983A-43BF-9CE9-3066C7A15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160"/>
            <a:ext cx="1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5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60"/>
                          <a:ext cx="19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0" name="Line 6">
            <a:extLst>
              <a:ext uri="{FF2B5EF4-FFF2-40B4-BE49-F238E27FC236}">
                <a16:creationId xmlns:a16="http://schemas.microsoft.com/office/drawing/2014/main" id="{69E9A0CA-A4E1-4532-95F4-17B0D6B38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5800" y="4211638"/>
            <a:ext cx="412750" cy="5492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DD7FF892-1393-4826-811D-E241CE7F4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78105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公式" r:id="rId9" imgW="1358640" imgH="888840" progId="Equation.3">
                  <p:embed/>
                </p:oleObj>
              </mc:Choice>
              <mc:Fallback>
                <p:oleObj name="公式" r:id="rId9" imgW="135864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781050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AutoShape 8">
            <a:extLst>
              <a:ext uri="{FF2B5EF4-FFF2-40B4-BE49-F238E27FC236}">
                <a16:creationId xmlns:a16="http://schemas.microsoft.com/office/drawing/2014/main" id="{7146817B-1B62-4FA4-BD5E-815E30A90A0E}"/>
              </a:ext>
            </a:extLst>
          </p:cNvPr>
          <p:cNvSpPr>
            <a:spLocks/>
          </p:cNvSpPr>
          <p:nvPr/>
        </p:nvSpPr>
        <p:spPr bwMode="auto">
          <a:xfrm>
            <a:off x="914400" y="10668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22A53CE2-8F63-4B1D-B750-3ADC13C2C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1689100"/>
          <a:ext cx="138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11" imgW="1384200" imgH="977760" progId="Equation.3">
                  <p:embed/>
                </p:oleObj>
              </mc:Choice>
              <mc:Fallback>
                <p:oleObj name="公式" r:id="rId11" imgW="138420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689100"/>
                        <a:ext cx="138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>
            <a:extLst>
              <a:ext uri="{FF2B5EF4-FFF2-40B4-BE49-F238E27FC236}">
                <a16:creationId xmlns:a16="http://schemas.microsoft.com/office/drawing/2014/main" id="{25F88867-5810-4405-B55C-5530CAFD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2438400" cy="5334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笛卡儿叶形线</a:t>
            </a:r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A2A29664-5F4E-4365-955C-1365A873E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51130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公式" r:id="rId13" imgW="876240" imgH="317160" progId="Equation.3">
                  <p:embed/>
                </p:oleObj>
              </mc:Choice>
              <mc:Fallback>
                <p:oleObj name="公式" r:id="rId13" imgW="87624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11300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>
            <a:extLst>
              <a:ext uri="{FF2B5EF4-FFF2-40B4-BE49-F238E27FC236}">
                <a16:creationId xmlns:a16="http://schemas.microsoft.com/office/drawing/2014/main" id="{A3577224-EEDD-4DA3-903D-97093D10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281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参数的几何意义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7117" name="Object 13">
            <a:extLst>
              <a:ext uri="{FF2B5EF4-FFF2-40B4-BE49-F238E27FC236}">
                <a16:creationId xmlns:a16="http://schemas.microsoft.com/office/drawing/2014/main" id="{4CCBBA62-8D76-4902-992A-427AD15C7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32766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公式" r:id="rId15" imgW="1244520" imgH="317160" progId="Equation.3">
                  <p:embed/>
                </p:oleObj>
              </mc:Choice>
              <mc:Fallback>
                <p:oleObj name="公式" r:id="rId15" imgW="124452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2766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8FE76E01-E485-4737-8075-6042D27B5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76600"/>
          <a:ext cx="4038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公式" r:id="rId17" imgW="4038480" imgH="545760" progId="Equation.3">
                  <p:embed/>
                </p:oleObj>
              </mc:Choice>
              <mc:Fallback>
                <p:oleObj name="公式" r:id="rId17" imgW="403848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4038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>
            <a:extLst>
              <a:ext uri="{FF2B5EF4-FFF2-40B4-BE49-F238E27FC236}">
                <a16:creationId xmlns:a16="http://schemas.microsoft.com/office/drawing/2014/main" id="{53D131A5-B457-4D1E-870F-C0DB0615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3733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图形在第四象限</a:t>
            </a:r>
          </a:p>
        </p:txBody>
      </p:sp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A517B7BC-D553-46C4-9A3F-414A5BCC4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3850" y="4191000"/>
          <a:ext cx="3554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公式" r:id="rId19" imgW="3555720" imgH="545760" progId="Equation.3">
                  <p:embed/>
                </p:oleObj>
              </mc:Choice>
              <mc:Fallback>
                <p:oleObj name="公式" r:id="rId19" imgW="3555720" imgH="545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191000"/>
                        <a:ext cx="3554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>
            <a:extLst>
              <a:ext uri="{FF2B5EF4-FFF2-40B4-BE49-F238E27FC236}">
                <a16:creationId xmlns:a16="http://schemas.microsoft.com/office/drawing/2014/main" id="{0FBA8616-D7C0-494D-A4D5-F68D4ED5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4724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图形在第二象限</a:t>
            </a:r>
          </a:p>
        </p:txBody>
      </p:sp>
      <p:graphicFrame>
        <p:nvGraphicFramePr>
          <p:cNvPr id="47122" name="Object 18">
            <a:extLst>
              <a:ext uri="{FF2B5EF4-FFF2-40B4-BE49-F238E27FC236}">
                <a16:creationId xmlns:a16="http://schemas.microsoft.com/office/drawing/2014/main" id="{57A82761-4B9E-4F0D-9FD1-94321CAA3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181600"/>
          <a:ext cx="3554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公式" r:id="rId21" imgW="3555720" imgH="545760" progId="Equation.3">
                  <p:embed/>
                </p:oleObj>
              </mc:Choice>
              <mc:Fallback>
                <p:oleObj name="公式" r:id="rId21" imgW="3555720" imgH="545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181600"/>
                        <a:ext cx="3554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Text Box 19">
            <a:extLst>
              <a:ext uri="{FF2B5EF4-FFF2-40B4-BE49-F238E27FC236}">
                <a16:creationId xmlns:a16="http://schemas.microsoft.com/office/drawing/2014/main" id="{5CC14665-5AA7-4A25-93CC-C91B1143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5638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图形在第一象限</a:t>
            </a: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ADB94E03-4D06-4386-A52A-050BCC73B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125" y="5251450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3019235A-513D-4820-B4D4-082E08282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260850"/>
            <a:ext cx="3048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F1A9C5C2-844A-4967-9FEE-726ABED48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2525" y="4413250"/>
            <a:ext cx="228600" cy="269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EFEE99-A266-45B8-AE70-80158A29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422525"/>
            <a:ext cx="1973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9900CC"/>
                </a:solidFill>
              </a:rPr>
              <a:t>点击图中任意点</a:t>
            </a:r>
          </a:p>
          <a:p>
            <a:r>
              <a:rPr lang="zh-CN" altLang="en-US" sz="2000" b="1">
                <a:solidFill>
                  <a:srgbClr val="9900CC"/>
                </a:solidFill>
              </a:rPr>
              <a:t>动画开始或暂停</a:t>
            </a:r>
          </a:p>
        </p:txBody>
      </p:sp>
      <p:sp>
        <p:nvSpPr>
          <p:cNvPr id="47131" name="Line 27">
            <a:extLst>
              <a:ext uri="{FF2B5EF4-FFF2-40B4-BE49-F238E27FC236}">
                <a16:creationId xmlns:a16="http://schemas.microsoft.com/office/drawing/2014/main" id="{0C4FD7AF-860C-497E-8E91-B68D16D1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1525" y="4108450"/>
            <a:ext cx="304800" cy="2301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7137" name="Picture 33" descr="机动">
            <a:hlinkClick r:id="rId23" action="ppaction://hlinksldjump"/>
            <a:extLst>
              <a:ext uri="{FF2B5EF4-FFF2-40B4-BE49-F238E27FC236}">
                <a16:creationId xmlns:a16="http://schemas.microsoft.com/office/drawing/2014/main" id="{71189229-B9CB-4DA8-A931-867F5179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8" name="Text Box 34">
            <a:extLst>
              <a:ext uri="{FF2B5EF4-FFF2-40B4-BE49-F238E27FC236}">
                <a16:creationId xmlns:a16="http://schemas.microsoft.com/office/drawing/2014/main" id="{7F5A3673-32E0-4A09-9CEC-FFC9D09D0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7139" name="Picture 3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817E249-40D3-4ED3-B4E6-7E6FB0C2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0" name="Picture 36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4B00F6-D9D7-4E5F-B2FB-25EF9920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1" name="Picture 3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FD6F6D-C545-461D-B640-0F0FDE26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2" name="Picture 3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10EA796-9B70-42B2-B4F9-7866980B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3" name="Picture 3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8435C7-7DE9-45CD-8FA9-4D4C23F1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build="p" autoUpdateAnimBg="0"/>
      <p:bldP spid="47119" grpId="0" build="p" autoUpdateAnimBg="0"/>
      <p:bldP spid="47121" grpId="0" build="p" autoUpdateAnimBg="0"/>
      <p:bldP spid="47123" grpId="0" build="p" autoUpdateAnimBg="0"/>
      <p:bldP spid="471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>
            <a:extLst>
              <a:ext uri="{FF2B5EF4-FFF2-40B4-BE49-F238E27FC236}">
                <a16:creationId xmlns:a16="http://schemas.microsoft.com/office/drawing/2014/main" id="{9EA1BD3A-2B37-47C3-96F1-0804A022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2708275"/>
            <a:ext cx="2543175" cy="2266950"/>
          </a:xfrm>
          <a:prstGeom prst="rect">
            <a:avLst/>
          </a:prstGeom>
          <a:noFill/>
          <a:ln w="38100" cmpd="dbl">
            <a:solidFill>
              <a:srgbClr val="00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FFBB8B1F-5534-4D17-9EFE-005AF1665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90500"/>
            <a:ext cx="4184650" cy="6477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1.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水平与铅直渐近线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4DB79894-D6F1-4FF4-B392-2195A311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F2038B4C-9DC2-4071-A7A3-53C1F5CCB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9788"/>
          <a:ext cx="2181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公式" r:id="rId4" imgW="2171520" imgH="609480" progId="Equation.3">
                  <p:embed/>
                </p:oleObj>
              </mc:Choice>
              <mc:Fallback>
                <p:oleObj name="公式" r:id="rId4" imgW="217152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9788"/>
                        <a:ext cx="21812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>
            <a:extLst>
              <a:ext uri="{FF2B5EF4-FFF2-40B4-BE49-F238E27FC236}">
                <a16:creationId xmlns:a16="http://schemas.microsoft.com/office/drawing/2014/main" id="{E5712280-13D0-42C1-927B-9600A65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762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则曲线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3D3E9E00-483C-4AED-9D4C-A67607CD5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89058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公式" r:id="rId6" imgW="1320480" imgH="406080" progId="Equation.3">
                  <p:embed/>
                </p:oleObj>
              </mc:Choice>
              <mc:Fallback>
                <p:oleObj name="公式" r:id="rId6" imgW="13204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89058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6F588478-1EC5-4900-9FCE-DF8DB922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7620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有水平渐近线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EC86A78A-550D-4D40-A1E6-B114D601D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838200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公式" r:id="rId8" imgW="876240" imgH="406080" progId="Equation.3">
                  <p:embed/>
                </p:oleObj>
              </mc:Choice>
              <mc:Fallback>
                <p:oleObj name="公式" r:id="rId8" imgW="8762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38200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0578C2E8-B750-4462-A21D-F64684C76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47800"/>
          <a:ext cx="15097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公式" r:id="rId10" imgW="1841400" imgH="444240" progId="Equation.3">
                  <p:embed/>
                </p:oleObj>
              </mc:Choice>
              <mc:Fallback>
                <p:oleObj name="公式" r:id="rId10" imgW="18414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15097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985E556B-4F46-4789-B96D-0C651936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53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F0A2D10C-8458-4460-9922-6F3CFE935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943100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公式" r:id="rId12" imgW="2222280" imgH="723600" progId="Equation.3">
                  <p:embed/>
                </p:oleObj>
              </mc:Choice>
              <mc:Fallback>
                <p:oleObj name="公式" r:id="rId12" imgW="222228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943100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BFC3D994-A1D9-4C4D-A57E-73E80875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8653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则曲线</a:t>
            </a:r>
          </a:p>
        </p:txBody>
      </p:sp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0A080E07-BAF5-4C6C-B7CD-16BA5E964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9939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公式" r:id="rId14" imgW="1320480" imgH="406080" progId="Equation.3">
                  <p:embed/>
                </p:oleObj>
              </mc:Choice>
              <mc:Fallback>
                <p:oleObj name="公式" r:id="rId14" imgW="13204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939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>
            <a:extLst>
              <a:ext uri="{FF2B5EF4-FFF2-40B4-BE49-F238E27FC236}">
                <a16:creationId xmlns:a16="http://schemas.microsoft.com/office/drawing/2014/main" id="{42CC9173-CF27-4F9D-A764-DA31E5C5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653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有铅直渐近线</a:t>
            </a:r>
          </a:p>
        </p:txBody>
      </p:sp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A4C7FAF5-6219-459F-82FE-77C3748FC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958975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公式" r:id="rId16" imgW="1015920" imgH="444240" progId="Equation.3">
                  <p:embed/>
                </p:oleObj>
              </mc:Choice>
              <mc:Fallback>
                <p:oleObj name="公式" r:id="rId16" imgW="1015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958975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20A078A7-26CC-4D63-AD37-21C64FE1B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2590800"/>
          <a:ext cx="14366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公式" r:id="rId18" imgW="1752480" imgH="520560" progId="Equation.3">
                  <p:embed/>
                </p:oleObj>
              </mc:Choice>
              <mc:Fallback>
                <p:oleObj name="公式" r:id="rId18" imgW="175248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590800"/>
                        <a:ext cx="14366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>
            <a:extLst>
              <a:ext uri="{FF2B5EF4-FFF2-40B4-BE49-F238E27FC236}">
                <a16:creationId xmlns:a16="http://schemas.microsoft.com/office/drawing/2014/main" id="{F7960C1F-522E-4510-A11A-EAB52AF2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940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求曲线</a:t>
            </a:r>
          </a:p>
        </p:txBody>
      </p:sp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B8CABB88-BE98-49AF-B457-8819CE318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2971800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公式" r:id="rId20" imgW="1777680" imgH="850680" progId="Equation.3">
                  <p:embed/>
                </p:oleObj>
              </mc:Choice>
              <mc:Fallback>
                <p:oleObj name="公式" r:id="rId20" imgW="17776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971800"/>
                        <a:ext cx="177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5">
            <a:extLst>
              <a:ext uri="{FF2B5EF4-FFF2-40B4-BE49-F238E27FC236}">
                <a16:creationId xmlns:a16="http://schemas.microsoft.com/office/drawing/2014/main" id="{6CC8A701-9E8A-48E9-B45C-E5913044B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940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的渐近线 </a:t>
            </a:r>
            <a:r>
              <a:rPr lang="en-US" altLang="zh-CN"/>
              <a:t>.</a:t>
            </a: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F22F7F7B-42A9-4E3D-80E2-C68AE54C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22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243" name="Object 27">
            <a:extLst>
              <a:ext uri="{FF2B5EF4-FFF2-40B4-BE49-F238E27FC236}">
                <a16:creationId xmlns:a16="http://schemas.microsoft.com/office/drawing/2014/main" id="{A2B10DF3-AC96-4E7E-9020-58CFDC9D0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100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公式" r:id="rId22" imgW="2997000" imgH="850680" progId="Equation.3">
                  <p:embed/>
                </p:oleObj>
              </mc:Choice>
              <mc:Fallback>
                <p:oleObj name="公式" r:id="rId22" imgW="299700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299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>
            <a:extLst>
              <a:ext uri="{FF2B5EF4-FFF2-40B4-BE49-F238E27FC236}">
                <a16:creationId xmlns:a16="http://schemas.microsoft.com/office/drawing/2014/main" id="{C33788F3-9C31-4703-BA98-4F148A1B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9228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公式" r:id="rId24" imgW="1143000" imgH="393480" progId="Equation.3">
                  <p:embed/>
                </p:oleObj>
              </mc:Choice>
              <mc:Fallback>
                <p:oleObj name="公式" r:id="rId24" imgW="11430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2283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29">
            <a:extLst>
              <a:ext uri="{FF2B5EF4-FFF2-40B4-BE49-F238E27FC236}">
                <a16:creationId xmlns:a16="http://schemas.microsoft.com/office/drawing/2014/main" id="{FD1E0D1E-A9E0-4DA0-8C06-1EE1AD5C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14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为水平渐近线</a:t>
            </a:r>
            <a:r>
              <a:rPr lang="en-US" altLang="zh-CN"/>
              <a:t>;</a:t>
            </a:r>
          </a:p>
        </p:txBody>
      </p:sp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11CD9F3E-07ED-47D4-A7F1-FCE9C6376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3975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公式" r:id="rId26" imgW="3085920" imgH="850680" progId="Equation.3">
                  <p:embed/>
                </p:oleObj>
              </mc:Choice>
              <mc:Fallback>
                <p:oleObj name="公式" r:id="rId26" imgW="3085920" imgH="850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97500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>
            <a:extLst>
              <a:ext uri="{FF2B5EF4-FFF2-40B4-BE49-F238E27FC236}">
                <a16:creationId xmlns:a16="http://schemas.microsoft.com/office/drawing/2014/main" id="{BFA8627D-F98D-4441-8E5D-4B24045F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6261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公式" r:id="rId28" imgW="1054080" imgH="393480" progId="Equation.3">
                  <p:embed/>
                </p:oleObj>
              </mc:Choice>
              <mc:Fallback>
                <p:oleObj name="公式" r:id="rId28" imgW="105408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626100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>
            <a:extLst>
              <a:ext uri="{FF2B5EF4-FFF2-40B4-BE49-F238E27FC236}">
                <a16:creationId xmlns:a16="http://schemas.microsoft.com/office/drawing/2014/main" id="{1BDDB457-ADDC-4AD5-AEAF-D9F1F4AA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006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为铅直渐近线</a:t>
            </a:r>
            <a:r>
              <a:rPr lang="en-US" altLang="zh-CN"/>
              <a:t>.</a:t>
            </a:r>
          </a:p>
        </p:txBody>
      </p:sp>
      <p:grpSp>
        <p:nvGrpSpPr>
          <p:cNvPr id="9298" name="Group 82">
            <a:extLst>
              <a:ext uri="{FF2B5EF4-FFF2-40B4-BE49-F238E27FC236}">
                <a16:creationId xmlns:a16="http://schemas.microsoft.com/office/drawing/2014/main" id="{ED248CB5-4AFC-4DF3-9F30-B542666D0316}"/>
              </a:ext>
            </a:extLst>
          </p:cNvPr>
          <p:cNvGrpSpPr>
            <a:grpSpLocks/>
          </p:cNvGrpSpPr>
          <p:nvPr/>
        </p:nvGrpSpPr>
        <p:grpSpPr bwMode="auto">
          <a:xfrm>
            <a:off x="6332538" y="3613150"/>
            <a:ext cx="2519362" cy="307975"/>
            <a:chOff x="3696" y="2541"/>
            <a:chExt cx="1587" cy="194"/>
          </a:xfrm>
        </p:grpSpPr>
        <p:graphicFrame>
          <p:nvGraphicFramePr>
            <p:cNvPr id="9251" name="Object 35">
              <a:extLst>
                <a:ext uri="{FF2B5EF4-FFF2-40B4-BE49-F238E27FC236}">
                  <a16:creationId xmlns:a16="http://schemas.microsoft.com/office/drawing/2014/main" id="{A799745F-7156-4939-8158-B11F13E107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7" y="2541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3" name="公式" r:id="rId30" imgW="126720" imgH="164880" progId="Equation.3">
                    <p:embed/>
                  </p:oleObj>
                </mc:Choice>
                <mc:Fallback>
                  <p:oleObj name="公式" r:id="rId30" imgW="126720" imgH="1648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2541"/>
                          <a:ext cx="14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Line 40">
              <a:extLst>
                <a:ext uri="{FF2B5EF4-FFF2-40B4-BE49-F238E27FC236}">
                  <a16:creationId xmlns:a16="http://schemas.microsoft.com/office/drawing/2014/main" id="{463695EF-BEE8-491B-82DB-88643553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5"/>
              <a:ext cx="158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9" name="Group 43">
            <a:extLst>
              <a:ext uri="{FF2B5EF4-FFF2-40B4-BE49-F238E27FC236}">
                <a16:creationId xmlns:a16="http://schemas.microsoft.com/office/drawing/2014/main" id="{CEDA82B1-D700-4523-B421-3831F0688106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2768600"/>
            <a:ext cx="195263" cy="2286000"/>
            <a:chOff x="4293" y="2688"/>
            <a:chExt cx="123" cy="1440"/>
          </a:xfrm>
        </p:grpSpPr>
        <p:graphicFrame>
          <p:nvGraphicFramePr>
            <p:cNvPr id="9250" name="Object 34">
              <a:extLst>
                <a:ext uri="{FF2B5EF4-FFF2-40B4-BE49-F238E27FC236}">
                  <a16:creationId xmlns:a16="http://schemas.microsoft.com/office/drawing/2014/main" id="{23BAC1A8-51CD-4010-9528-19CA165149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4" y="3700"/>
            <a:ext cx="1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4" name="公式" r:id="rId32" imgW="88560" imgH="164880" progId="Equation.3">
                    <p:embed/>
                  </p:oleObj>
                </mc:Choice>
                <mc:Fallback>
                  <p:oleObj name="公式" r:id="rId32" imgW="88560" imgH="164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3700"/>
                          <a:ext cx="1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42">
              <a:extLst>
                <a:ext uri="{FF2B5EF4-FFF2-40B4-BE49-F238E27FC236}">
                  <a16:creationId xmlns:a16="http://schemas.microsoft.com/office/drawing/2014/main" id="{F41C46E5-C7EE-4DB4-AE45-F588017BB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688"/>
              <a:ext cx="0" cy="1440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283" name="Picture 67" descr="机动">
            <a:hlinkClick r:id="rId34" action="ppaction://hlinksldjump"/>
            <a:extLst>
              <a:ext uri="{FF2B5EF4-FFF2-40B4-BE49-F238E27FC236}">
                <a16:creationId xmlns:a16="http://schemas.microsoft.com/office/drawing/2014/main" id="{6324C043-A2DA-4A1A-9069-1E4F1D222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4" name="Text Box 68">
            <a:extLst>
              <a:ext uri="{FF2B5EF4-FFF2-40B4-BE49-F238E27FC236}">
                <a16:creationId xmlns:a16="http://schemas.microsoft.com/office/drawing/2014/main" id="{0F46398B-6716-4758-A753-0D1BB055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85" name="Picture 6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7F91565-CA49-4A86-93E1-8F80AD19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6" name="Picture 70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34C8DA-A0C5-41AA-B299-39688397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7" name="Picture 7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33F0E8-1D79-4A51-B253-218FB62D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8" name="Picture 7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4BC3864-147F-4893-9394-BCFE8B40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9" name="Picture 7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33E8CC-0919-4E46-A5BC-71F93DA1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1" grpId="0" autoUpdateAnimBg="0"/>
      <p:bldP spid="9223" grpId="0" autoUpdateAnimBg="0"/>
      <p:bldP spid="9228" grpId="0" build="p" autoUpdateAnimBg="0"/>
      <p:bldP spid="9230" grpId="0" autoUpdateAnimBg="0"/>
      <p:bldP spid="9232" grpId="0" autoUpdateAnimBg="0"/>
      <p:bldP spid="9238" grpId="0" build="p" autoUpdateAnimBg="0"/>
      <p:bldP spid="9241" grpId="0" build="p" autoUpdateAnimBg="0" advAuto="0"/>
      <p:bldP spid="9242" grpId="0" build="p" autoUpdateAnimBg="0"/>
      <p:bldP spid="9245" grpId="0" autoUpdateAnimBg="0"/>
      <p:bldP spid="92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ctangle 38">
            <a:extLst>
              <a:ext uri="{FF2B5EF4-FFF2-40B4-BE49-F238E27FC236}">
                <a16:creationId xmlns:a16="http://schemas.microsoft.com/office/drawing/2014/main" id="{55D344B3-ECD3-42A2-B2DC-C3E5CB65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35052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7E951521-5C6F-4356-99B7-C7D3B3B2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667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ECFFA92-7424-47A7-BA09-152787C9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52400"/>
            <a:ext cx="2279650" cy="6096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斜渐近线</a:t>
            </a:r>
            <a:endParaRPr lang="zh-CN" altLang="en-US" sz="28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C25C0A33-8E93-4A3D-BB4A-9080D2B19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838200"/>
          <a:ext cx="2887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3" imgW="2857320" imgH="457200" progId="Equation.3">
                  <p:embed/>
                </p:oleObj>
              </mc:Choice>
              <mc:Fallback>
                <p:oleObj name="公式" r:id="rId3" imgW="28573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838200"/>
                        <a:ext cx="28876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>
            <a:extLst>
              <a:ext uri="{FF2B5EF4-FFF2-40B4-BE49-F238E27FC236}">
                <a16:creationId xmlns:a16="http://schemas.microsoft.com/office/drawing/2014/main" id="{831C5DFD-9DC7-4997-A481-7E796220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3144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斜渐近线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1F911573-6C2F-4CBA-9488-0691DE024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4224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5" imgW="1587240" imgH="406080" progId="Equation.3">
                  <p:embed/>
                </p:oleObj>
              </mc:Choice>
              <mc:Fallback>
                <p:oleObj name="公式" r:id="rId5" imgW="15872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224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D14905B5-48A4-4047-BDEC-B5D2DF4A1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1524000"/>
          <a:ext cx="1439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7" imgW="1841400" imgH="444240" progId="Equation.3">
                  <p:embed/>
                </p:oleObj>
              </mc:Choice>
              <mc:Fallback>
                <p:oleObj name="公式" r:id="rId7" imgW="18414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524000"/>
                        <a:ext cx="1439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AC6597B4-9D1D-476F-8EC8-77668496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76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6E952C9-5DF1-48F4-8E93-14E8181E4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889000"/>
          <a:ext cx="3959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9" imgW="3962160" imgH="634680" progId="Equation.3">
                  <p:embed/>
                </p:oleObj>
              </mc:Choice>
              <mc:Fallback>
                <p:oleObj name="公式" r:id="rId9" imgW="39621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889000"/>
                        <a:ext cx="3959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CBF84871-E810-4284-A084-267360C15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889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11" imgW="1168200" imgH="406080" progId="Equation.3">
                  <p:embed/>
                </p:oleObj>
              </mc:Choice>
              <mc:Fallback>
                <p:oleObj name="公式" r:id="rId11" imgW="11682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890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A8FECEAA-E92A-452B-B219-FBCDD21FD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3111500"/>
          <a:ext cx="367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13" imgW="3670200" imgH="850680" progId="Equation.3">
                  <p:embed/>
                </p:oleObj>
              </mc:Choice>
              <mc:Fallback>
                <p:oleObj name="公式" r:id="rId13" imgW="367020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3111500"/>
                        <a:ext cx="367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776043A1-6F64-4BD0-B32E-A21ED3064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1900238"/>
          <a:ext cx="384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15" imgW="3848040" imgH="634680" progId="Equation.3">
                  <p:embed/>
                </p:oleObj>
              </mc:Choice>
              <mc:Fallback>
                <p:oleObj name="公式" r:id="rId15" imgW="384804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900238"/>
                        <a:ext cx="3848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76943CC4-B546-4953-919E-9E925DE63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1905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公式" r:id="rId17" imgW="1168200" imgH="406080" progId="Equation.3">
                  <p:embed/>
                </p:oleObj>
              </mc:Choice>
              <mc:Fallback>
                <p:oleObj name="公式" r:id="rId17" imgW="11682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9050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AutoShape 21">
            <a:extLst>
              <a:ext uri="{FF2B5EF4-FFF2-40B4-BE49-F238E27FC236}">
                <a16:creationId xmlns:a16="http://schemas.microsoft.com/office/drawing/2014/main" id="{44B1F606-DCFE-45E1-BED2-3153D072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3206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BF5DC40C-681E-4EAE-BB52-E168B766F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787900"/>
          <a:ext cx="344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公式" r:id="rId19" imgW="3441600" imgH="850680" progId="Equation.3">
                  <p:embed/>
                </p:oleObj>
              </mc:Choice>
              <mc:Fallback>
                <p:oleObj name="公式" r:id="rId19" imgW="344160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87900"/>
                        <a:ext cx="344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AutoShape 23">
            <a:extLst>
              <a:ext uri="{FF2B5EF4-FFF2-40B4-BE49-F238E27FC236}">
                <a16:creationId xmlns:a16="http://schemas.microsoft.com/office/drawing/2014/main" id="{AA2485C5-E7F7-4F11-9B32-10BA9ED9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0846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37D1D0E2-F954-4B7A-96AE-145D82045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81200"/>
            <a:ext cx="0" cy="4678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5" name="Object 25">
            <a:extLst>
              <a:ext uri="{FF2B5EF4-FFF2-40B4-BE49-F238E27FC236}">
                <a16:creationId xmlns:a16="http://schemas.microsoft.com/office/drawing/2014/main" id="{43633C48-1820-4CB2-A33D-C11D6F222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120900"/>
          <a:ext cx="294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公式" r:id="rId21" imgW="2946240" imgH="850680" progId="Equation.3">
                  <p:embed/>
                </p:oleObj>
              </mc:Choice>
              <mc:Fallback>
                <p:oleObj name="公式" r:id="rId21" imgW="294624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20900"/>
                        <a:ext cx="294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Line 26">
            <a:extLst>
              <a:ext uri="{FF2B5EF4-FFF2-40B4-BE49-F238E27FC236}">
                <a16:creationId xmlns:a16="http://schemas.microsoft.com/office/drawing/2014/main" id="{3A93F579-FADD-48BD-9E93-F8E185EC2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81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E9BA6FFA-E98B-40B7-9123-20F9F358B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3401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公式" r:id="rId23" imgW="3047760" imgH="850680" progId="Equation.3">
                  <p:embed/>
                </p:oleObj>
              </mc:Choice>
              <mc:Fallback>
                <p:oleObj name="公式" r:id="rId23" imgW="304776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40100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AutoShape 28">
            <a:extLst>
              <a:ext uri="{FF2B5EF4-FFF2-40B4-BE49-F238E27FC236}">
                <a16:creationId xmlns:a16="http://schemas.microsoft.com/office/drawing/2014/main" id="{1542D2E2-26D9-4F14-83D3-FF761289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10270" name="Object 30">
            <a:extLst>
              <a:ext uri="{FF2B5EF4-FFF2-40B4-BE49-F238E27FC236}">
                <a16:creationId xmlns:a16="http://schemas.microsoft.com/office/drawing/2014/main" id="{DD7AC0EE-BB64-4D43-BD65-8A37C5625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5003800"/>
          <a:ext cx="2984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25" imgW="2984400" imgH="634680" progId="Equation.3">
                  <p:embed/>
                </p:oleObj>
              </mc:Choice>
              <mc:Fallback>
                <p:oleObj name="公式" r:id="rId25" imgW="2984400" imgH="634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003800"/>
                        <a:ext cx="2984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Line 42">
            <a:extLst>
              <a:ext uri="{FF2B5EF4-FFF2-40B4-BE49-F238E27FC236}">
                <a16:creationId xmlns:a16="http://schemas.microsoft.com/office/drawing/2014/main" id="{BA8742BB-95AA-44CE-8026-A017DA39E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19812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91" name="Picture 51" descr="机动">
            <a:hlinkClick r:id="rId27" action="ppaction://hlinksldjump"/>
            <a:extLst>
              <a:ext uri="{FF2B5EF4-FFF2-40B4-BE49-F238E27FC236}">
                <a16:creationId xmlns:a16="http://schemas.microsoft.com/office/drawing/2014/main" id="{F607C2F0-717B-4344-95C7-A86F4787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2" name="Text Box 52">
            <a:extLst>
              <a:ext uri="{FF2B5EF4-FFF2-40B4-BE49-F238E27FC236}">
                <a16:creationId xmlns:a16="http://schemas.microsoft.com/office/drawing/2014/main" id="{A4BB392D-B61E-45D8-A291-94218E21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93" name="Picture 5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4728CFD-BA1C-4D51-ACE6-39844726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4" name="Picture 54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33527A-3A12-4711-864B-9362BDA8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9E857A-9A21-458E-BB4D-07EF6D69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6BF108B-52B8-43BA-89D3-E5F2ABA1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3DFF92-6788-4F53-BCAE-C614B9C2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98" name="Object 58">
            <a:extLst>
              <a:ext uri="{FF2B5EF4-FFF2-40B4-BE49-F238E27FC236}">
                <a16:creationId xmlns:a16="http://schemas.microsoft.com/office/drawing/2014/main" id="{1AF6D058-F66C-4A1D-9EBC-32D95A475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191000"/>
          <a:ext cx="1439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34" imgW="1841400" imgH="444240" progId="Equation.3">
                  <p:embed/>
                </p:oleObj>
              </mc:Choice>
              <mc:Fallback>
                <p:oleObj name="公式" r:id="rId34" imgW="1841400" imgH="4442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1439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59">
            <a:extLst>
              <a:ext uri="{FF2B5EF4-FFF2-40B4-BE49-F238E27FC236}">
                <a16:creationId xmlns:a16="http://schemas.microsoft.com/office/drawing/2014/main" id="{EB9BE5DB-3C3A-4048-B858-DA994DEF0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638800"/>
          <a:ext cx="1439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36" imgW="1841400" imgH="444240" progId="Equation.3">
                  <p:embed/>
                </p:oleObj>
              </mc:Choice>
              <mc:Fallback>
                <p:oleObj name="公式" r:id="rId36" imgW="1841400" imgH="4442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38800"/>
                        <a:ext cx="1439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 autoUpdateAnimBg="0" advAuto="0"/>
      <p:bldP spid="1024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6B042C6-EBB4-4828-82EC-F01D33F2E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2438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求曲线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2DBB225F-4E3F-450C-BDCF-399B3B539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8438"/>
          <a:ext cx="217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3" imgW="2171520" imgH="1079280" progId="Equation.3">
                  <p:embed/>
                </p:oleObj>
              </mc:Choice>
              <mc:Fallback>
                <p:oleObj name="公式" r:id="rId3" imgW="2171520" imgH="1079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438"/>
                        <a:ext cx="2171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6ED24682-7CDD-4677-ACD9-22B68815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的渐近线 </a:t>
            </a:r>
            <a:r>
              <a:rPr lang="en-US" altLang="zh-CN"/>
              <a:t>.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0B63A76E-B0C9-46AC-A854-4363F922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414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8DFF39F8-7AAF-41A4-A946-772ED4FFC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309688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5" imgW="2895480" imgH="1028520" progId="Equation.3">
                  <p:embed/>
                </p:oleObj>
              </mc:Choice>
              <mc:Fallback>
                <p:oleObj name="公式" r:id="rId5" imgW="289548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09688"/>
                        <a:ext cx="2895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92899A7B-8A7D-4975-B01C-F608CBE61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614488"/>
          <a:ext cx="1752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7" imgW="1752480" imgH="634680" progId="Equation.3">
                  <p:embed/>
                </p:oleObj>
              </mc:Choice>
              <mc:Fallback>
                <p:oleObj name="公式" r:id="rId7" imgW="175248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14488"/>
                        <a:ext cx="1752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DE7CBFDC-B8DC-43B9-A8C0-561B24140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86000"/>
          <a:ext cx="1184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9" imgW="1485720" imgH="444240" progId="Equation.3">
                  <p:embed/>
                </p:oleObj>
              </mc:Choice>
              <mc:Fallback>
                <p:oleObj name="公式" r:id="rId9" imgW="14857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1184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999AC938-30B2-497A-B247-71530A096B2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695575"/>
            <a:ext cx="5118100" cy="519113"/>
            <a:chOff x="0" y="1632"/>
            <a:chExt cx="3224" cy="327"/>
          </a:xfrm>
        </p:grpSpPr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038E6AC3-EFAE-4877-9BBE-1787F757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32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所以有铅直渐近线</a:t>
              </a:r>
            </a:p>
          </p:txBody>
        </p:sp>
        <p:graphicFrame>
          <p:nvGraphicFramePr>
            <p:cNvPr id="11276" name="Object 12">
              <a:extLst>
                <a:ext uri="{FF2B5EF4-FFF2-40B4-BE49-F238E27FC236}">
                  <a16:creationId xmlns:a16="http://schemas.microsoft.com/office/drawing/2014/main" id="{41F87482-8CE5-4210-AF63-80C8E216F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72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公式" r:id="rId11" imgW="952200" imgH="317160" progId="Equation.3">
                    <p:embed/>
                  </p:oleObj>
                </mc:Choice>
                <mc:Fallback>
                  <p:oleObj name="公式" r:id="rId11" imgW="9522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72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13">
              <a:extLst>
                <a:ext uri="{FF2B5EF4-FFF2-40B4-BE49-F238E27FC236}">
                  <a16:creationId xmlns:a16="http://schemas.microsoft.com/office/drawing/2014/main" id="{C58F064B-D5E4-4730-8E49-19EB70C6C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及</a:t>
              </a:r>
            </a:p>
          </p:txBody>
        </p:sp>
        <p:graphicFrame>
          <p:nvGraphicFramePr>
            <p:cNvPr id="11278" name="Object 14">
              <a:extLst>
                <a:ext uri="{FF2B5EF4-FFF2-40B4-BE49-F238E27FC236}">
                  <a16:creationId xmlns:a16="http://schemas.microsoft.com/office/drawing/2014/main" id="{A708280A-53F5-44E9-A31E-E7556D5E2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728"/>
            <a:ext cx="4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公式" r:id="rId13" imgW="698400" imgH="317160" progId="Equation.3">
                    <p:embed/>
                  </p:oleObj>
                </mc:Choice>
                <mc:Fallback>
                  <p:oleObj name="公式" r:id="rId13" imgW="6984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728"/>
                          <a:ext cx="4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Text Box 15">
            <a:extLst>
              <a:ext uri="{FF2B5EF4-FFF2-40B4-BE49-F238E27FC236}">
                <a16:creationId xmlns:a16="http://schemas.microsoft.com/office/drawing/2014/main" id="{6A3BB98C-B577-4167-9D99-962F582C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57575"/>
            <a:ext cx="106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又因</a:t>
            </a:r>
          </a:p>
        </p:txBody>
      </p:sp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65E4EBFA-2F80-41BE-9B7B-35B702C4C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3341688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15" imgW="1993680" imgH="850680" progId="Equation.3">
                  <p:embed/>
                </p:oleObj>
              </mc:Choice>
              <mc:Fallback>
                <p:oleObj name="公式" r:id="rId15" imgW="199368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341688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1DD854AE-50AB-4B83-8365-B32811252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3241675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17" imgW="2565360" imgH="1079280" progId="Equation.3">
                  <p:embed/>
                </p:oleObj>
              </mc:Choice>
              <mc:Fallback>
                <p:oleObj name="公式" r:id="rId17" imgW="2565360" imgH="1079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241675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A8AFB7CB-C3EF-418E-B8A2-A0689DA0F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956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19" imgW="431640" imgH="304560" progId="Equation.3">
                  <p:embed/>
                </p:oleObj>
              </mc:Choice>
              <mc:Fallback>
                <p:oleObj name="公式" r:id="rId19" imgW="43164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956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>
            <a:extLst>
              <a:ext uri="{FF2B5EF4-FFF2-40B4-BE49-F238E27FC236}">
                <a16:creationId xmlns:a16="http://schemas.microsoft.com/office/drawing/2014/main" id="{B57B9A05-D161-4E75-8931-270ABE8DC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4649788"/>
          <a:ext cx="257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21" imgW="2577960" imgH="634680" progId="Equation.3">
                  <p:embed/>
                </p:oleObj>
              </mc:Choice>
              <mc:Fallback>
                <p:oleObj name="公式" r:id="rId21" imgW="257796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649788"/>
                        <a:ext cx="2578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63C01BD5-9D5E-4606-8AD4-47E9AE3F2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43449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23" imgW="2565360" imgH="1079280" progId="Equation.3">
                  <p:embed/>
                </p:oleObj>
              </mc:Choice>
              <mc:Fallback>
                <p:oleObj name="公式" r:id="rId23" imgW="2565360" imgH="1079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344988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2F06EA3D-E831-45E3-8D73-66A2DA8AF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0" y="468471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25" imgW="698400" imgH="304560" progId="Equation.3">
                  <p:embed/>
                </p:oleObj>
              </mc:Choice>
              <mc:Fallback>
                <p:oleObj name="公式" r:id="rId25" imgW="69840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684713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E39E7C11-4A15-435C-8D1E-6D19F6F8B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5694363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公式" r:id="rId27" imgW="1866600" imgH="393480" progId="Equation.3">
                  <p:embed/>
                </p:oleObj>
              </mc:Choice>
              <mc:Fallback>
                <p:oleObj name="公式" r:id="rId27" imgW="18666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694363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>
            <a:extLst>
              <a:ext uri="{FF2B5EF4-FFF2-40B4-BE49-F238E27FC236}">
                <a16:creationId xmlns:a16="http://schemas.microsoft.com/office/drawing/2014/main" id="{C40799E3-F0BB-4C24-9D89-6F37C591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768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为曲线的斜渐近线 </a:t>
            </a:r>
            <a:r>
              <a:rPr lang="en-US" altLang="zh-CN"/>
              <a:t>.</a:t>
            </a:r>
          </a:p>
        </p:txBody>
      </p:sp>
      <p:pic>
        <p:nvPicPr>
          <p:cNvPr id="11302" name="Picture 38" descr="机动">
            <a:hlinkClick r:id="rId29" action="ppaction://hlinksldjump"/>
            <a:extLst>
              <a:ext uri="{FF2B5EF4-FFF2-40B4-BE49-F238E27FC236}">
                <a16:creationId xmlns:a16="http://schemas.microsoft.com/office/drawing/2014/main" id="{79DE6AAC-BD94-4A38-A39B-97F024D0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3" name="Text Box 39">
            <a:extLst>
              <a:ext uri="{FF2B5EF4-FFF2-40B4-BE49-F238E27FC236}">
                <a16:creationId xmlns:a16="http://schemas.microsoft.com/office/drawing/2014/main" id="{A20123D3-774E-4240-8CCE-A74F4A99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04" name="Picture 4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908BA47-8644-4481-892E-73ABAAD1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5" name="Picture 4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2CA4971-C928-4C14-8BC2-0509E213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6" name="Picture 4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F4F68C-E9EF-464C-9408-CA2AFF9E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7" name="Picture 4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48B30C3-38A3-4E00-A5AC-18A9E30E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8" name="Picture 4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9B1B02-AAC8-42C3-ACE3-73EC3EA3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13" name="Group 49">
            <a:extLst>
              <a:ext uri="{FF2B5EF4-FFF2-40B4-BE49-F238E27FC236}">
                <a16:creationId xmlns:a16="http://schemas.microsoft.com/office/drawing/2014/main" id="{C73CD78C-860D-4376-9BFD-CDD1A8F4F8FE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1028700"/>
            <a:ext cx="2363788" cy="2217738"/>
            <a:chOff x="3968" y="648"/>
            <a:chExt cx="1489" cy="1397"/>
          </a:xfrm>
        </p:grpSpPr>
        <p:pic>
          <p:nvPicPr>
            <p:cNvPr id="11289" name="Picture 25">
              <a:extLst>
                <a:ext uri="{FF2B5EF4-FFF2-40B4-BE49-F238E27FC236}">
                  <a16:creationId xmlns:a16="http://schemas.microsoft.com/office/drawing/2014/main" id="{2C1744C5-CE4D-4486-86E0-CAF988A6D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" y="648"/>
              <a:ext cx="1489" cy="1397"/>
            </a:xfrm>
            <a:prstGeom prst="rect">
              <a:avLst/>
            </a:prstGeom>
            <a:noFill/>
            <a:ln w="38100" cmpd="dbl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1290" name="Object 26">
              <a:extLst>
                <a:ext uri="{FF2B5EF4-FFF2-40B4-BE49-F238E27FC236}">
                  <a16:creationId xmlns:a16="http://schemas.microsoft.com/office/drawing/2014/main" id="{95B1E22D-B048-4CE5-813D-55ED3666D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8" y="1571"/>
            <a:ext cx="25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公式" r:id="rId37" imgW="228600" imgH="177480" progId="Equation.3">
                    <p:embed/>
                  </p:oleObj>
                </mc:Choice>
                <mc:Fallback>
                  <p:oleObj name="公式" r:id="rId37" imgW="22860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1571"/>
                          <a:ext cx="25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7">
              <a:extLst>
                <a:ext uri="{FF2B5EF4-FFF2-40B4-BE49-F238E27FC236}">
                  <a16:creationId xmlns:a16="http://schemas.microsoft.com/office/drawing/2014/main" id="{05EDB9A0-A118-430C-B0E1-67667BE44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567"/>
            <a:ext cx="9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公式" r:id="rId39" imgW="88560" imgH="164880" progId="Equation.3">
                    <p:embed/>
                  </p:oleObj>
                </mc:Choice>
                <mc:Fallback>
                  <p:oleObj name="公式" r:id="rId39" imgW="8856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567"/>
                          <a:ext cx="9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8">
              <a:extLst>
                <a:ext uri="{FF2B5EF4-FFF2-40B4-BE49-F238E27FC236}">
                  <a16:creationId xmlns:a16="http://schemas.microsoft.com/office/drawing/2014/main" id="{7DC3539D-2097-40BE-8EBF-49CC64AE8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4" y="1272"/>
            <a:ext cx="63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公式" r:id="rId41" imgW="571320" imgH="203040" progId="Equation.3">
                    <p:embed/>
                  </p:oleObj>
                </mc:Choice>
                <mc:Fallback>
                  <p:oleObj name="公式" r:id="rId41" imgW="57132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272"/>
                          <a:ext cx="63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9" grpId="0" autoUpdateAnimBg="0"/>
      <p:bldP spid="112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4B56FF-B370-4DC8-8D40-447834A77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800600" cy="7620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二、函数图形的描绘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894F5664-E5E7-4967-B69A-0B26C6624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572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步骤 </a:t>
            </a:r>
            <a:r>
              <a:rPr lang="en-US" altLang="zh-CN" b="1"/>
              <a:t>: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CDE697B1-269A-463C-A8CC-55875D3AD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95463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确定函数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90AF7DF5-2067-4E03-AAEE-7BBA60011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879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公式" r:id="rId3" imgW="1320480" imgH="406080" progId="Equation.3">
                  <p:embed/>
                </p:oleObj>
              </mc:Choice>
              <mc:Fallback>
                <p:oleObj name="公式" r:id="rId3" imgW="1320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8796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>
            <a:extLst>
              <a:ext uri="{FF2B5EF4-FFF2-40B4-BE49-F238E27FC236}">
                <a16:creationId xmlns:a16="http://schemas.microsoft.com/office/drawing/2014/main" id="{1C765B1E-4588-4F94-ABB9-75E0527C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84350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的定义域 </a:t>
            </a:r>
            <a:r>
              <a:rPr lang="en-US" altLang="zh-CN"/>
              <a:t>,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1C83D014-DA42-494C-9032-8E559FD0E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2362200"/>
            <a:ext cx="134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期性 </a:t>
            </a:r>
            <a:r>
              <a:rPr lang="en-US" altLang="zh-CN"/>
              <a:t>;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869CCCCD-7EDC-4679-85C2-50E68028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05138"/>
            <a:ext cx="121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2. </a:t>
            </a:r>
            <a:r>
              <a:rPr lang="zh-CN" altLang="en-US" sz="3200"/>
              <a:t>求</a:t>
            </a:r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4E780218-94D0-4333-8DAE-70E6959CD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00388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公式" r:id="rId5" imgW="1968480" imgH="419040" progId="Equation.3">
                  <p:embed/>
                </p:oleObj>
              </mc:Choice>
              <mc:Fallback>
                <p:oleObj name="公式" r:id="rId5" imgW="19684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00388"/>
                        <a:ext cx="196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>
            <a:extLst>
              <a:ext uri="{FF2B5EF4-FFF2-40B4-BE49-F238E27FC236}">
                <a16:creationId xmlns:a16="http://schemas.microsoft.com/office/drawing/2014/main" id="{0291D736-427A-4263-8F80-4CA6D7AE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0003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并求出</a:t>
            </a:r>
          </a:p>
        </p:txBody>
      </p:sp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7E1879BF-216C-471D-82CD-D062A313C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06228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7" imgW="825480" imgH="419040" progId="Equation.3">
                  <p:embed/>
                </p:oleObj>
              </mc:Choice>
              <mc:Fallback>
                <p:oleObj name="公式" r:id="rId7" imgW="8254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06228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>
            <a:extLst>
              <a:ext uri="{FF2B5EF4-FFF2-40B4-BE49-F238E27FC236}">
                <a16:creationId xmlns:a16="http://schemas.microsoft.com/office/drawing/2014/main" id="{5DC027F1-C691-4A0E-BC4B-1E060521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30003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2E087439-D5A8-472F-95B0-871FBFA40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3062288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9" imgW="863280" imgH="419040" progId="Equation.3">
                  <p:embed/>
                </p:oleObj>
              </mc:Choice>
              <mc:Fallback>
                <p:oleObj name="公式" r:id="rId9" imgW="8632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062288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>
            <a:extLst>
              <a:ext uri="{FF2B5EF4-FFF2-40B4-BE49-F238E27FC236}">
                <a16:creationId xmlns:a16="http://schemas.microsoft.com/office/drawing/2014/main" id="{2A3530C6-3437-463F-A591-095DC3D42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81488"/>
            <a:ext cx="753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列表判别增减及凹凸区间 </a:t>
            </a:r>
            <a:r>
              <a:rPr lang="en-US" altLang="zh-CN"/>
              <a:t>, </a:t>
            </a:r>
            <a:r>
              <a:rPr lang="zh-CN" altLang="en-US"/>
              <a:t>求出极值和拐点 </a:t>
            </a:r>
            <a:r>
              <a:rPr lang="en-US" altLang="zh-CN"/>
              <a:t>;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66E32E60-F65F-40DC-99B4-1EEF9CD2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91088"/>
            <a:ext cx="227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4. </a:t>
            </a:r>
            <a:r>
              <a:rPr lang="zh-CN" altLang="en-US"/>
              <a:t>求渐近线 </a:t>
            </a:r>
            <a:r>
              <a:rPr lang="en-US" altLang="zh-CN"/>
              <a:t>;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23F5F2BB-D5CE-4106-B131-5A4E47E0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00688"/>
            <a:ext cx="578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5. </a:t>
            </a:r>
            <a:r>
              <a:rPr lang="zh-CN" altLang="en-US"/>
              <a:t>确定某些特殊点 </a:t>
            </a:r>
            <a:r>
              <a:rPr lang="en-US" altLang="zh-CN"/>
              <a:t>, </a:t>
            </a:r>
            <a:r>
              <a:rPr lang="zh-CN" altLang="en-US"/>
              <a:t>描绘函数图形 </a:t>
            </a:r>
            <a:r>
              <a:rPr lang="en-US" altLang="zh-CN"/>
              <a:t>.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59AF0E62-767F-490D-8DC4-CA6D2D1C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300037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 </a:t>
            </a:r>
            <a:r>
              <a:rPr lang="en-US" altLang="zh-CN"/>
              <a:t>0 </a:t>
            </a:r>
            <a:r>
              <a:rPr lang="zh-CN" altLang="en-US"/>
              <a:t>和不存在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FF25A4B1-E796-4824-B9AF-77A30C8B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337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的点 </a:t>
            </a:r>
            <a:r>
              <a:rPr lang="en-US" altLang="zh-CN"/>
              <a:t>;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3ED3ED1B-E533-425A-9329-EF9E6AE2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7165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并考察其对称性及周</a:t>
            </a:r>
          </a:p>
        </p:txBody>
      </p:sp>
      <p:pic>
        <p:nvPicPr>
          <p:cNvPr id="12317" name="Picture 29" descr="机动">
            <a:hlinkClick r:id="rId11" action="ppaction://hlinksldjump"/>
            <a:extLst>
              <a:ext uri="{FF2B5EF4-FFF2-40B4-BE49-F238E27FC236}">
                <a16:creationId xmlns:a16="http://schemas.microsoft.com/office/drawing/2014/main" id="{0EBCFFE3-BF5A-4620-B7D4-34DBE777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8" name="Text Box 30">
            <a:extLst>
              <a:ext uri="{FF2B5EF4-FFF2-40B4-BE49-F238E27FC236}">
                <a16:creationId xmlns:a16="http://schemas.microsoft.com/office/drawing/2014/main" id="{2EE532CF-246D-4DBA-84BD-44D646227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19" name="Picture 3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5364B53-323A-4617-8864-DBF4ACDE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0" name="Picture 32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DCB0B8-6521-483E-8BBB-C7A1668B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1" name="Picture 3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CE4E1D-3ADD-4DD2-A4A2-C7FA1170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2" name="Picture 3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3AF5FE1-7E7A-49B3-B898-41407C7B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3" name="Picture 3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C235A2-6CC1-4074-BC39-0D4E1C9B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4" grpId="0" autoUpdateAnimBg="0"/>
      <p:bldP spid="12296" grpId="0" autoUpdateAnimBg="0"/>
      <p:bldP spid="12297" grpId="0" autoUpdateAnimBg="0"/>
      <p:bldP spid="12298" grpId="0" autoUpdateAnimBg="0"/>
      <p:bldP spid="12300" grpId="0" autoUpdateAnimBg="0"/>
      <p:bldP spid="12302" grpId="0" autoUpdateAnimBg="0"/>
      <p:bldP spid="12304" grpId="0" autoUpdateAnimBg="0"/>
      <p:bldP spid="12305" grpId="0" autoUpdateAnimBg="0"/>
      <p:bldP spid="12306" grpId="0" autoUpdateAnimBg="0"/>
      <p:bldP spid="12307" grpId="0" autoUpdateAnimBg="0"/>
      <p:bldP spid="12308" grpId="0" autoUpdateAnimBg="0"/>
      <p:bldP spid="12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261AB0-9B48-423F-983B-BB53AD090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92088"/>
            <a:ext cx="1905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描绘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00B6214F-298A-44CC-8F26-89E971D14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65100"/>
          <a:ext cx="237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公式" r:id="rId3" imgW="2374560" imgH="596880" progId="Equation.3">
                  <p:embed/>
                </p:oleObj>
              </mc:Choice>
              <mc:Fallback>
                <p:oleObj name="公式" r:id="rId3" imgW="2374560" imgH="596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65100"/>
                        <a:ext cx="2374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AF459CD1-E509-4B6F-9F4D-A5D040A9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63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的图形</a:t>
            </a:r>
            <a:r>
              <a:rPr lang="en-US" altLang="zh-CN"/>
              <a:t>.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C6E8A1E-5077-4F88-B715-AA87B1D8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 </a:t>
            </a:r>
            <a:r>
              <a:rPr lang="zh-CN" altLang="en-US"/>
              <a:t>定义域为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F219D7B2-B6DC-4181-81A3-CF64C727E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8382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公式" r:id="rId5" imgW="1574640" imgH="406080" progId="Equation.3">
                  <p:embed/>
                </p:oleObj>
              </mc:Choice>
              <mc:Fallback>
                <p:oleObj name="公式" r:id="rId5" imgW="15746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8382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:a16="http://schemas.microsoft.com/office/drawing/2014/main" id="{98B00146-C363-4EF9-BE9E-8367B2F7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000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无对称性及周期性</a:t>
            </a:r>
            <a:r>
              <a:rPr lang="en-US" altLang="zh-CN"/>
              <a:t>.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23389F74-8F26-492B-B8AF-B8EC950A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2)</a:t>
            </a: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04D684D7-A00F-40A2-B89A-80645DB04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370013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公式" r:id="rId7" imgW="1892160" imgH="520560" progId="Equation.3">
                  <p:embed/>
                </p:oleObj>
              </mc:Choice>
              <mc:Fallback>
                <p:oleObj name="公式" r:id="rId7" imgW="18921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0013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029B6559-3A95-4F79-840D-808B526D4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447800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公式" r:id="rId9" imgW="1739880" imgH="419040" progId="Equation.3">
                  <p:embed/>
                </p:oleObj>
              </mc:Choice>
              <mc:Fallback>
                <p:oleObj name="公式" r:id="rId9" imgW="17398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173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2EBEA40B-3B33-4D86-9EE4-1A563200D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11" imgW="1409400" imgH="444240" progId="Equation.3">
                  <p:embed/>
                </p:oleObj>
              </mc:Choice>
              <mc:Fallback>
                <p:oleObj name="公式" r:id="rId11" imgW="14094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8FD76270-58A5-4338-BDE7-EA382C093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93900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公式" r:id="rId13" imgW="1612800" imgH="444240" progId="Equation.3">
                  <p:embed/>
                </p:oleObj>
              </mc:Choice>
              <mc:Fallback>
                <p:oleObj name="公式" r:id="rId13" imgW="16128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93900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AF5B44DC-AFD5-4A81-8F06-7470C7CF0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273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公式" r:id="rId15" imgW="1447560" imgH="444240" progId="Equation.3">
                  <p:embed/>
                </p:oleObj>
              </mc:Choice>
              <mc:Fallback>
                <p:oleObj name="公式" r:id="rId15" imgW="144756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273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D1CE8BF7-7368-432D-A9A6-4DF4B7FB6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5146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公式" r:id="rId17" imgW="1104840" imgH="444240" progId="Equation.3">
                  <p:embed/>
                </p:oleObj>
              </mc:Choice>
              <mc:Fallback>
                <p:oleObj name="公式" r:id="rId17" imgW="110484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>
            <a:extLst>
              <a:ext uri="{FF2B5EF4-FFF2-40B4-BE49-F238E27FC236}">
                <a16:creationId xmlns:a16="http://schemas.microsoft.com/office/drawing/2014/main" id="{C708B7BA-9FC7-4BA7-B6C0-D0C062C0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3)</a:t>
            </a:r>
          </a:p>
        </p:txBody>
      </p:sp>
      <p:grpSp>
        <p:nvGrpSpPr>
          <p:cNvPr id="13424" name="Group 112">
            <a:extLst>
              <a:ext uri="{FF2B5EF4-FFF2-40B4-BE49-F238E27FC236}">
                <a16:creationId xmlns:a16="http://schemas.microsoft.com/office/drawing/2014/main" id="{E5D3ABC7-3C21-4568-844C-87ABAF34D39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7315200" cy="2016125"/>
            <a:chOff x="864" y="2016"/>
            <a:chExt cx="4608" cy="1270"/>
          </a:xfrm>
        </p:grpSpPr>
        <p:sp>
          <p:nvSpPr>
            <p:cNvPr id="13333" name="Line 21">
              <a:extLst>
                <a:ext uri="{FF2B5EF4-FFF2-40B4-BE49-F238E27FC236}">
                  <a16:creationId xmlns:a16="http://schemas.microsoft.com/office/drawing/2014/main" id="{6336C3C6-4360-4777-961D-9FB26F9A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56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49EE26B8-2032-46B5-A159-48CD1E32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9" name="Object 27">
              <a:extLst>
                <a:ext uri="{FF2B5EF4-FFF2-40B4-BE49-F238E27FC236}">
                  <a16:creationId xmlns:a16="http://schemas.microsoft.com/office/drawing/2014/main" id="{28FFA5E4-8539-43F5-932A-55877AE70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4" y="20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2" name="公式" r:id="rId19" imgW="228600" imgH="241200" progId="Equation.3">
                    <p:embed/>
                  </p:oleObj>
                </mc:Choice>
                <mc:Fallback>
                  <p:oleObj name="公式" r:id="rId19" imgW="22860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0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8">
              <a:extLst>
                <a:ext uri="{FF2B5EF4-FFF2-40B4-BE49-F238E27FC236}">
                  <a16:creationId xmlns:a16="http://schemas.microsoft.com/office/drawing/2014/main" id="{1ED23A2B-3360-4F31-BADB-212DF3BAE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" y="2324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3" name="公式" r:id="rId21" imgW="330120" imgH="419040" progId="Equation.3">
                    <p:embed/>
                  </p:oleObj>
                </mc:Choice>
                <mc:Fallback>
                  <p:oleObj name="公式" r:id="rId21" imgW="330120" imgH="419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324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29">
              <a:extLst>
                <a:ext uri="{FF2B5EF4-FFF2-40B4-BE49-F238E27FC236}">
                  <a16:creationId xmlns:a16="http://schemas.microsoft.com/office/drawing/2014/main" id="{5B59D487-22D9-493D-B214-088CC6A7B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" y="2660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4" name="公式" r:id="rId23" imgW="368280" imgH="419040" progId="Equation.3">
                    <p:embed/>
                  </p:oleObj>
                </mc:Choice>
                <mc:Fallback>
                  <p:oleObj name="公式" r:id="rId23" imgW="368280" imgH="4190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660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30">
              <a:extLst>
                <a:ext uri="{FF2B5EF4-FFF2-40B4-BE49-F238E27FC236}">
                  <a16:creationId xmlns:a16="http://schemas.microsoft.com/office/drawing/2014/main" id="{A39D67E1-A248-400F-B55C-BAA84362FA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30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5" name="公式" r:id="rId25" imgW="241200" imgH="317160" progId="Equation.3">
                    <p:embed/>
                  </p:oleObj>
                </mc:Choice>
                <mc:Fallback>
                  <p:oleObj name="公式" r:id="rId25" imgW="241200" imgH="3171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0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2" name="Group 110">
            <a:extLst>
              <a:ext uri="{FF2B5EF4-FFF2-40B4-BE49-F238E27FC236}">
                <a16:creationId xmlns:a16="http://schemas.microsoft.com/office/drawing/2014/main" id="{161AFAD7-8A9F-4A35-BA03-A9E3E5164329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3238500"/>
            <a:ext cx="3602037" cy="317500"/>
            <a:chOff x="2235" y="2053"/>
            <a:chExt cx="2269" cy="200"/>
          </a:xfrm>
        </p:grpSpPr>
        <p:graphicFrame>
          <p:nvGraphicFramePr>
            <p:cNvPr id="13343" name="Object 31">
              <a:extLst>
                <a:ext uri="{FF2B5EF4-FFF2-40B4-BE49-F238E27FC236}">
                  <a16:creationId xmlns:a16="http://schemas.microsoft.com/office/drawing/2014/main" id="{D868410E-E807-466D-8920-55D278FD4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5" y="205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6" name="公式" r:id="rId27" imgW="215640" imgH="317160" progId="Equation.3">
                    <p:embed/>
                  </p:oleObj>
                </mc:Choice>
                <mc:Fallback>
                  <p:oleObj name="公式" r:id="rId27" imgW="21564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05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32">
              <a:extLst>
                <a:ext uri="{FF2B5EF4-FFF2-40B4-BE49-F238E27FC236}">
                  <a16:creationId xmlns:a16="http://schemas.microsoft.com/office/drawing/2014/main" id="{57F6C39B-F1C1-40E2-B703-E7ECB5AF4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2053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7" name="公式" r:id="rId29" imgW="152280" imgH="304560" progId="Equation.3">
                    <p:embed/>
                  </p:oleObj>
                </mc:Choice>
                <mc:Fallback>
                  <p:oleObj name="公式" r:id="rId29" imgW="152280" imgH="3045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2053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33">
              <a:extLst>
                <a:ext uri="{FF2B5EF4-FFF2-40B4-BE49-F238E27FC236}">
                  <a16:creationId xmlns:a16="http://schemas.microsoft.com/office/drawing/2014/main" id="{83D00595-75EB-431E-9C3D-4B2A9AB8F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053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公式" r:id="rId31" imgW="215640" imgH="304560" progId="Equation.3">
                    <p:embed/>
                  </p:oleObj>
                </mc:Choice>
                <mc:Fallback>
                  <p:oleObj name="公式" r:id="rId31" imgW="215640" imgH="3045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53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3" name="Group 111">
            <a:extLst>
              <a:ext uri="{FF2B5EF4-FFF2-40B4-BE49-F238E27FC236}">
                <a16:creationId xmlns:a16="http://schemas.microsoft.com/office/drawing/2014/main" id="{9ABD06D8-7BC4-4B15-9901-46E9715C6073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3209925"/>
            <a:ext cx="6527800" cy="406400"/>
            <a:chOff x="1280" y="2022"/>
            <a:chExt cx="4112" cy="256"/>
          </a:xfrm>
        </p:grpSpPr>
        <p:graphicFrame>
          <p:nvGraphicFramePr>
            <p:cNvPr id="13346" name="Object 34">
              <a:extLst>
                <a:ext uri="{FF2B5EF4-FFF2-40B4-BE49-F238E27FC236}">
                  <a16:creationId xmlns:a16="http://schemas.microsoft.com/office/drawing/2014/main" id="{6E7FA8BA-6D7D-4A98-A51E-5A4792541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02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公式" r:id="rId33" imgW="1091880" imgH="406080" progId="Equation.3">
                    <p:embed/>
                  </p:oleObj>
                </mc:Choice>
                <mc:Fallback>
                  <p:oleObj name="公式" r:id="rId33" imgW="1091880" imgH="4060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02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35">
              <a:extLst>
                <a:ext uri="{FF2B5EF4-FFF2-40B4-BE49-F238E27FC236}">
                  <a16:creationId xmlns:a16="http://schemas.microsoft.com/office/drawing/2014/main" id="{0F04D8F6-1779-483D-A60A-928354099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022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公式" r:id="rId35" imgW="736560" imgH="406080" progId="Equation.3">
                    <p:embed/>
                  </p:oleObj>
                </mc:Choice>
                <mc:Fallback>
                  <p:oleObj name="公式" r:id="rId35" imgW="736560" imgH="406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22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36">
              <a:extLst>
                <a:ext uri="{FF2B5EF4-FFF2-40B4-BE49-F238E27FC236}">
                  <a16:creationId xmlns:a16="http://schemas.microsoft.com/office/drawing/2014/main" id="{1239854C-B959-462B-98CD-D821136C57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022"/>
            <a:ext cx="4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公式" r:id="rId37" imgW="749160" imgH="406080" progId="Equation.3">
                    <p:embed/>
                  </p:oleObj>
                </mc:Choice>
                <mc:Fallback>
                  <p:oleObj name="公式" r:id="rId37" imgW="749160" imgH="4060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22"/>
                          <a:ext cx="4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37">
              <a:extLst>
                <a:ext uri="{FF2B5EF4-FFF2-40B4-BE49-F238E27FC236}">
                  <a16:creationId xmlns:a16="http://schemas.microsoft.com/office/drawing/2014/main" id="{AE44B552-F75E-4395-A032-E01B46DB0F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022"/>
            <a:ext cx="7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2" name="公式" r:id="rId39" imgW="1168200" imgH="406080" progId="Equation.3">
                    <p:embed/>
                  </p:oleObj>
                </mc:Choice>
                <mc:Fallback>
                  <p:oleObj name="公式" r:id="rId39" imgW="1168200" imgH="4060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22"/>
                          <a:ext cx="7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60" name="Group 48">
            <a:extLst>
              <a:ext uri="{FF2B5EF4-FFF2-40B4-BE49-F238E27FC236}">
                <a16:creationId xmlns:a16="http://schemas.microsoft.com/office/drawing/2014/main" id="{4B3DAB48-0147-4B1B-87E7-59F75B6957B7}"/>
              </a:ext>
            </a:extLst>
          </p:cNvPr>
          <p:cNvGrpSpPr>
            <a:grpSpLocks/>
          </p:cNvGrpSpPr>
          <p:nvPr/>
        </p:nvGrpSpPr>
        <p:grpSpPr bwMode="auto">
          <a:xfrm>
            <a:off x="3355975" y="3198813"/>
            <a:ext cx="3959225" cy="2016125"/>
            <a:chOff x="2064" y="1968"/>
            <a:chExt cx="2688" cy="1392"/>
          </a:xfrm>
        </p:grpSpPr>
        <p:sp>
          <p:nvSpPr>
            <p:cNvPr id="13350" name="Line 38">
              <a:extLst>
                <a:ext uri="{FF2B5EF4-FFF2-40B4-BE49-F238E27FC236}">
                  <a16:creationId xmlns:a16="http://schemas.microsoft.com/office/drawing/2014/main" id="{7EE812DE-0492-4510-BF69-C535D924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39">
              <a:extLst>
                <a:ext uri="{FF2B5EF4-FFF2-40B4-BE49-F238E27FC236}">
                  <a16:creationId xmlns:a16="http://schemas.microsoft.com/office/drawing/2014/main" id="{2D1811C1-932E-4ECD-B214-E687C1148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40">
              <a:extLst>
                <a:ext uri="{FF2B5EF4-FFF2-40B4-BE49-F238E27FC236}">
                  <a16:creationId xmlns:a16="http://schemas.microsoft.com/office/drawing/2014/main" id="{E32851BC-0840-46E4-A73C-18C5A6F6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41">
              <a:extLst>
                <a:ext uri="{FF2B5EF4-FFF2-40B4-BE49-F238E27FC236}">
                  <a16:creationId xmlns:a16="http://schemas.microsoft.com/office/drawing/2014/main" id="{3D246E85-8F7E-4E8F-A115-890391B65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42">
              <a:extLst>
                <a:ext uri="{FF2B5EF4-FFF2-40B4-BE49-F238E27FC236}">
                  <a16:creationId xmlns:a16="http://schemas.microsoft.com/office/drawing/2014/main" id="{FAFD4FDF-E60E-4275-A59A-992DB2112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3">
              <a:extLst>
                <a:ext uri="{FF2B5EF4-FFF2-40B4-BE49-F238E27FC236}">
                  <a16:creationId xmlns:a16="http://schemas.microsoft.com/office/drawing/2014/main" id="{26BF1D0D-A209-4DE4-A5A4-6D92ABF19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42" name="Group 130">
            <a:extLst>
              <a:ext uri="{FF2B5EF4-FFF2-40B4-BE49-F238E27FC236}">
                <a16:creationId xmlns:a16="http://schemas.microsoft.com/office/drawing/2014/main" id="{DB005910-03FC-4EBE-9B13-25F551C6A9D3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3724275"/>
            <a:ext cx="3598862" cy="314325"/>
            <a:chOff x="2235" y="2346"/>
            <a:chExt cx="2267" cy="198"/>
          </a:xfrm>
        </p:grpSpPr>
        <p:graphicFrame>
          <p:nvGraphicFramePr>
            <p:cNvPr id="13356" name="Object 44">
              <a:extLst>
                <a:ext uri="{FF2B5EF4-FFF2-40B4-BE49-F238E27FC236}">
                  <a16:creationId xmlns:a16="http://schemas.microsoft.com/office/drawing/2014/main" id="{4BE6881D-4977-4241-8A02-D9EB6DA74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5" y="2346"/>
            <a:ext cx="13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3" name="公式" r:id="rId41" imgW="215640" imgH="317160" progId="Equation.3">
                    <p:embed/>
                  </p:oleObj>
                </mc:Choice>
                <mc:Fallback>
                  <p:oleObj name="公式" r:id="rId41" imgW="21564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346"/>
                          <a:ext cx="13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45">
              <a:extLst>
                <a:ext uri="{FF2B5EF4-FFF2-40B4-BE49-F238E27FC236}">
                  <a16:creationId xmlns:a16="http://schemas.microsoft.com/office/drawing/2014/main" id="{2A1D504B-4247-4692-88A7-C55B70FC5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46"/>
            <a:ext cx="13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4" name="公式" r:id="rId43" imgW="215640" imgH="317160" progId="Equation.3">
                    <p:embed/>
                  </p:oleObj>
                </mc:Choice>
                <mc:Fallback>
                  <p:oleObj name="公式" r:id="rId43" imgW="21564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46"/>
                          <a:ext cx="13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63" name="Object 51">
            <a:extLst>
              <a:ext uri="{FF2B5EF4-FFF2-40B4-BE49-F238E27FC236}">
                <a16:creationId xmlns:a16="http://schemas.microsoft.com/office/drawing/2014/main" id="{6F260C58-3539-4AF3-B6F5-18ED0F674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3797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公式" r:id="rId45" imgW="241200" imgH="241200" progId="Equation.3">
                  <p:embed/>
                </p:oleObj>
              </mc:Choice>
              <mc:Fallback>
                <p:oleObj name="公式" r:id="rId45" imgW="24120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797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>
            <a:extLst>
              <a:ext uri="{FF2B5EF4-FFF2-40B4-BE49-F238E27FC236}">
                <a16:creationId xmlns:a16="http://schemas.microsoft.com/office/drawing/2014/main" id="{FBE20D87-73E4-4F33-989A-83D5BD549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638" y="38735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公式" r:id="rId47" imgW="241200" imgH="88560" progId="Equation.3">
                  <p:embed/>
                </p:oleObj>
              </mc:Choice>
              <mc:Fallback>
                <p:oleObj name="公式" r:id="rId47" imgW="241200" imgH="885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38735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>
            <a:extLst>
              <a:ext uri="{FF2B5EF4-FFF2-40B4-BE49-F238E27FC236}">
                <a16:creationId xmlns:a16="http://schemas.microsoft.com/office/drawing/2014/main" id="{EF28ACA6-0BFC-4592-8269-3A0C55897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735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公式" r:id="rId49" imgW="241200" imgH="88560" progId="Equation.3">
                  <p:embed/>
                </p:oleObj>
              </mc:Choice>
              <mc:Fallback>
                <p:oleObj name="公式" r:id="rId49" imgW="241200" imgH="885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735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>
            <a:extLst>
              <a:ext uri="{FF2B5EF4-FFF2-40B4-BE49-F238E27FC236}">
                <a16:creationId xmlns:a16="http://schemas.microsoft.com/office/drawing/2014/main" id="{8A6B3BD8-16C1-4B7C-87C0-62ACE50D7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797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公式" r:id="rId51" imgW="241200" imgH="241200" progId="Equation.3">
                  <p:embed/>
                </p:oleObj>
              </mc:Choice>
              <mc:Fallback>
                <p:oleObj name="公式" r:id="rId51" imgW="241200" imgH="241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97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7" name="Object 55">
            <a:extLst>
              <a:ext uri="{FF2B5EF4-FFF2-40B4-BE49-F238E27FC236}">
                <a16:creationId xmlns:a16="http://schemas.microsoft.com/office/drawing/2014/main" id="{3249C280-64B9-4C9D-9D22-06503CA7D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4069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公式" r:id="rId53" imgW="241200" imgH="88560" progId="Equation.3">
                  <p:embed/>
                </p:oleObj>
              </mc:Choice>
              <mc:Fallback>
                <p:oleObj name="公式" r:id="rId53" imgW="241200" imgH="885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069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56">
            <a:extLst>
              <a:ext uri="{FF2B5EF4-FFF2-40B4-BE49-F238E27FC236}">
                <a16:creationId xmlns:a16="http://schemas.microsoft.com/office/drawing/2014/main" id="{0D322E8E-6A11-4B5D-9066-8A432BAD2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44069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55" imgW="241200" imgH="88560" progId="Equation.3">
                  <p:embed/>
                </p:oleObj>
              </mc:Choice>
              <mc:Fallback>
                <p:oleObj name="公式" r:id="rId55" imgW="241200" imgH="88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4069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9" name="Object 57">
            <a:extLst>
              <a:ext uri="{FF2B5EF4-FFF2-40B4-BE49-F238E27FC236}">
                <a16:creationId xmlns:a16="http://schemas.microsoft.com/office/drawing/2014/main" id="{2B20DE17-595A-4D73-AF9F-2C59CCCD1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3307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公式" r:id="rId57" imgW="241200" imgH="241200" progId="Equation.3">
                  <p:embed/>
                </p:oleObj>
              </mc:Choice>
              <mc:Fallback>
                <p:oleObj name="公式" r:id="rId57" imgW="241200" imgH="2412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3307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0" name="Object 58">
            <a:extLst>
              <a:ext uri="{FF2B5EF4-FFF2-40B4-BE49-F238E27FC236}">
                <a16:creationId xmlns:a16="http://schemas.microsoft.com/office/drawing/2014/main" id="{14A64F45-9333-4D76-A8E9-6DBF5C951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3307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公式" r:id="rId59" imgW="241200" imgH="241200" progId="Equation.3">
                  <p:embed/>
                </p:oleObj>
              </mc:Choice>
              <mc:Fallback>
                <p:oleObj name="公式" r:id="rId59" imgW="241200" imgH="241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3307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2" name="Freeform 60">
            <a:extLst>
              <a:ext uri="{FF2B5EF4-FFF2-40B4-BE49-F238E27FC236}">
                <a16:creationId xmlns:a16="http://schemas.microsoft.com/office/drawing/2014/main" id="{8EE2F160-8733-49BF-9B61-83CD8613D726}"/>
              </a:ext>
            </a:extLst>
          </p:cNvPr>
          <p:cNvSpPr>
            <a:spLocks/>
          </p:cNvSpPr>
          <p:nvPr/>
        </p:nvSpPr>
        <p:spPr bwMode="auto">
          <a:xfrm>
            <a:off x="2133600" y="4760913"/>
            <a:ext cx="454025" cy="468312"/>
          </a:xfrm>
          <a:custGeom>
            <a:avLst/>
            <a:gdLst>
              <a:gd name="T0" fmla="*/ 0 w 240"/>
              <a:gd name="T1" fmla="*/ 336 h 336"/>
              <a:gd name="T2" fmla="*/ 48 w 240"/>
              <a:gd name="T3" fmla="*/ 144 h 336"/>
              <a:gd name="T4" fmla="*/ 240 w 2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208" y="24"/>
                  <a:pt x="240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3" name="Freeform 61">
            <a:extLst>
              <a:ext uri="{FF2B5EF4-FFF2-40B4-BE49-F238E27FC236}">
                <a16:creationId xmlns:a16="http://schemas.microsoft.com/office/drawing/2014/main" id="{75B52E69-0D72-431A-BCB7-DFD2DF9B3068}"/>
              </a:ext>
            </a:extLst>
          </p:cNvPr>
          <p:cNvSpPr>
            <a:spLocks/>
          </p:cNvSpPr>
          <p:nvPr/>
        </p:nvSpPr>
        <p:spPr bwMode="auto">
          <a:xfrm>
            <a:off x="4267200" y="4724400"/>
            <a:ext cx="457200" cy="381000"/>
          </a:xfrm>
          <a:custGeom>
            <a:avLst/>
            <a:gdLst>
              <a:gd name="T0" fmla="*/ 0 w 288"/>
              <a:gd name="T1" fmla="*/ 0 h 240"/>
              <a:gd name="T2" fmla="*/ 192 w 288"/>
              <a:gd name="T3" fmla="*/ 48 h 240"/>
              <a:gd name="T4" fmla="*/ 288 w 28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72" y="4"/>
                  <a:pt x="144" y="8"/>
                  <a:pt x="192" y="48"/>
                </a:cubicBezTo>
                <a:cubicBezTo>
                  <a:pt x="240" y="88"/>
                  <a:pt x="272" y="208"/>
                  <a:pt x="288" y="24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4" name="Freeform 62">
            <a:extLst>
              <a:ext uri="{FF2B5EF4-FFF2-40B4-BE49-F238E27FC236}">
                <a16:creationId xmlns:a16="http://schemas.microsoft.com/office/drawing/2014/main" id="{F8A2D797-FFD8-4E67-BE82-6C719C9874B8}"/>
              </a:ext>
            </a:extLst>
          </p:cNvPr>
          <p:cNvSpPr>
            <a:spLocks/>
          </p:cNvSpPr>
          <p:nvPr/>
        </p:nvSpPr>
        <p:spPr bwMode="auto">
          <a:xfrm>
            <a:off x="5943600" y="4724400"/>
            <a:ext cx="609600" cy="381000"/>
          </a:xfrm>
          <a:custGeom>
            <a:avLst/>
            <a:gdLst>
              <a:gd name="T0" fmla="*/ 0 w 384"/>
              <a:gd name="T1" fmla="*/ 0 h 240"/>
              <a:gd name="T2" fmla="*/ 144 w 384"/>
              <a:gd name="T3" fmla="*/ 192 h 240"/>
              <a:gd name="T4" fmla="*/ 384 w 38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40">
                <a:moveTo>
                  <a:pt x="0" y="0"/>
                </a:moveTo>
                <a:cubicBezTo>
                  <a:pt x="40" y="76"/>
                  <a:pt x="80" y="152"/>
                  <a:pt x="144" y="192"/>
                </a:cubicBezTo>
                <a:cubicBezTo>
                  <a:pt x="208" y="232"/>
                  <a:pt x="344" y="232"/>
                  <a:pt x="384" y="24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5" name="Freeform 63">
            <a:extLst>
              <a:ext uri="{FF2B5EF4-FFF2-40B4-BE49-F238E27FC236}">
                <a16:creationId xmlns:a16="http://schemas.microsoft.com/office/drawing/2014/main" id="{60050FA6-02D4-4D07-AAFE-55A9114B5FCF}"/>
              </a:ext>
            </a:extLst>
          </p:cNvPr>
          <p:cNvSpPr>
            <a:spLocks/>
          </p:cNvSpPr>
          <p:nvPr/>
        </p:nvSpPr>
        <p:spPr bwMode="auto">
          <a:xfrm>
            <a:off x="7620000" y="4800600"/>
            <a:ext cx="685800" cy="355600"/>
          </a:xfrm>
          <a:custGeom>
            <a:avLst/>
            <a:gdLst>
              <a:gd name="T0" fmla="*/ 0 w 432"/>
              <a:gd name="T1" fmla="*/ 192 h 224"/>
              <a:gd name="T2" fmla="*/ 240 w 432"/>
              <a:gd name="T3" fmla="*/ 192 h 224"/>
              <a:gd name="T4" fmla="*/ 432 w 432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24">
                <a:moveTo>
                  <a:pt x="0" y="192"/>
                </a:moveTo>
                <a:cubicBezTo>
                  <a:pt x="84" y="208"/>
                  <a:pt x="168" y="224"/>
                  <a:pt x="240" y="192"/>
                </a:cubicBezTo>
                <a:cubicBezTo>
                  <a:pt x="312" y="160"/>
                  <a:pt x="400" y="32"/>
                  <a:pt x="432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76" name="Object 64">
            <a:extLst>
              <a:ext uri="{FF2B5EF4-FFF2-40B4-BE49-F238E27FC236}">
                <a16:creationId xmlns:a16="http://schemas.microsoft.com/office/drawing/2014/main" id="{DC7977B0-AB00-4A65-8FBB-7F27E55B8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4800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公式" r:id="rId61" imgW="215640" imgH="304560" progId="Equation.3">
                  <p:embed/>
                </p:oleObj>
              </mc:Choice>
              <mc:Fallback>
                <p:oleObj name="公式" r:id="rId61" imgW="215640" imgH="3045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800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Object 65">
            <a:extLst>
              <a:ext uri="{FF2B5EF4-FFF2-40B4-BE49-F238E27FC236}">
                <a16:creationId xmlns:a16="http://schemas.microsoft.com/office/drawing/2014/main" id="{FAE7EA8C-95D4-4D91-9B21-1DF2DB06B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622800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63" imgW="203040" imgH="558720" progId="Equation.3">
                  <p:embed/>
                </p:oleObj>
              </mc:Choice>
              <mc:Fallback>
                <p:oleObj name="公式" r:id="rId63" imgW="203040" imgH="5587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22800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04" name="Group 92">
            <a:extLst>
              <a:ext uri="{FF2B5EF4-FFF2-40B4-BE49-F238E27FC236}">
                <a16:creationId xmlns:a16="http://schemas.microsoft.com/office/drawing/2014/main" id="{628B2568-D29A-4197-8A92-843B443AC79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181600"/>
            <a:ext cx="1066800" cy="466725"/>
            <a:chOff x="1953" y="3264"/>
            <a:chExt cx="735" cy="343"/>
          </a:xfrm>
        </p:grpSpPr>
        <p:sp>
          <p:nvSpPr>
            <p:cNvPr id="13379" name="Rectangle 67">
              <a:extLst>
                <a:ext uri="{FF2B5EF4-FFF2-40B4-BE49-F238E27FC236}">
                  <a16:creationId xmlns:a16="http://schemas.microsoft.com/office/drawing/2014/main" id="{2D997465-813F-40A9-B1A5-E11644FDB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3264"/>
              <a:ext cx="692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Text Box 66">
              <a:extLst>
                <a:ext uri="{FF2B5EF4-FFF2-40B4-BE49-F238E27FC236}">
                  <a16:creationId xmlns:a16="http://schemas.microsoft.com/office/drawing/2014/main" id="{AAAC72A0-D4ED-4490-A16C-21F70CA4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3264"/>
              <a:ext cx="735" cy="34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</a:t>
              </a:r>
              <a:r>
                <a:rPr lang="zh-CN" altLang="en-US" sz="2400"/>
                <a:t>极大</a:t>
              </a:r>
              <a:r>
                <a:rPr lang="en-US" altLang="zh-CN" sz="2400"/>
                <a:t>)</a:t>
              </a:r>
            </a:p>
          </p:txBody>
        </p:sp>
      </p:grpSp>
      <p:sp>
        <p:nvSpPr>
          <p:cNvPr id="13381" name="Text Box 69">
            <a:extLst>
              <a:ext uri="{FF2B5EF4-FFF2-40B4-BE49-F238E27FC236}">
                <a16:creationId xmlns:a16="http://schemas.microsoft.com/office/drawing/2014/main" id="{492A266B-F745-405C-93A1-6E611004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10033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(</a:t>
            </a:r>
            <a:r>
              <a:rPr lang="zh-CN" altLang="en-US" sz="2400"/>
              <a:t>拐点）</a:t>
            </a:r>
          </a:p>
        </p:txBody>
      </p:sp>
      <p:graphicFrame>
        <p:nvGraphicFramePr>
          <p:cNvPr id="13384" name="Object 72">
            <a:extLst>
              <a:ext uri="{FF2B5EF4-FFF2-40B4-BE49-F238E27FC236}">
                <a16:creationId xmlns:a16="http://schemas.microsoft.com/office/drawing/2014/main" id="{0137634D-C697-4DA6-A117-BFBA5421D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622800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公式" r:id="rId65" imgW="203040" imgH="558720" progId="Equation.3">
                  <p:embed/>
                </p:oleObj>
              </mc:Choice>
              <mc:Fallback>
                <p:oleObj name="公式" r:id="rId65" imgW="203040" imgH="55872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22800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87" name="Group 75">
            <a:extLst>
              <a:ext uri="{FF2B5EF4-FFF2-40B4-BE49-F238E27FC236}">
                <a16:creationId xmlns:a16="http://schemas.microsoft.com/office/drawing/2014/main" id="{03E655C2-B678-4200-B036-37F471497FE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181600"/>
            <a:ext cx="1066800" cy="466725"/>
            <a:chOff x="4176" y="3312"/>
            <a:chExt cx="912" cy="343"/>
          </a:xfrm>
        </p:grpSpPr>
        <p:sp>
          <p:nvSpPr>
            <p:cNvPr id="13386" name="Rectangle 74">
              <a:extLst>
                <a:ext uri="{FF2B5EF4-FFF2-40B4-BE49-F238E27FC236}">
                  <a16:creationId xmlns:a16="http://schemas.microsoft.com/office/drawing/2014/main" id="{AE863321-812A-42FA-BB5D-B17E42929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720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Text Box 73">
              <a:extLst>
                <a:ext uri="{FF2B5EF4-FFF2-40B4-BE49-F238E27FC236}">
                  <a16:creationId xmlns:a16="http://schemas.microsoft.com/office/drawing/2014/main" id="{822805E5-2E04-483A-B79A-6424E8411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12"/>
              <a:ext cx="912" cy="34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</a:t>
              </a:r>
              <a:r>
                <a:rPr lang="zh-CN" altLang="en-US" sz="2400"/>
                <a:t>极小</a:t>
              </a:r>
              <a:r>
                <a:rPr lang="en-US" altLang="zh-CN" sz="2400"/>
                <a:t>)</a:t>
              </a:r>
            </a:p>
          </p:txBody>
        </p:sp>
      </p:grpSp>
      <p:sp>
        <p:nvSpPr>
          <p:cNvPr id="13394" name="Text Box 82">
            <a:extLst>
              <a:ext uri="{FF2B5EF4-FFF2-40B4-BE49-F238E27FC236}">
                <a16:creationId xmlns:a16="http://schemas.microsoft.com/office/drawing/2014/main" id="{B62CEDDF-C946-4125-BD0C-57917BEB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4)</a:t>
            </a:r>
          </a:p>
        </p:txBody>
      </p:sp>
      <p:grpSp>
        <p:nvGrpSpPr>
          <p:cNvPr id="13425" name="Group 113">
            <a:extLst>
              <a:ext uri="{FF2B5EF4-FFF2-40B4-BE49-F238E27FC236}">
                <a16:creationId xmlns:a16="http://schemas.microsoft.com/office/drawing/2014/main" id="{F2006A98-DD22-435C-AC13-4CA3569A4AA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410200"/>
            <a:ext cx="1676400" cy="914400"/>
            <a:chOff x="912" y="3408"/>
            <a:chExt cx="1056" cy="576"/>
          </a:xfrm>
        </p:grpSpPr>
        <p:sp>
          <p:nvSpPr>
            <p:cNvPr id="13395" name="Line 83">
              <a:extLst>
                <a:ext uri="{FF2B5EF4-FFF2-40B4-BE49-F238E27FC236}">
                  <a16:creationId xmlns:a16="http://schemas.microsoft.com/office/drawing/2014/main" id="{A448AB3F-56AB-43D5-95C4-BD815E65B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Line 84">
              <a:extLst>
                <a:ext uri="{FF2B5EF4-FFF2-40B4-BE49-F238E27FC236}">
                  <a16:creationId xmlns:a16="http://schemas.microsoft.com/office/drawing/2014/main" id="{419E93D6-BC22-4384-A74F-D284F4D8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97" name="Object 85">
              <a:extLst>
                <a:ext uri="{FF2B5EF4-FFF2-40B4-BE49-F238E27FC236}">
                  <a16:creationId xmlns:a16="http://schemas.microsoft.com/office/drawing/2014/main" id="{B35B6ED2-A651-4B6B-B028-95388A7C5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4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公式" r:id="rId67" imgW="228600" imgH="241200" progId="Equation.3">
                    <p:embed/>
                  </p:oleObj>
                </mc:Choice>
                <mc:Fallback>
                  <p:oleObj name="公式" r:id="rId67" imgW="228600" imgH="2412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8" name="Object 86">
              <a:extLst>
                <a:ext uri="{FF2B5EF4-FFF2-40B4-BE49-F238E27FC236}">
                  <a16:creationId xmlns:a16="http://schemas.microsoft.com/office/drawing/2014/main" id="{BFB72156-5875-4865-AAD3-200A75AFB5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37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公式" r:id="rId69" imgW="241200" imgH="317160" progId="Equation.3">
                    <p:embed/>
                  </p:oleObj>
                </mc:Choice>
                <mc:Fallback>
                  <p:oleObj name="公式" r:id="rId69" imgW="241200" imgH="31716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7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99" name="Object 87">
            <a:extLst>
              <a:ext uri="{FF2B5EF4-FFF2-40B4-BE49-F238E27FC236}">
                <a16:creationId xmlns:a16="http://schemas.microsoft.com/office/drawing/2014/main" id="{E4C2E238-AA98-4ABB-9445-2CBD0857B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54102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71" imgW="419040" imgH="304560" progId="Equation.3">
                  <p:embed/>
                </p:oleObj>
              </mc:Choice>
              <mc:Fallback>
                <p:oleObj name="公式" r:id="rId71" imgW="419040" imgH="30456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4102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0" name="Object 88">
            <a:extLst>
              <a:ext uri="{FF2B5EF4-FFF2-40B4-BE49-F238E27FC236}">
                <a16:creationId xmlns:a16="http://schemas.microsoft.com/office/drawing/2014/main" id="{03B800A6-4EF2-4D3F-826E-3C69618F9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54102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公式" r:id="rId73" imgW="190440" imgH="317160" progId="Equation.3">
                  <p:embed/>
                </p:oleObj>
              </mc:Choice>
              <mc:Fallback>
                <p:oleObj name="公式" r:id="rId73" imgW="190440" imgH="31716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4102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1" name="Object 89">
            <a:extLst>
              <a:ext uri="{FF2B5EF4-FFF2-40B4-BE49-F238E27FC236}">
                <a16:creationId xmlns:a16="http://schemas.microsoft.com/office/drawing/2014/main" id="{3C4C2836-DA88-42E8-BFDE-15EF080B5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5815013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公式" r:id="rId75" imgW="203040" imgH="558720" progId="Equation.3">
                  <p:embed/>
                </p:oleObj>
              </mc:Choice>
              <mc:Fallback>
                <p:oleObj name="公式" r:id="rId75" imgW="203040" imgH="55872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815013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2" name="Object 90">
            <a:extLst>
              <a:ext uri="{FF2B5EF4-FFF2-40B4-BE49-F238E27FC236}">
                <a16:creationId xmlns:a16="http://schemas.microsoft.com/office/drawing/2014/main" id="{CAD7EBF6-5B84-41C2-BD8B-A2398DE55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59086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公式" r:id="rId77" imgW="215640" imgH="304560" progId="Equation.3">
                  <p:embed/>
                </p:oleObj>
              </mc:Choice>
              <mc:Fallback>
                <p:oleObj name="公式" r:id="rId77" imgW="215640" imgH="30456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9086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5" name="Object 93">
            <a:extLst>
              <a:ext uri="{FF2B5EF4-FFF2-40B4-BE49-F238E27FC236}">
                <a16:creationId xmlns:a16="http://schemas.microsoft.com/office/drawing/2014/main" id="{AD784FA3-56E7-4ACF-8FF2-52358E262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1989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公式" r:id="rId79" imgW="215640" imgH="317160" progId="Equation.3">
                  <p:embed/>
                </p:oleObj>
              </mc:Choice>
              <mc:Fallback>
                <p:oleObj name="公式" r:id="rId79" imgW="215640" imgH="31716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89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2" name="Picture 100" descr="机动">
            <a:hlinkClick r:id="rId81" action="ppaction://hlinksldjump"/>
            <a:extLst>
              <a:ext uri="{FF2B5EF4-FFF2-40B4-BE49-F238E27FC236}">
                <a16:creationId xmlns:a16="http://schemas.microsoft.com/office/drawing/2014/main" id="{1901AB59-D5F5-46B3-9B64-B270FB01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3" name="Text Box 101">
            <a:extLst>
              <a:ext uri="{FF2B5EF4-FFF2-40B4-BE49-F238E27FC236}">
                <a16:creationId xmlns:a16="http://schemas.microsoft.com/office/drawing/2014/main" id="{A4796C12-CE6F-4BDC-BFC3-8CACCE13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414" name="Picture 10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7E91581-3B61-4715-B1E0-D7BCD65D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5" name="Picture 103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80F2138-CE8E-4E57-A950-BE316DF0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6" name="Picture 10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722F1-3CF0-46D6-8CA9-816739FA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7" name="Picture 10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B93AD1B-7127-4A02-A75F-5A40590E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8" name="Picture 10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18E021-7746-4117-A696-A2B3F4BD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43" name="Group 131">
            <a:extLst>
              <a:ext uri="{FF2B5EF4-FFF2-40B4-BE49-F238E27FC236}">
                <a16:creationId xmlns:a16="http://schemas.microsoft.com/office/drawing/2014/main" id="{76839F03-D5F7-41E5-91FC-E560843EBDC4}"/>
              </a:ext>
            </a:extLst>
          </p:cNvPr>
          <p:cNvGrpSpPr>
            <a:grpSpLocks/>
          </p:cNvGrpSpPr>
          <p:nvPr/>
        </p:nvGrpSpPr>
        <p:grpSpPr bwMode="auto">
          <a:xfrm>
            <a:off x="6656388" y="1230313"/>
            <a:ext cx="2130425" cy="1870075"/>
            <a:chOff x="4193" y="775"/>
            <a:chExt cx="1342" cy="1178"/>
          </a:xfrm>
        </p:grpSpPr>
        <p:graphicFrame>
          <p:nvGraphicFramePr>
            <p:cNvPr id="13436" name="Object 124">
              <a:extLst>
                <a:ext uri="{FF2B5EF4-FFF2-40B4-BE49-F238E27FC236}">
                  <a16:creationId xmlns:a16="http://schemas.microsoft.com/office/drawing/2014/main" id="{CD10C5E0-F9D7-4319-AEC7-260FA151E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3" y="775"/>
            <a:ext cx="1342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3" name="BMP 图像" r:id="rId88" imgW="2952381" imgH="2591162" progId="Paint.Picture">
                    <p:embed/>
                  </p:oleObj>
                </mc:Choice>
                <mc:Fallback>
                  <p:oleObj name="BMP 图像" r:id="rId88" imgW="2952381" imgH="2591162" progId="Paint.Picture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775"/>
                          <a:ext cx="1342" cy="1178"/>
                        </a:xfrm>
                        <a:prstGeom prst="rect">
                          <a:avLst/>
                        </a:prstGeom>
                        <a:noFill/>
                        <a:ln w="38100" cmpd="dbl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37" name="Object 125">
              <a:extLst>
                <a:ext uri="{FF2B5EF4-FFF2-40B4-BE49-F238E27FC236}">
                  <a16:creationId xmlns:a16="http://schemas.microsoft.com/office/drawing/2014/main" id="{828B3E69-ACEC-4C00-A21E-D88DBDE117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1682"/>
            <a:ext cx="6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4" name="公式" r:id="rId90" imgW="152280" imgH="304560" progId="Equation.3">
                    <p:embed/>
                  </p:oleObj>
                </mc:Choice>
                <mc:Fallback>
                  <p:oleObj name="公式" r:id="rId90" imgW="152280" imgH="30456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682"/>
                          <a:ext cx="6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38" name="Object 126">
              <a:extLst>
                <a:ext uri="{FF2B5EF4-FFF2-40B4-BE49-F238E27FC236}">
                  <a16:creationId xmlns:a16="http://schemas.microsoft.com/office/drawing/2014/main" id="{439F4C73-BCCB-43AB-A0DB-05FC40434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8" y="1682"/>
            <a:ext cx="8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5" name="公式" r:id="rId92" imgW="215640" imgH="304560" progId="Equation.3">
                    <p:embed/>
                  </p:oleObj>
                </mc:Choice>
                <mc:Fallback>
                  <p:oleObj name="公式" r:id="rId92" imgW="215640" imgH="30456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1682"/>
                          <a:ext cx="8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39" name="Object 127">
              <a:extLst>
                <a:ext uri="{FF2B5EF4-FFF2-40B4-BE49-F238E27FC236}">
                  <a16:creationId xmlns:a16="http://schemas.microsoft.com/office/drawing/2014/main" id="{CB6FF6FB-D03D-40C7-B5FB-5954A11D3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682"/>
            <a:ext cx="7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" name="公式" r:id="rId94" imgW="190440" imgH="317160" progId="Equation.3">
                    <p:embed/>
                  </p:oleObj>
                </mc:Choice>
                <mc:Fallback>
                  <p:oleObj name="公式" r:id="rId94" imgW="190440" imgH="31716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682"/>
                          <a:ext cx="78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40" name="Object 128">
              <a:extLst>
                <a:ext uri="{FF2B5EF4-FFF2-40B4-BE49-F238E27FC236}">
                  <a16:creationId xmlns:a16="http://schemas.microsoft.com/office/drawing/2014/main" id="{A786BAC9-1008-451E-9C35-CCFAFF6C8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2" y="1683"/>
            <a:ext cx="171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7" name="公式" r:id="rId96" imgW="419040" imgH="304560" progId="Equation.3">
                    <p:embed/>
                  </p:oleObj>
                </mc:Choice>
                <mc:Fallback>
                  <p:oleObj name="公式" r:id="rId96" imgW="419040" imgH="30456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1683"/>
                          <a:ext cx="171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9" grpId="0" autoUpdateAnimBg="0"/>
      <p:bldP spid="13320" grpId="0" autoUpdateAnimBg="0"/>
      <p:bldP spid="13331" grpId="0" autoUpdateAnimBg="0"/>
      <p:bldP spid="13381" grpId="0" animBg="1" autoUpdateAnimBg="0"/>
      <p:bldP spid="133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0408FF-9E60-45EA-B4C3-69FC9FF8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243205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描绘方程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DC217994-3139-43C6-B8C0-03063816E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4175"/>
          <a:ext cx="332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3" imgW="3327120" imgH="520560" progId="Equation.3">
                  <p:embed/>
                </p:oleObj>
              </mc:Choice>
              <mc:Fallback>
                <p:oleObj name="公式" r:id="rId3" imgW="332712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4175"/>
                        <a:ext cx="332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151FB1BD-ED8C-423F-A0AE-128DA9F1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3952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的图形</a:t>
            </a:r>
            <a:r>
              <a:rPr lang="en-US" altLang="zh-CN"/>
              <a:t>.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5A06F07-C481-4186-A941-C03A5ED8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715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4C94A07F-75D5-421C-9991-AD4848B6E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990600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5" imgW="1866600" imgH="1028520" progId="Equation.3">
                  <p:embed/>
                </p:oleObj>
              </mc:Choice>
              <mc:Fallback>
                <p:oleObj name="公式" r:id="rId5" imgW="186660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990600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5130383D-E5A2-4AE8-A4F5-A0A625C1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2715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定义域为</a:t>
            </a:r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E356858A-9C13-4595-9A07-3A02176CC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13716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7" imgW="2298600" imgH="406080" progId="Equation.3">
                  <p:embed/>
                </p:oleObj>
              </mc:Choice>
              <mc:Fallback>
                <p:oleObj name="公式" r:id="rId7" imgW="22986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371600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35A6FC09-64BF-4852-B66D-F158B86B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954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求关键点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5C895A4E-1BA2-42E9-AB1A-58AEA1351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2605088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9" imgW="1714320" imgH="406080" progId="Equation.3">
                  <p:embed/>
                </p:oleObj>
              </mc:Choice>
              <mc:Fallback>
                <p:oleObj name="公式" r:id="rId9" imgW="17143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605088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A23E9836-45A1-452A-B29A-46125D36F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90800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11" imgW="787320" imgH="419040" progId="Equation.3">
                  <p:embed/>
                </p:oleObj>
              </mc:Choice>
              <mc:Fallback>
                <p:oleObj name="公式" r:id="rId11" imgW="78732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78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A1326A9B-9FD9-457D-9828-A89D4ED9E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590800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公式" r:id="rId13" imgW="2209680" imgH="419040" progId="Equation.3">
                  <p:embed/>
                </p:oleObj>
              </mc:Choice>
              <mc:Fallback>
                <p:oleObj name="公式" r:id="rId13" imgW="22096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09D95144-B353-431D-9B4C-1BA57037C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3148013"/>
          <a:ext cx="267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公式" r:id="rId15" imgW="2679480" imgH="927000" progId="Equation.3">
                  <p:embed/>
                </p:oleObj>
              </mc:Choice>
              <mc:Fallback>
                <p:oleObj name="公式" r:id="rId15" imgW="267948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148013"/>
                        <a:ext cx="267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E7EA4A6F-3B98-485D-8419-66481EB65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1496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17" imgW="2158920" imgH="965160" progId="Equation.3">
                  <p:embed/>
                </p:oleObj>
              </mc:Choice>
              <mc:Fallback>
                <p:oleObj name="公式" r:id="rId17" imgW="2158920" imgH="965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49600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D4DC6973-4CB2-47B8-9E8C-3D7429A5C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4359275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公式" r:id="rId19" imgW="1638000" imgH="419040" progId="Equation.3">
                  <p:embed/>
                </p:oleObj>
              </mc:Choice>
              <mc:Fallback>
                <p:oleObj name="公式" r:id="rId19" imgW="163800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359275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id="{BD8BB66A-A043-4FAA-BFED-CE9109974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434340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公式" r:id="rId21" imgW="2311200" imgH="419040" progId="Equation.3">
                  <p:embed/>
                </p:oleObj>
              </mc:Choice>
              <mc:Fallback>
                <p:oleObj name="公式" r:id="rId21" imgW="231120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343400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>
            <a:extLst>
              <a:ext uri="{FF2B5EF4-FFF2-40B4-BE49-F238E27FC236}">
                <a16:creationId xmlns:a16="http://schemas.microsoft.com/office/drawing/2014/main" id="{6CC6CF91-83C6-46B3-B658-6C70059EA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4843463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公式" r:id="rId23" imgW="2387520" imgH="927000" progId="Equation.3">
                  <p:embed/>
                </p:oleObj>
              </mc:Choice>
              <mc:Fallback>
                <p:oleObj name="公式" r:id="rId23" imgW="2387520" imgH="927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843463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>
            <a:extLst>
              <a:ext uri="{FF2B5EF4-FFF2-40B4-BE49-F238E27FC236}">
                <a16:creationId xmlns:a16="http://schemas.microsoft.com/office/drawing/2014/main" id="{635AAD62-5EEA-4D14-B352-18B796847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826000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公式" r:id="rId25" imgW="1396800" imgH="965160" progId="Equation.3">
                  <p:embed/>
                </p:oleObj>
              </mc:Choice>
              <mc:Fallback>
                <p:oleObj name="公式" r:id="rId25" imgW="139680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26000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>
            <a:extLst>
              <a:ext uri="{FF2B5EF4-FFF2-40B4-BE49-F238E27FC236}">
                <a16:creationId xmlns:a16="http://schemas.microsoft.com/office/drawing/2014/main" id="{CC7EE2C5-4236-42AB-995B-981AAA12B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9436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公式" r:id="rId27" imgW="1765080" imgH="444240" progId="Equation.3">
                  <p:embed/>
                </p:oleObj>
              </mc:Choice>
              <mc:Fallback>
                <p:oleObj name="公式" r:id="rId27" imgW="17650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9436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>
            <a:extLst>
              <a:ext uri="{FF2B5EF4-FFF2-40B4-BE49-F238E27FC236}">
                <a16:creationId xmlns:a16="http://schemas.microsoft.com/office/drawing/2014/main" id="{A422E7B6-2F50-4BCF-9999-9A8CE33F5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5988050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公式" r:id="rId29" imgW="1460160" imgH="393480" progId="Equation.3">
                  <p:embed/>
                </p:oleObj>
              </mc:Choice>
              <mc:Fallback>
                <p:oleObj name="公式" r:id="rId29" imgW="146016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988050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8" name="Picture 42" descr="机动">
            <a:hlinkClick r:id="rId31" action="ppaction://hlinksldjump"/>
            <a:extLst>
              <a:ext uri="{FF2B5EF4-FFF2-40B4-BE49-F238E27FC236}">
                <a16:creationId xmlns:a16="http://schemas.microsoft.com/office/drawing/2014/main" id="{22A92769-53B0-4D9F-A545-58AEE368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9" name="Text Box 43">
            <a:extLst>
              <a:ext uri="{FF2B5EF4-FFF2-40B4-BE49-F238E27FC236}">
                <a16:creationId xmlns:a16="http://schemas.microsoft.com/office/drawing/2014/main" id="{0E6E3CD8-2355-483F-900B-2F878CF3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80" name="Picture 4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E124238-4A31-4C71-8726-6147F44D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1" name="Picture 45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DA08DD-F490-443D-92F5-83A5D2B6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2" name="Picture 4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53EFB6-9AD2-4939-9A63-9552387A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3" name="Picture 4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41C53A6-D3D1-4BFA-8910-C7FD70AC6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4" name="Picture 4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1A24B7-01AA-4C26-90BA-5A3FCFCE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7" name="Group 107">
            <a:extLst>
              <a:ext uri="{FF2B5EF4-FFF2-40B4-BE49-F238E27FC236}">
                <a16:creationId xmlns:a16="http://schemas.microsoft.com/office/drawing/2014/main" id="{4003BB19-A6D7-4782-9FEB-D0BD834A0DB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49313"/>
            <a:ext cx="7772400" cy="2266950"/>
            <a:chOff x="192" y="535"/>
            <a:chExt cx="4896" cy="1428"/>
          </a:xfrm>
        </p:grpSpPr>
        <p:graphicFrame>
          <p:nvGraphicFramePr>
            <p:cNvPr id="15372" name="Object 12">
              <a:extLst>
                <a:ext uri="{FF2B5EF4-FFF2-40B4-BE49-F238E27FC236}">
                  <a16:creationId xmlns:a16="http://schemas.microsoft.com/office/drawing/2014/main" id="{B10CF6CB-2386-4211-8A12-525FCF849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597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公式" r:id="rId3" imgW="419040" imgH="304560" progId="Equation.3">
                    <p:embed/>
                  </p:oleObj>
                </mc:Choice>
                <mc:Fallback>
                  <p:oleObj name="公式" r:id="rId3" imgW="4190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97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3">
              <a:extLst>
                <a:ext uri="{FF2B5EF4-FFF2-40B4-BE49-F238E27FC236}">
                  <a16:creationId xmlns:a16="http://schemas.microsoft.com/office/drawing/2014/main" id="{643167FA-602B-4101-B8AD-6953248E21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59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公式" r:id="rId5" imgW="152280" imgH="304560" progId="Equation.3">
                    <p:embed/>
                  </p:oleObj>
                </mc:Choice>
                <mc:Fallback>
                  <p:oleObj name="公式" r:id="rId5" imgW="15228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9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>
              <a:extLst>
                <a:ext uri="{FF2B5EF4-FFF2-40B4-BE49-F238E27FC236}">
                  <a16:creationId xmlns:a16="http://schemas.microsoft.com/office/drawing/2014/main" id="{9083B49A-9AD7-4012-9CDA-5771C29CA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59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1" name="公式" r:id="rId7" imgW="190440" imgH="317160" progId="Equation.3">
                    <p:embed/>
                  </p:oleObj>
                </mc:Choice>
                <mc:Fallback>
                  <p:oleObj name="公式" r:id="rId7" imgW="1904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9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66" name="Group 106">
              <a:extLst>
                <a:ext uri="{FF2B5EF4-FFF2-40B4-BE49-F238E27FC236}">
                  <a16:creationId xmlns:a16="http://schemas.microsoft.com/office/drawing/2014/main" id="{2078DAC2-C05B-4AE5-9587-3679AE751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535"/>
              <a:ext cx="4896" cy="1428"/>
              <a:chOff x="192" y="535"/>
              <a:chExt cx="4896" cy="1428"/>
            </a:xfrm>
          </p:grpSpPr>
          <p:graphicFrame>
            <p:nvGraphicFramePr>
              <p:cNvPr id="15376" name="Object 16">
                <a:extLst>
                  <a:ext uri="{FF2B5EF4-FFF2-40B4-BE49-F238E27FC236}">
                    <a16:creationId xmlns:a16="http://schemas.microsoft.com/office/drawing/2014/main" id="{BA0057D4-9E28-42A1-9626-C9B7730EB6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584"/>
              <a:ext cx="81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2" name="公式" r:id="rId9" imgW="1295280" imgH="406080" progId="Equation.3">
                      <p:embed/>
                    </p:oleObj>
                  </mc:Choice>
                  <mc:Fallback>
                    <p:oleObj name="公式" r:id="rId9" imgW="1295280" imgH="4060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584"/>
                            <a:ext cx="81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7" name="Object 17">
                <a:extLst>
                  <a:ext uri="{FF2B5EF4-FFF2-40B4-BE49-F238E27FC236}">
                    <a16:creationId xmlns:a16="http://schemas.microsoft.com/office/drawing/2014/main" id="{AF991A8D-5D0D-4C9C-832B-F4CEC0DC9E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583"/>
              <a:ext cx="5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3" name="公式" r:id="rId11" imgW="914400" imgH="406080" progId="Equation.3">
                      <p:embed/>
                    </p:oleObj>
                  </mc:Choice>
                  <mc:Fallback>
                    <p:oleObj name="公式" r:id="rId11" imgW="914400" imgH="4060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583"/>
                            <a:ext cx="57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8" name="Object 18">
                <a:extLst>
                  <a:ext uri="{FF2B5EF4-FFF2-40B4-BE49-F238E27FC236}">
                    <a16:creationId xmlns:a16="http://schemas.microsoft.com/office/drawing/2014/main" id="{991EF2D6-EF0E-455C-8EBD-958675743B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576"/>
              <a:ext cx="4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4" name="公式" r:id="rId13" imgW="723600" imgH="406080" progId="Equation.3">
                      <p:embed/>
                    </p:oleObj>
                  </mc:Choice>
                  <mc:Fallback>
                    <p:oleObj name="公式" r:id="rId13" imgW="723600" imgH="4060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45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9" name="Object 19">
                <a:extLst>
                  <a:ext uri="{FF2B5EF4-FFF2-40B4-BE49-F238E27FC236}">
                    <a16:creationId xmlns:a16="http://schemas.microsoft.com/office/drawing/2014/main" id="{CC03385F-E646-4366-9671-17440CF47F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585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5" name="公式" r:id="rId15" imgW="1143000" imgH="406080" progId="Equation.3">
                      <p:embed/>
                    </p:oleObj>
                  </mc:Choice>
                  <mc:Fallback>
                    <p:oleObj name="公式" r:id="rId15" imgW="1143000" imgH="4060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585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5" name="Line 5">
                <a:extLst>
                  <a:ext uri="{FF2B5EF4-FFF2-40B4-BE49-F238E27FC236}">
                    <a16:creationId xmlns:a16="http://schemas.microsoft.com/office/drawing/2014/main" id="{95E33860-FB34-43A8-9155-4370DF8A5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864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" name="Line 6">
                <a:extLst>
                  <a:ext uri="{FF2B5EF4-FFF2-40B4-BE49-F238E27FC236}">
                    <a16:creationId xmlns:a16="http://schemas.microsoft.com/office/drawing/2014/main" id="{5C2F5BD9-FAE1-49C9-B8C3-874A91497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7" name="Object 7">
                <a:extLst>
                  <a:ext uri="{FF2B5EF4-FFF2-40B4-BE49-F238E27FC236}">
                    <a16:creationId xmlns:a16="http://schemas.microsoft.com/office/drawing/2014/main" id="{2DBCEB36-EBFF-4ED8-8EF3-69AEB26E0C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3" y="6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6" name="公式" r:id="rId17" imgW="228600" imgH="241200" progId="Equation.3">
                      <p:embed/>
                    </p:oleObj>
                  </mc:Choice>
                  <mc:Fallback>
                    <p:oleObj name="公式" r:id="rId17" imgW="228600" imgH="241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" y="6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8" name="Object 8">
                <a:extLst>
                  <a:ext uri="{FF2B5EF4-FFF2-40B4-BE49-F238E27FC236}">
                    <a16:creationId xmlns:a16="http://schemas.microsoft.com/office/drawing/2014/main" id="{8F6967FA-DF44-4399-B027-00611FF47A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" y="884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7" name="公式" r:id="rId19" imgW="330120" imgH="419040" progId="Equation.3">
                      <p:embed/>
                    </p:oleObj>
                  </mc:Choice>
                  <mc:Fallback>
                    <p:oleObj name="公式" r:id="rId19" imgW="330120" imgH="41904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" y="884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9">
                <a:extLst>
                  <a:ext uri="{FF2B5EF4-FFF2-40B4-BE49-F238E27FC236}">
                    <a16:creationId xmlns:a16="http://schemas.microsoft.com/office/drawing/2014/main" id="{34FA41D8-8CF1-4775-B32B-996D72558F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8" y="127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8" name="公式" r:id="rId21" imgW="368280" imgH="419040" progId="Equation.3">
                      <p:embed/>
                    </p:oleObj>
                  </mc:Choice>
                  <mc:Fallback>
                    <p:oleObj name="公式" r:id="rId21" imgW="368280" imgH="4190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" y="127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0">
                <a:extLst>
                  <a:ext uri="{FF2B5EF4-FFF2-40B4-BE49-F238E27FC236}">
                    <a16:creationId xmlns:a16="http://schemas.microsoft.com/office/drawing/2014/main" id="{3F1E3B9A-3941-44F0-A555-FF34893B43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" y="16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9" name="公式" r:id="rId23" imgW="241200" imgH="317160" progId="Equation.3">
                      <p:embed/>
                    </p:oleObj>
                  </mc:Choice>
                  <mc:Fallback>
                    <p:oleObj name="公式" r:id="rId23" imgW="241200" imgH="3171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6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1" name="Line 21">
                <a:extLst>
                  <a:ext uri="{FF2B5EF4-FFF2-40B4-BE49-F238E27FC236}">
                    <a16:creationId xmlns:a16="http://schemas.microsoft.com/office/drawing/2014/main" id="{5DA8765C-3556-4D7E-AD39-E31F3C90D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Line 22">
                <a:extLst>
                  <a:ext uri="{FF2B5EF4-FFF2-40B4-BE49-F238E27FC236}">
                    <a16:creationId xmlns:a16="http://schemas.microsoft.com/office/drawing/2014/main" id="{F41B99B4-41A0-49E8-8AD1-25D12421E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3" name="Line 23">
                <a:extLst>
                  <a:ext uri="{FF2B5EF4-FFF2-40B4-BE49-F238E27FC236}">
                    <a16:creationId xmlns:a16="http://schemas.microsoft.com/office/drawing/2014/main" id="{CDA3FA9E-271D-4878-8528-C1335A665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4" name="Line 24">
                <a:extLst>
                  <a:ext uri="{FF2B5EF4-FFF2-40B4-BE49-F238E27FC236}">
                    <a16:creationId xmlns:a16="http://schemas.microsoft.com/office/drawing/2014/main" id="{0A82E88D-3F7F-4939-93DB-B4AD797C3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5" name="Line 25">
                <a:extLst>
                  <a:ext uri="{FF2B5EF4-FFF2-40B4-BE49-F238E27FC236}">
                    <a16:creationId xmlns:a16="http://schemas.microsoft.com/office/drawing/2014/main" id="{CB5BE9DD-0989-4C47-8DE8-A694A8A49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6" name="Line 26">
                <a:extLst>
                  <a:ext uri="{FF2B5EF4-FFF2-40B4-BE49-F238E27FC236}">
                    <a16:creationId xmlns:a16="http://schemas.microsoft.com/office/drawing/2014/main" id="{A28039C6-4EE4-4C5B-9089-D05175F48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390" name="Object 30">
            <a:extLst>
              <a:ext uri="{FF2B5EF4-FFF2-40B4-BE49-F238E27FC236}">
                <a16:creationId xmlns:a16="http://schemas.microsoft.com/office/drawing/2014/main" id="{2FB72041-D028-4B4B-B70E-990A2FDF6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公式" r:id="rId25" imgW="241200" imgH="241200" progId="Equation.3">
                  <p:embed/>
                </p:oleObj>
              </mc:Choice>
              <mc:Fallback>
                <p:oleObj name="公式" r:id="rId25" imgW="24120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>
            <a:extLst>
              <a:ext uri="{FF2B5EF4-FFF2-40B4-BE49-F238E27FC236}">
                <a16:creationId xmlns:a16="http://schemas.microsoft.com/office/drawing/2014/main" id="{AAA3011F-7F43-4749-8BF0-4ACF38358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公式" r:id="rId27" imgW="241200" imgH="88560" progId="Equation.3">
                  <p:embed/>
                </p:oleObj>
              </mc:Choice>
              <mc:Fallback>
                <p:oleObj name="公式" r:id="rId27" imgW="241200" imgH="88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>
            <a:extLst>
              <a:ext uri="{FF2B5EF4-FFF2-40B4-BE49-F238E27FC236}">
                <a16:creationId xmlns:a16="http://schemas.microsoft.com/office/drawing/2014/main" id="{664ED00B-D987-485B-89E8-DF837F803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公式" r:id="rId29" imgW="241200" imgH="88560" progId="Equation.3">
                  <p:embed/>
                </p:oleObj>
              </mc:Choice>
              <mc:Fallback>
                <p:oleObj name="公式" r:id="rId29" imgW="241200" imgH="88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>
            <a:extLst>
              <a:ext uri="{FF2B5EF4-FFF2-40B4-BE49-F238E27FC236}">
                <a16:creationId xmlns:a16="http://schemas.microsoft.com/office/drawing/2014/main" id="{22212509-C779-4EC4-AE95-A2F91514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5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公式" r:id="rId31" imgW="241200" imgH="241200" progId="Equation.3">
                  <p:embed/>
                </p:oleObj>
              </mc:Choice>
              <mc:Fallback>
                <p:oleObj name="公式" r:id="rId31" imgW="24120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>
            <a:extLst>
              <a:ext uri="{FF2B5EF4-FFF2-40B4-BE49-F238E27FC236}">
                <a16:creationId xmlns:a16="http://schemas.microsoft.com/office/drawing/2014/main" id="{CD6AD299-7E83-4E61-BABA-25BE0FAF6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公式" r:id="rId33" imgW="241200" imgH="88560" progId="Equation.3">
                  <p:embed/>
                </p:oleObj>
              </mc:Choice>
              <mc:Fallback>
                <p:oleObj name="公式" r:id="rId33" imgW="241200" imgH="88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>
            <a:extLst>
              <a:ext uri="{FF2B5EF4-FFF2-40B4-BE49-F238E27FC236}">
                <a16:creationId xmlns:a16="http://schemas.microsoft.com/office/drawing/2014/main" id="{EF0D9393-097F-4E60-9C15-A09121F75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公式" r:id="rId35" imgW="241200" imgH="88560" progId="Equation.3">
                  <p:embed/>
                </p:oleObj>
              </mc:Choice>
              <mc:Fallback>
                <p:oleObj name="公式" r:id="rId35" imgW="241200" imgH="88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>
            <a:extLst>
              <a:ext uri="{FF2B5EF4-FFF2-40B4-BE49-F238E27FC236}">
                <a16:creationId xmlns:a16="http://schemas.microsoft.com/office/drawing/2014/main" id="{2589700D-CA71-4856-9EE9-4C5F80F53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公式" r:id="rId37" imgW="241200" imgH="241200" progId="Equation.3">
                  <p:embed/>
                </p:oleObj>
              </mc:Choice>
              <mc:Fallback>
                <p:oleObj name="公式" r:id="rId37" imgW="24120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>
            <a:extLst>
              <a:ext uri="{FF2B5EF4-FFF2-40B4-BE49-F238E27FC236}">
                <a16:creationId xmlns:a16="http://schemas.microsoft.com/office/drawing/2014/main" id="{F1091369-C031-4F14-A4BE-D797454EC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7388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39" imgW="241200" imgH="241200" progId="Equation.3">
                  <p:embed/>
                </p:oleObj>
              </mc:Choice>
              <mc:Fallback>
                <p:oleObj name="公式" r:id="rId39" imgW="24120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>
            <a:extLst>
              <a:ext uri="{FF2B5EF4-FFF2-40B4-BE49-F238E27FC236}">
                <a16:creationId xmlns:a16="http://schemas.microsoft.com/office/drawing/2014/main" id="{5CA37E47-AC2D-4AF0-929B-DE6917B68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2590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公式" r:id="rId41" imgW="482400" imgH="304560" progId="Equation.3">
                  <p:embed/>
                </p:oleObj>
              </mc:Choice>
              <mc:Fallback>
                <p:oleObj name="公式" r:id="rId41" imgW="48240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590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>
            <a:extLst>
              <a:ext uri="{FF2B5EF4-FFF2-40B4-BE49-F238E27FC236}">
                <a16:creationId xmlns:a16="http://schemas.microsoft.com/office/drawing/2014/main" id="{5B6D6629-402C-4451-9CFD-568B9207E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0" y="26543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公式" r:id="rId43" imgW="215640" imgH="317160" progId="Equation.3">
                  <p:embed/>
                </p:oleObj>
              </mc:Choice>
              <mc:Fallback>
                <p:oleObj name="公式" r:id="rId43" imgW="215640" imgH="317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6543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6" name="Rectangle 86">
            <a:extLst>
              <a:ext uri="{FF2B5EF4-FFF2-40B4-BE49-F238E27FC236}">
                <a16:creationId xmlns:a16="http://schemas.microsoft.com/office/drawing/2014/main" id="{AE877FC2-89B5-40AE-B34F-21568E1B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5029200"/>
            <a:ext cx="7602537" cy="1219200"/>
          </a:xfrm>
          <a:prstGeom prst="rect">
            <a:avLst/>
          </a:prstGeom>
          <a:solidFill>
            <a:srgbClr val="0066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graphicFrame>
        <p:nvGraphicFramePr>
          <p:cNvPr id="15406" name="Object 46">
            <a:extLst>
              <a:ext uri="{FF2B5EF4-FFF2-40B4-BE49-F238E27FC236}">
                <a16:creationId xmlns:a16="http://schemas.microsoft.com/office/drawing/2014/main" id="{B0D6C95B-91F6-4518-95D9-DEABCBF2F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5080000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公式" r:id="rId45" imgW="1866600" imgH="1028520" progId="Equation.3">
                  <p:embed/>
                </p:oleObj>
              </mc:Choice>
              <mc:Fallback>
                <p:oleObj name="公式" r:id="rId45" imgW="1866600" imgH="10285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080000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7" name="Object 47">
            <a:extLst>
              <a:ext uri="{FF2B5EF4-FFF2-40B4-BE49-F238E27FC236}">
                <a16:creationId xmlns:a16="http://schemas.microsoft.com/office/drawing/2014/main" id="{63501A55-EC5E-477B-870C-89F527C16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17525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公式" r:id="rId47" imgW="2641320" imgH="965160" progId="Equation.3">
                  <p:embed/>
                </p:oleObj>
              </mc:Choice>
              <mc:Fallback>
                <p:oleObj name="公式" r:id="rId47" imgW="2641320" imgH="965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75250"/>
                        <a:ext cx="264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8" name="Object 48">
            <a:extLst>
              <a:ext uri="{FF2B5EF4-FFF2-40B4-BE49-F238E27FC236}">
                <a16:creationId xmlns:a16="http://schemas.microsoft.com/office/drawing/2014/main" id="{C3D89F8A-226B-465C-8BEC-CEA37A889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51752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公式" r:id="rId49" imgW="1815840" imgH="965160" progId="Equation.3">
                  <p:embed/>
                </p:oleObj>
              </mc:Choice>
              <mc:Fallback>
                <p:oleObj name="公式" r:id="rId49" imgW="1815840" imgH="9651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17525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1" name="Text Box 51">
            <a:extLst>
              <a:ext uri="{FF2B5EF4-FFF2-40B4-BE49-F238E27FC236}">
                <a16:creationId xmlns:a16="http://schemas.microsoft.com/office/drawing/2014/main" id="{57617A75-FA47-4F89-854E-F82661984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288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判别曲线形态</a:t>
            </a:r>
          </a:p>
        </p:txBody>
      </p:sp>
      <p:grpSp>
        <p:nvGrpSpPr>
          <p:cNvPr id="15468" name="Group 108">
            <a:extLst>
              <a:ext uri="{FF2B5EF4-FFF2-40B4-BE49-F238E27FC236}">
                <a16:creationId xmlns:a16="http://schemas.microsoft.com/office/drawing/2014/main" id="{9491AE23-7962-4BDF-B829-7D08F61C3A67}"/>
              </a:ext>
            </a:extLst>
          </p:cNvPr>
          <p:cNvGrpSpPr>
            <a:grpSpLocks/>
          </p:cNvGrpSpPr>
          <p:nvPr/>
        </p:nvGrpSpPr>
        <p:grpSpPr bwMode="auto">
          <a:xfrm>
            <a:off x="2527300" y="1511300"/>
            <a:ext cx="3892550" cy="317500"/>
            <a:chOff x="1592" y="952"/>
            <a:chExt cx="2452" cy="200"/>
          </a:xfrm>
        </p:grpSpPr>
        <p:graphicFrame>
          <p:nvGraphicFramePr>
            <p:cNvPr id="15388" name="Object 28">
              <a:extLst>
                <a:ext uri="{FF2B5EF4-FFF2-40B4-BE49-F238E27FC236}">
                  <a16:creationId xmlns:a16="http://schemas.microsoft.com/office/drawing/2014/main" id="{08E33C6F-FFB8-4BD4-82CE-622438A2A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2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3" name="公式" r:id="rId51" imgW="215640" imgH="317160" progId="Equation.3">
                    <p:embed/>
                  </p:oleObj>
                </mc:Choice>
                <mc:Fallback>
                  <p:oleObj name="公式" r:id="rId51" imgW="21564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29">
              <a:extLst>
                <a:ext uri="{FF2B5EF4-FFF2-40B4-BE49-F238E27FC236}">
                  <a16:creationId xmlns:a16="http://schemas.microsoft.com/office/drawing/2014/main" id="{CDA526B3-0D8C-4851-B3EF-80844D5AE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8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4" name="公式" r:id="rId53" imgW="215640" imgH="317160" progId="Equation.3">
                    <p:embed/>
                  </p:oleObj>
                </mc:Choice>
                <mc:Fallback>
                  <p:oleObj name="公式" r:id="rId53" imgW="21564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6" name="Freeform 56">
            <a:extLst>
              <a:ext uri="{FF2B5EF4-FFF2-40B4-BE49-F238E27FC236}">
                <a16:creationId xmlns:a16="http://schemas.microsoft.com/office/drawing/2014/main" id="{FAC571E8-3130-47EB-9108-533ECB2981A9}"/>
              </a:ext>
            </a:extLst>
          </p:cNvPr>
          <p:cNvSpPr>
            <a:spLocks/>
          </p:cNvSpPr>
          <p:nvPr/>
        </p:nvSpPr>
        <p:spPr bwMode="auto">
          <a:xfrm>
            <a:off x="1143000" y="2590800"/>
            <a:ext cx="838200" cy="457200"/>
          </a:xfrm>
          <a:custGeom>
            <a:avLst/>
            <a:gdLst>
              <a:gd name="T0" fmla="*/ 0 w 528"/>
              <a:gd name="T1" fmla="*/ 288 h 288"/>
              <a:gd name="T2" fmla="*/ 144 w 528"/>
              <a:gd name="T3" fmla="*/ 96 h 288"/>
              <a:gd name="T4" fmla="*/ 528 w 5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288"/>
                </a:moveTo>
                <a:cubicBezTo>
                  <a:pt x="28" y="216"/>
                  <a:pt x="56" y="144"/>
                  <a:pt x="144" y="96"/>
                </a:cubicBezTo>
                <a:cubicBezTo>
                  <a:pt x="232" y="48"/>
                  <a:pt x="380" y="24"/>
                  <a:pt x="528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9" name="Freeform 59">
            <a:extLst>
              <a:ext uri="{FF2B5EF4-FFF2-40B4-BE49-F238E27FC236}">
                <a16:creationId xmlns:a16="http://schemas.microsoft.com/office/drawing/2014/main" id="{B101A0DA-44C5-4D96-97F2-A491F78AB57A}"/>
              </a:ext>
            </a:extLst>
          </p:cNvPr>
          <p:cNvSpPr>
            <a:spLocks/>
          </p:cNvSpPr>
          <p:nvPr/>
        </p:nvSpPr>
        <p:spPr bwMode="auto">
          <a:xfrm>
            <a:off x="3352800" y="2578100"/>
            <a:ext cx="685800" cy="546100"/>
          </a:xfrm>
          <a:custGeom>
            <a:avLst/>
            <a:gdLst>
              <a:gd name="T0" fmla="*/ 0 w 432"/>
              <a:gd name="T1" fmla="*/ 8 h 344"/>
              <a:gd name="T2" fmla="*/ 192 w 432"/>
              <a:gd name="T3" fmla="*/ 56 h 344"/>
              <a:gd name="T4" fmla="*/ 432 w 432"/>
              <a:gd name="T5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44">
                <a:moveTo>
                  <a:pt x="0" y="8"/>
                </a:moveTo>
                <a:cubicBezTo>
                  <a:pt x="60" y="4"/>
                  <a:pt x="120" y="0"/>
                  <a:pt x="192" y="56"/>
                </a:cubicBezTo>
                <a:cubicBezTo>
                  <a:pt x="264" y="112"/>
                  <a:pt x="392" y="296"/>
                  <a:pt x="432" y="344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Freeform 61">
            <a:extLst>
              <a:ext uri="{FF2B5EF4-FFF2-40B4-BE49-F238E27FC236}">
                <a16:creationId xmlns:a16="http://schemas.microsoft.com/office/drawing/2014/main" id="{E5D29E97-5118-44F8-A9D9-93972BDEC602}"/>
              </a:ext>
            </a:extLst>
          </p:cNvPr>
          <p:cNvSpPr>
            <a:spLocks/>
          </p:cNvSpPr>
          <p:nvPr/>
        </p:nvSpPr>
        <p:spPr bwMode="auto">
          <a:xfrm>
            <a:off x="7086600" y="2514600"/>
            <a:ext cx="685800" cy="457200"/>
          </a:xfrm>
          <a:custGeom>
            <a:avLst/>
            <a:gdLst>
              <a:gd name="T0" fmla="*/ 0 w 432"/>
              <a:gd name="T1" fmla="*/ 288 h 288"/>
              <a:gd name="T2" fmla="*/ 288 w 432"/>
              <a:gd name="T3" fmla="*/ 240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cubicBezTo>
                  <a:pt x="108" y="288"/>
                  <a:pt x="216" y="288"/>
                  <a:pt x="288" y="240"/>
                </a:cubicBezTo>
                <a:cubicBezTo>
                  <a:pt x="360" y="192"/>
                  <a:pt x="408" y="40"/>
                  <a:pt x="432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Freeform 63">
            <a:extLst>
              <a:ext uri="{FF2B5EF4-FFF2-40B4-BE49-F238E27FC236}">
                <a16:creationId xmlns:a16="http://schemas.microsoft.com/office/drawing/2014/main" id="{9E9E8F87-4422-4E4D-8BEA-95E68A345D94}"/>
              </a:ext>
            </a:extLst>
          </p:cNvPr>
          <p:cNvSpPr>
            <a:spLocks/>
          </p:cNvSpPr>
          <p:nvPr/>
        </p:nvSpPr>
        <p:spPr bwMode="auto">
          <a:xfrm>
            <a:off x="5257800" y="2590800"/>
            <a:ext cx="533400" cy="457200"/>
          </a:xfrm>
          <a:custGeom>
            <a:avLst/>
            <a:gdLst>
              <a:gd name="T0" fmla="*/ 0 w 336"/>
              <a:gd name="T1" fmla="*/ 0 h 288"/>
              <a:gd name="T2" fmla="*/ 48 w 336"/>
              <a:gd name="T3" fmla="*/ 96 h 288"/>
              <a:gd name="T4" fmla="*/ 144 w 336"/>
              <a:gd name="T5" fmla="*/ 240 h 288"/>
              <a:gd name="T6" fmla="*/ 336 w 336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12" y="28"/>
                  <a:pt x="24" y="56"/>
                  <a:pt x="48" y="96"/>
                </a:cubicBezTo>
                <a:cubicBezTo>
                  <a:pt x="72" y="136"/>
                  <a:pt x="96" y="208"/>
                  <a:pt x="144" y="240"/>
                </a:cubicBezTo>
                <a:cubicBezTo>
                  <a:pt x="192" y="272"/>
                  <a:pt x="264" y="280"/>
                  <a:pt x="336" y="288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Rectangle 65">
            <a:extLst>
              <a:ext uri="{FF2B5EF4-FFF2-40B4-BE49-F238E27FC236}">
                <a16:creationId xmlns:a16="http://schemas.microsoft.com/office/drawing/2014/main" id="{EDD8FC6E-A26C-450D-BD66-41E6C764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极大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426" name="Rectangle 66">
            <a:extLst>
              <a:ext uri="{FF2B5EF4-FFF2-40B4-BE49-F238E27FC236}">
                <a16:creationId xmlns:a16="http://schemas.microsoft.com/office/drawing/2014/main" id="{CCD69FD5-8532-452A-B8D1-C69F74FD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极小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431" name="Text Box 71">
            <a:extLst>
              <a:ext uri="{FF2B5EF4-FFF2-40B4-BE49-F238E27FC236}">
                <a16:creationId xmlns:a16="http://schemas.microsoft.com/office/drawing/2014/main" id="{B32CEA2E-1495-4B40-B826-31752360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57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4) </a:t>
            </a:r>
            <a:r>
              <a:rPr lang="zh-CN" altLang="en-US"/>
              <a:t>求渐近线</a:t>
            </a:r>
          </a:p>
        </p:txBody>
      </p:sp>
      <p:graphicFrame>
        <p:nvGraphicFramePr>
          <p:cNvPr id="15432" name="Object 72">
            <a:extLst>
              <a:ext uri="{FF2B5EF4-FFF2-40B4-BE49-F238E27FC236}">
                <a16:creationId xmlns:a16="http://schemas.microsoft.com/office/drawing/2014/main" id="{9C14DA71-2623-4068-917C-8674398F1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67200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公式" r:id="rId55" imgW="1942920" imgH="634680" progId="Equation.3">
                  <p:embed/>
                </p:oleObj>
              </mc:Choice>
              <mc:Fallback>
                <p:oleObj name="公式" r:id="rId55" imgW="1942920" imgH="6346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1943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3" name="Text Box 73">
            <a:extLst>
              <a:ext uri="{FF2B5EF4-FFF2-40B4-BE49-F238E27FC236}">
                <a16:creationId xmlns:a16="http://schemas.microsoft.com/office/drawing/2014/main" id="{C0840ED1-ACFF-4302-82CC-58184D87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846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为铅直渐近线</a:t>
            </a:r>
          </a:p>
        </p:txBody>
      </p:sp>
      <p:sp>
        <p:nvSpPr>
          <p:cNvPr id="15448" name="Text Box 88">
            <a:extLst>
              <a:ext uri="{FF2B5EF4-FFF2-40B4-BE49-F238E27FC236}">
                <a16:creationId xmlns:a16="http://schemas.microsoft.com/office/drawing/2014/main" id="{2E622A5E-EC8A-49B6-BBEC-917CE575E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1600200"/>
            <a:ext cx="6111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无定义</a:t>
            </a:r>
          </a:p>
        </p:txBody>
      </p:sp>
      <p:pic>
        <p:nvPicPr>
          <p:cNvPr id="15458" name="Picture 98" descr="机动">
            <a:hlinkClick r:id="rId57" action="ppaction://hlinksldjump"/>
            <a:extLst>
              <a:ext uri="{FF2B5EF4-FFF2-40B4-BE49-F238E27FC236}">
                <a16:creationId xmlns:a16="http://schemas.microsoft.com/office/drawing/2014/main" id="{4627D9EC-B68D-4A5E-94A0-8C5B85FC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59" name="Text Box 99">
            <a:extLst>
              <a:ext uri="{FF2B5EF4-FFF2-40B4-BE49-F238E27FC236}">
                <a16:creationId xmlns:a16="http://schemas.microsoft.com/office/drawing/2014/main" id="{A560439F-80EA-498B-BEC3-03BC74278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460" name="Picture 10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B76823A-1EED-494C-AF58-0549BFE7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1" name="Picture 101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B50B8C-57B7-4E3B-BA80-9AF524EA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2" name="Picture 10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640FA8-5C19-4D86-A8F1-C95341E5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" name="Picture 10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9B502D9-7716-4F7E-8226-2A7C5D3D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4" name="Picture 10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9C61FB-A2C1-4EC3-B86C-6DFE7F62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465" name="Object 105">
            <a:extLst>
              <a:ext uri="{FF2B5EF4-FFF2-40B4-BE49-F238E27FC236}">
                <a16:creationId xmlns:a16="http://schemas.microsoft.com/office/drawing/2014/main" id="{95195127-416A-40F4-B1DE-15123FCB7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31165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公式" r:id="rId64" imgW="990360" imgH="393480" progId="Equation.3">
                  <p:embed/>
                </p:oleObj>
              </mc:Choice>
              <mc:Fallback>
                <p:oleObj name="公式" r:id="rId64" imgW="990360" imgH="39348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1165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5" grpId="0" autoUpdateAnimBg="0"/>
      <p:bldP spid="15426" grpId="0" autoUpdateAnimBg="0"/>
      <p:bldP spid="15431" grpId="0" autoUpdateAnimBg="0"/>
      <p:bldP spid="15433" grpId="0" autoUpdateAnimBg="0"/>
      <p:bldP spid="1544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661</Words>
  <Application>Microsoft Office PowerPoint</Application>
  <PresentationFormat>全屏显示(4:3)</PresentationFormat>
  <Paragraphs>145</Paragraphs>
  <Slides>20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Times New Roman</vt:lpstr>
      <vt:lpstr>宋体</vt:lpstr>
      <vt:lpstr>Arial</vt:lpstr>
      <vt:lpstr>楷体_GB2312</vt:lpstr>
      <vt:lpstr>华文行楷</vt:lpstr>
      <vt:lpstr>黑体</vt:lpstr>
      <vt:lpstr>默认设计模板</vt:lpstr>
      <vt:lpstr>1_默认设计模板</vt:lpstr>
      <vt:lpstr>画笔图片</vt:lpstr>
      <vt:lpstr>Microsoft 公式 3.0</vt:lpstr>
      <vt:lpstr>第六节</vt:lpstr>
      <vt:lpstr>一、 曲线的渐近线</vt:lpstr>
      <vt:lpstr>1.  水平与铅直渐近线</vt:lpstr>
      <vt:lpstr>2. 斜渐近线</vt:lpstr>
      <vt:lpstr>例2. 求曲线</vt:lpstr>
      <vt:lpstr>二、函数图形的描绘</vt:lpstr>
      <vt:lpstr>例3.  描绘</vt:lpstr>
      <vt:lpstr>例4. 描绘方程</vt:lpstr>
      <vt:lpstr>PowerPoint 演示文稿</vt:lpstr>
      <vt:lpstr>PowerPoint 演示文稿</vt:lpstr>
      <vt:lpstr>6）绘图</vt:lpstr>
      <vt:lpstr>PowerPoint 演示文稿</vt:lpstr>
      <vt:lpstr>PowerPoint 演示文稿</vt:lpstr>
      <vt:lpstr>PowerPoint 演示文稿</vt:lpstr>
      <vt:lpstr>PowerPoint 演示文稿</vt:lpstr>
      <vt:lpstr>内容小结</vt:lpstr>
      <vt:lpstr>思考与练习 </vt:lpstr>
      <vt:lpstr>2. 曲线</vt:lpstr>
      <vt:lpstr>备用题  求笛卡儿叶形线</vt:lpstr>
      <vt:lpstr>笛卡儿叶形线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函数图形特性的讨论与描绘</dc:title>
  <dc:creator>FZ User</dc:creator>
  <cp:lastModifiedBy>谢金宏</cp:lastModifiedBy>
  <cp:revision>109</cp:revision>
  <dcterms:created xsi:type="dcterms:W3CDTF">2000-09-25T08:10:44Z</dcterms:created>
  <dcterms:modified xsi:type="dcterms:W3CDTF">2017-11-19T06:28:36Z</dcterms:modified>
</cp:coreProperties>
</file>