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323" r:id="rId2"/>
    <p:sldId id="347" r:id="rId3"/>
    <p:sldId id="348" r:id="rId4"/>
    <p:sldId id="349" r:id="rId5"/>
    <p:sldId id="350" r:id="rId6"/>
    <p:sldId id="352" r:id="rId7"/>
    <p:sldId id="353" r:id="rId8"/>
    <p:sldId id="324" r:id="rId9"/>
    <p:sldId id="325" r:id="rId10"/>
    <p:sldId id="326" r:id="rId11"/>
    <p:sldId id="327" r:id="rId12"/>
    <p:sldId id="354" r:id="rId13"/>
    <p:sldId id="346" r:id="rId14"/>
    <p:sldId id="330" r:id="rId15"/>
    <p:sldId id="331" r:id="rId16"/>
    <p:sldId id="332" r:id="rId17"/>
    <p:sldId id="345" r:id="rId18"/>
    <p:sldId id="334" r:id="rId19"/>
    <p:sldId id="335" r:id="rId20"/>
    <p:sldId id="336" r:id="rId21"/>
    <p:sldId id="339" r:id="rId22"/>
    <p:sldId id="340" r:id="rId23"/>
    <p:sldId id="341" r:id="rId24"/>
    <p:sldId id="355" r:id="rId25"/>
  </p:sldIdLst>
  <p:sldSz cx="9144000" cy="6858000" type="screen4x3"/>
  <p:notesSz cx="6096000" cy="8793163"/>
  <p:custShowLst>
    <p:custShow name="自定义放映 1" id="0">
      <p:sldLst/>
    </p:custShow>
    <p:custShow name="自定义放映 2" id="1">
      <p:sldLst/>
    </p:custShow>
    <p:custShow name="自定义放映 3" id="2">
      <p:sldLst/>
    </p:custShow>
  </p:custShow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69">
          <p15:clr>
            <a:srgbClr val="A4A3A4"/>
          </p15:clr>
        </p15:guide>
        <p15:guide id="2" pos="19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C1818"/>
    <a:srgbClr val="0033CC"/>
    <a:srgbClr val="00FF99"/>
    <a:srgbClr val="0000FF"/>
    <a:srgbClr val="FFFF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00" y="36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950" y="-78"/>
      </p:cViewPr>
      <p:guideLst>
        <p:guide orient="horz" pos="2769"/>
        <p:guide pos="19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3" Type="http://schemas.openxmlformats.org/officeDocument/2006/relationships/slide" Target="slides/slide3.xml"/><Relationship Id="rId7" Type="http://schemas.openxmlformats.org/officeDocument/2006/relationships/slide" Target="slides/slide9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5" Type="http://schemas.openxmlformats.org/officeDocument/2006/relationships/slide" Target="slides/slide6.xml"/><Relationship Id="rId10" Type="http://schemas.openxmlformats.org/officeDocument/2006/relationships/slide" Target="slides/slide18.xml"/><Relationship Id="rId4" Type="http://schemas.openxmlformats.org/officeDocument/2006/relationships/slide" Target="slides/slide4.xml"/><Relationship Id="rId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13" Type="http://schemas.openxmlformats.org/officeDocument/2006/relationships/image" Target="../media/image86.emf"/><Relationship Id="rId3" Type="http://schemas.openxmlformats.org/officeDocument/2006/relationships/image" Target="../media/image22.wmf"/><Relationship Id="rId7" Type="http://schemas.openxmlformats.org/officeDocument/2006/relationships/image" Target="../media/image80.emf"/><Relationship Id="rId12" Type="http://schemas.openxmlformats.org/officeDocument/2006/relationships/image" Target="../media/image85.wmf"/><Relationship Id="rId2" Type="http://schemas.openxmlformats.org/officeDocument/2006/relationships/image" Target="../media/image77.wmf"/><Relationship Id="rId1" Type="http://schemas.openxmlformats.org/officeDocument/2006/relationships/image" Target="../media/image23.wmf"/><Relationship Id="rId6" Type="http://schemas.openxmlformats.org/officeDocument/2006/relationships/image" Target="../media/image79.emf"/><Relationship Id="rId11" Type="http://schemas.openxmlformats.org/officeDocument/2006/relationships/image" Target="../media/image84.wmf"/><Relationship Id="rId5" Type="http://schemas.openxmlformats.org/officeDocument/2006/relationships/image" Target="../media/image78.emf"/><Relationship Id="rId15" Type="http://schemas.openxmlformats.org/officeDocument/2006/relationships/image" Target="../media/image88.wmf"/><Relationship Id="rId10" Type="http://schemas.openxmlformats.org/officeDocument/2006/relationships/image" Target="../media/image83.wmf"/><Relationship Id="rId4" Type="http://schemas.openxmlformats.org/officeDocument/2006/relationships/image" Target="../media/image21.wmf"/><Relationship Id="rId9" Type="http://schemas.openxmlformats.org/officeDocument/2006/relationships/image" Target="../media/image82.wmf"/><Relationship Id="rId14" Type="http://schemas.openxmlformats.org/officeDocument/2006/relationships/image" Target="../media/image8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2" Type="http://schemas.openxmlformats.org/officeDocument/2006/relationships/image" Target="../media/image91.emf"/><Relationship Id="rId1" Type="http://schemas.openxmlformats.org/officeDocument/2006/relationships/image" Target="../media/image90.wmf"/><Relationship Id="rId6" Type="http://schemas.openxmlformats.org/officeDocument/2006/relationships/image" Target="../media/image95.emf"/><Relationship Id="rId5" Type="http://schemas.openxmlformats.org/officeDocument/2006/relationships/image" Target="../media/image94.emf"/><Relationship Id="rId10" Type="http://schemas.openxmlformats.org/officeDocument/2006/relationships/image" Target="../media/image88.wmf"/><Relationship Id="rId4" Type="http://schemas.openxmlformats.org/officeDocument/2006/relationships/image" Target="../media/image93.emf"/><Relationship Id="rId9" Type="http://schemas.openxmlformats.org/officeDocument/2006/relationships/image" Target="../media/image9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33.e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e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emf"/><Relationship Id="rId10" Type="http://schemas.openxmlformats.org/officeDocument/2006/relationships/image" Target="../media/image30.e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wmf"/><Relationship Id="rId1" Type="http://schemas.openxmlformats.org/officeDocument/2006/relationships/image" Target="../media/image34.emf"/><Relationship Id="rId4" Type="http://schemas.openxmlformats.org/officeDocument/2006/relationships/image" Target="../media/image37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49.emf"/><Relationship Id="rId4" Type="http://schemas.openxmlformats.org/officeDocument/2006/relationships/image" Target="../media/image24.wmf"/><Relationship Id="rId9" Type="http://schemas.openxmlformats.org/officeDocument/2006/relationships/image" Target="../media/image5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4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12" Type="http://schemas.openxmlformats.org/officeDocument/2006/relationships/image" Target="../media/image63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11" Type="http://schemas.openxmlformats.org/officeDocument/2006/relationships/image" Target="../media/image62.wmf"/><Relationship Id="rId5" Type="http://schemas.openxmlformats.org/officeDocument/2006/relationships/image" Target="../media/image5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419CB0E-DED3-47B1-A660-876B21F6F6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A0DB143-1CE1-4F6A-9C97-1F9579124F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29000" y="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67BFDF71-B3E2-42C0-A71C-D5C1E38E41F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382000"/>
            <a:ext cx="2667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34C9A706-868C-47C8-85E1-12D381A98D7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29000" y="8382000"/>
            <a:ext cx="2667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ADC2954-18BB-4A69-AEB0-FB7009DA776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60CC663-C314-4DA9-B2E2-0F42791889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4160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l" defTabSz="850900">
              <a:defRPr sz="1100" b="0"/>
            </a:lvl1pPr>
          </a:lstStyle>
          <a:p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1315EBE-6A69-4839-90EC-57479BDA4C2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454400" y="0"/>
            <a:ext cx="264160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r" defTabSz="850900">
              <a:defRPr sz="1100" b="0"/>
            </a:lvl1pPr>
          </a:lstStyle>
          <a:p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A1EC834-9D7C-49A0-97FE-9A56D630639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49313" y="658813"/>
            <a:ext cx="4398962" cy="3298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D7C385D-D84F-459B-8C08-F88A9C2300F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12800" y="4176713"/>
            <a:ext cx="4470400" cy="395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022C11-D689-434A-B26F-48966C1394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53425"/>
            <a:ext cx="264160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l" defTabSz="850900">
              <a:defRPr sz="1100" b="0"/>
            </a:lvl1pPr>
          </a:lstStyle>
          <a:p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3CEF00A-F51D-4868-A41C-B9D42DFA1F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54400" y="8353425"/>
            <a:ext cx="264160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r" defTabSz="850900">
              <a:defRPr sz="1100" b="0"/>
            </a:lvl1pPr>
          </a:lstStyle>
          <a:p>
            <a:fld id="{6EECA87E-AF1F-4DD0-A7C0-120C9F343AD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2A3550A-F8BC-43A3-B49A-7CDC5877B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501618-A5F1-45F7-89D4-EA643908A26E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76834" name="Rectangle 2">
            <a:extLst>
              <a:ext uri="{FF2B5EF4-FFF2-40B4-BE49-F238E27FC236}">
                <a16:creationId xmlns:a16="http://schemas.microsoft.com/office/drawing/2014/main" id="{A27AF37E-2068-4D9D-9B4D-F564FD4F85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048000" y="2306638"/>
            <a:ext cx="0" cy="0"/>
          </a:xfrm>
          <a:ln/>
        </p:spPr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51981D31-E4B4-4D28-9D0E-F48DD9F37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800" y="4176713"/>
            <a:ext cx="1084263" cy="173037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3FAB31C-5F42-4256-AA63-AB928D20AD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F1FC7C-301F-4B49-8E12-76D6628884A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84002" name="Rectangle 2">
            <a:extLst>
              <a:ext uri="{FF2B5EF4-FFF2-40B4-BE49-F238E27FC236}">
                <a16:creationId xmlns:a16="http://schemas.microsoft.com/office/drawing/2014/main" id="{837CF237-008E-445D-A401-6C2B92928B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048000" y="2306638"/>
            <a:ext cx="0" cy="0"/>
          </a:xfrm>
          <a:ln/>
        </p:spPr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9B3EB6F6-49C1-479B-B0DF-449BD3FE5D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800" y="4176713"/>
            <a:ext cx="1084263" cy="173037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F9710-B651-4A8B-A46F-812D40FA4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99F85D-BC2F-4CCF-BE80-713989BF2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D5EFA8-CDD0-44AF-B490-FBA57A93D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689A42-C535-486D-B358-4750481E08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280560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ECD77-9C9C-4F59-8BC5-4C001829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C07DE8-29F5-47D4-A5A5-AB2E3F294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7B110B-7E3A-4F2F-8F79-4DB01E7C92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8D1B58-B1FD-4441-BA0F-AD652E5E45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179100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69BAAF-82B4-47FC-93E4-B50F03097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43AD41-2E70-45B4-9866-84C0D9E22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BB1EE1-F9FA-475D-8222-A4C0791CED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1B3F94-D3ED-4E92-B169-5E661A94D6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083235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E860F-CABE-45C5-91F5-27FA35EC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49243-164B-4933-BF48-061FBDE7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3F0838-9286-4ECF-8269-5E0DBBE461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74E4B9-2D0C-4BDD-8F3C-6EE7C7BD76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421562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7517B-2C42-4EDC-8442-26EA6376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5594BC-82E8-4F05-94DD-9759071E2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D21AF0-3961-4863-914C-267C0DF26F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8070B8-B71A-47E5-98D4-CE62CF7999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1150141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7E7E4-F8D5-47EA-AA53-CAE62E761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028BC-DDCA-469A-848C-5A4885BD6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6E3DD4-A2B2-40F5-A04E-E0DD06E24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43D3F8-E135-4105-8578-6933EE7F2F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6419BB-DF2B-4E74-A317-3CD7B22EA2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29778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1766D-F95B-444D-8BA5-9F154486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3FE5D7-5496-4B30-BC1F-2592D5A19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D55FE6-3B83-42EF-9274-568B44F37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701F96-BB3B-4E5E-87D7-D1342CCE6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60F7CE-DE95-4F26-B34F-550B81C1C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2A5AC0-7BDA-4D67-9A3E-AB8A8E0163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61FDE6-AA14-43F5-AE1D-8F62460228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4994023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197C0-6840-4C15-98BB-DDA35373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046849-503A-4488-B469-7787E2D83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D0C3B9-71BD-495A-BFD2-61F490A207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1833895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AD8709-84B2-4078-BEC8-122A97FAF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AAFC77-ADAA-4D78-87D6-1DB9832D05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120645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1C46E-C474-4CDF-B40A-0EFF9AE7A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4FE41-E077-4559-9D16-1B4A732C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16B3BC-2156-4F82-B58E-2E7A0519B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D57E7E-6AE7-4BB0-8D3D-CAC09D097F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C6BA1B-1A5B-4908-BA90-3FB679B270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552340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131E3-6730-42CD-894A-AC193BDF2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114E04-48EE-417A-834A-743109BBC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579FD5-73A9-454E-BEC3-461215F2C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1CA415-C5AD-4600-9DB4-6B041320EF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0E1D2F-4575-4958-A32C-108FF931EB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286107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8" name="Oval 16" descr="未标题-2">
            <a:extLst>
              <a:ext uri="{FF2B5EF4-FFF2-40B4-BE49-F238E27FC236}">
                <a16:creationId xmlns:a16="http://schemas.microsoft.com/office/drawing/2014/main" id="{5821A2BB-1831-42B2-87A6-E4B4D5C8C2E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53425" y="0"/>
            <a:ext cx="790575" cy="830263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12700">
            <a:solidFill>
              <a:schemeClr val="tx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664" name="AutoShape 152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4DA8F00-1ECA-4E97-942A-FBF6BD371F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13025" y="6561138"/>
            <a:ext cx="1304925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 b="0">
                <a:solidFill>
                  <a:srgbClr val="0000FF"/>
                </a:solidFill>
              </a:rPr>
              <a:t>上页</a:t>
            </a:r>
          </a:p>
        </p:txBody>
      </p:sp>
      <p:sp>
        <p:nvSpPr>
          <p:cNvPr id="64665" name="AutoShape 153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EE66A2B-DE2A-48C9-A2F7-937EF74292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2446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 b="0">
                <a:solidFill>
                  <a:srgbClr val="0000FF"/>
                </a:solidFill>
              </a:rPr>
              <a:t>下页</a:t>
            </a:r>
          </a:p>
        </p:txBody>
      </p:sp>
      <p:sp>
        <p:nvSpPr>
          <p:cNvPr id="64666" name="AutoShape 154">
            <a:hlinkClick r:id="" action="ppaction://noaction" highlightClick="1"/>
            <a:hlinkHover r:id="" action="ppaction://noaction" highlightClick="1">
              <a:snd r:embed="rId15" name="zr547.wav"/>
            </a:hlinkHover>
            <a:extLst>
              <a:ext uri="{FF2B5EF4-FFF2-40B4-BE49-F238E27FC236}">
                <a16:creationId xmlns:a16="http://schemas.microsoft.com/office/drawing/2014/main" id="{D4D10255-2C17-4208-8722-E29D4A2754E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37488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 b="0">
                <a:solidFill>
                  <a:srgbClr val="0000FF"/>
                </a:solidFill>
                <a:sym typeface="MS Outlook" panose="05010100010000000000" pitchFamily="2" charset="2"/>
              </a:rPr>
              <a:t>铃</a:t>
            </a:r>
          </a:p>
        </p:txBody>
      </p:sp>
      <p:sp>
        <p:nvSpPr>
          <p:cNvPr id="64667" name="AutoShape 155">
            <a:hlinkClick r:id="" action="ppaction://hlinkshowjump?jump=endshow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C9F30FF-E7EB-4C76-AD5C-B57CC24868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30975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 b="0">
                <a:solidFill>
                  <a:srgbClr val="0000FF"/>
                </a:solidFill>
              </a:rPr>
              <a:t>结束</a:t>
            </a:r>
          </a:p>
        </p:txBody>
      </p:sp>
      <p:sp>
        <p:nvSpPr>
          <p:cNvPr id="64668" name="AutoShape 156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5047ED5-E3BF-4CC9-ACD6-5BE2942590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795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 b="0">
                <a:solidFill>
                  <a:srgbClr val="0000FF"/>
                </a:solidFill>
              </a:rPr>
              <a:t>返回</a:t>
            </a:r>
          </a:p>
        </p:txBody>
      </p:sp>
      <p:sp>
        <p:nvSpPr>
          <p:cNvPr id="64669" name="AutoShape 157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7C923E6-376E-4067-AFB8-D19FB3396C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endParaRPr kumimoji="0" lang="zh-CN" altLang="zh-CN" sz="1800" b="0">
              <a:solidFill>
                <a:srgbClr val="0000FF"/>
              </a:solidFill>
            </a:endParaRPr>
          </a:p>
        </p:txBody>
      </p:sp>
      <p:sp>
        <p:nvSpPr>
          <p:cNvPr id="64670" name="AutoShape 158">
            <a:hlinkClick r:id="" action="ppaction://hlinkshowjump?jump=firs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148928F-A51E-47D0-BC89-0C25D49BA9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0651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 b="0">
                <a:solidFill>
                  <a:srgbClr val="0000FF"/>
                </a:solidFill>
              </a:rPr>
              <a:t>首页</a:t>
            </a:r>
          </a:p>
        </p:txBody>
      </p:sp>
      <p:sp>
        <p:nvSpPr>
          <p:cNvPr id="64527" name="Rectangle 15">
            <a:extLst>
              <a:ext uri="{FF2B5EF4-FFF2-40B4-BE49-F238E27FC236}">
                <a16:creationId xmlns:a16="http://schemas.microsoft.com/office/drawing/2014/main" id="{00383860-70FA-4CA0-A7D6-443223E377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524625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FF"/>
                </a:solidFill>
              </a:defRPr>
            </a:lvl1pPr>
          </a:lstStyle>
          <a:p>
            <a:fld id="{C5114EB4-8284-4F79-B9DD-64C165C7C58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wipe dir="r"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1.bin"/><Relationship Id="rId18" Type="http://schemas.openxmlformats.org/officeDocument/2006/relationships/oleObject" Target="../embeddings/oleObject24.bin"/><Relationship Id="rId26" Type="http://schemas.openxmlformats.org/officeDocument/2006/relationships/oleObject" Target="../embeddings/oleObject31.bin"/><Relationship Id="rId39" Type="http://schemas.openxmlformats.org/officeDocument/2006/relationships/image" Target="../media/image32.e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7.bin"/><Relationship Id="rId34" Type="http://schemas.openxmlformats.org/officeDocument/2006/relationships/oleObject" Target="../embeddings/oleObject37.bin"/><Relationship Id="rId42" Type="http://schemas.openxmlformats.org/officeDocument/2006/relationships/oleObject" Target="../embeddings/oleObject43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5.e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30.bin"/><Relationship Id="rId33" Type="http://schemas.openxmlformats.org/officeDocument/2006/relationships/oleObject" Target="../embeddings/oleObject36.bin"/><Relationship Id="rId38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20" Type="http://schemas.openxmlformats.org/officeDocument/2006/relationships/oleObject" Target="../embeddings/oleObject26.bin"/><Relationship Id="rId29" Type="http://schemas.openxmlformats.org/officeDocument/2006/relationships/oleObject" Target="../embeddings/oleObject33.bin"/><Relationship Id="rId41" Type="http://schemas.openxmlformats.org/officeDocument/2006/relationships/oleObject" Target="../embeddings/oleObject4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28.emf"/><Relationship Id="rId32" Type="http://schemas.openxmlformats.org/officeDocument/2006/relationships/oleObject" Target="../embeddings/oleObject35.bin"/><Relationship Id="rId37" Type="http://schemas.openxmlformats.org/officeDocument/2006/relationships/oleObject" Target="../embeddings/oleObject39.bin"/><Relationship Id="rId40" Type="http://schemas.openxmlformats.org/officeDocument/2006/relationships/oleObject" Target="../embeddings/oleObject41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9.bin"/><Relationship Id="rId28" Type="http://schemas.openxmlformats.org/officeDocument/2006/relationships/oleObject" Target="../embeddings/oleObject32.bin"/><Relationship Id="rId36" Type="http://schemas.openxmlformats.org/officeDocument/2006/relationships/image" Target="../media/image31.wmf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25.bin"/><Relationship Id="rId31" Type="http://schemas.openxmlformats.org/officeDocument/2006/relationships/oleObject" Target="../embeddings/oleObject34.bin"/><Relationship Id="rId44" Type="http://schemas.openxmlformats.org/officeDocument/2006/relationships/image" Target="../media/image33.e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6.wmf"/><Relationship Id="rId22" Type="http://schemas.openxmlformats.org/officeDocument/2006/relationships/oleObject" Target="../embeddings/oleObject28.bin"/><Relationship Id="rId27" Type="http://schemas.openxmlformats.org/officeDocument/2006/relationships/image" Target="../media/image29.wmf"/><Relationship Id="rId30" Type="http://schemas.openxmlformats.org/officeDocument/2006/relationships/image" Target="../media/image30.emf"/><Relationship Id="rId35" Type="http://schemas.openxmlformats.org/officeDocument/2006/relationships/oleObject" Target="../embeddings/oleObject38.bin"/><Relationship Id="rId43" Type="http://schemas.openxmlformats.org/officeDocument/2006/relationships/oleObject" Target="../embeddings/oleObject4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37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4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45.e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42.e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emf"/><Relationship Id="rId20" Type="http://schemas.openxmlformats.org/officeDocument/2006/relationships/image" Target="../media/image46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48.emf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10" Type="http://schemas.openxmlformats.org/officeDocument/2006/relationships/image" Target="../media/image41.e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38.e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43.emf"/><Relationship Id="rId22" Type="http://schemas.openxmlformats.org/officeDocument/2006/relationships/image" Target="../media/image4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65.bin"/><Relationship Id="rId18" Type="http://schemas.openxmlformats.org/officeDocument/2006/relationships/oleObject" Target="../embeddings/oleObject68.bin"/><Relationship Id="rId26" Type="http://schemas.openxmlformats.org/officeDocument/2006/relationships/image" Target="../media/image51.e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71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49.e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20" Type="http://schemas.openxmlformats.org/officeDocument/2006/relationships/oleObject" Target="../embeddings/oleObject7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50.e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3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26.wmf"/><Relationship Id="rId22" Type="http://schemas.openxmlformats.org/officeDocument/2006/relationships/oleObject" Target="../embeddings/oleObject7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59.wmf"/><Relationship Id="rId26" Type="http://schemas.openxmlformats.org/officeDocument/2006/relationships/image" Target="../media/image63.wmf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62.wmf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28" Type="http://schemas.openxmlformats.org/officeDocument/2006/relationships/image" Target="../media/image64.wmf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57.wmf"/><Relationship Id="rId22" Type="http://schemas.openxmlformats.org/officeDocument/2006/relationships/image" Target="../media/image61.wmf"/><Relationship Id="rId27" Type="http://schemas.openxmlformats.org/officeDocument/2006/relationships/oleObject" Target="../embeddings/oleObject87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9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78.emf"/><Relationship Id="rId18" Type="http://schemas.openxmlformats.org/officeDocument/2006/relationships/oleObject" Target="../embeddings/oleObject100.bin"/><Relationship Id="rId26" Type="http://schemas.openxmlformats.org/officeDocument/2006/relationships/oleObject" Target="../embeddings/oleObject104.bin"/><Relationship Id="rId3" Type="http://schemas.openxmlformats.org/officeDocument/2006/relationships/image" Target="../media/image89.png"/><Relationship Id="rId21" Type="http://schemas.openxmlformats.org/officeDocument/2006/relationships/image" Target="../media/image82.wmf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80.emf"/><Relationship Id="rId25" Type="http://schemas.openxmlformats.org/officeDocument/2006/relationships/image" Target="../media/image84.wmf"/><Relationship Id="rId33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9.bin"/><Relationship Id="rId20" Type="http://schemas.openxmlformats.org/officeDocument/2006/relationships/oleObject" Target="../embeddings/oleObject101.bin"/><Relationship Id="rId29" Type="http://schemas.openxmlformats.org/officeDocument/2006/relationships/image" Target="../media/image86.e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21.wmf"/><Relationship Id="rId24" Type="http://schemas.openxmlformats.org/officeDocument/2006/relationships/oleObject" Target="../embeddings/oleObject103.bin"/><Relationship Id="rId32" Type="http://schemas.openxmlformats.org/officeDocument/2006/relationships/oleObject" Target="../embeddings/oleObject107.bin"/><Relationship Id="rId5" Type="http://schemas.openxmlformats.org/officeDocument/2006/relationships/image" Target="../media/image23.wmf"/><Relationship Id="rId15" Type="http://schemas.openxmlformats.org/officeDocument/2006/relationships/image" Target="../media/image79.emf"/><Relationship Id="rId23" Type="http://schemas.openxmlformats.org/officeDocument/2006/relationships/image" Target="../media/image83.wmf"/><Relationship Id="rId28" Type="http://schemas.openxmlformats.org/officeDocument/2006/relationships/oleObject" Target="../embeddings/oleObject105.bin"/><Relationship Id="rId10" Type="http://schemas.openxmlformats.org/officeDocument/2006/relationships/oleObject" Target="../embeddings/oleObject96.bin"/><Relationship Id="rId19" Type="http://schemas.openxmlformats.org/officeDocument/2006/relationships/image" Target="../media/image81.emf"/><Relationship Id="rId31" Type="http://schemas.openxmlformats.org/officeDocument/2006/relationships/image" Target="../media/image87.w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98.bin"/><Relationship Id="rId22" Type="http://schemas.openxmlformats.org/officeDocument/2006/relationships/oleObject" Target="../embeddings/oleObject102.bin"/><Relationship Id="rId27" Type="http://schemas.openxmlformats.org/officeDocument/2006/relationships/image" Target="../media/image85.wmf"/><Relationship Id="rId30" Type="http://schemas.openxmlformats.org/officeDocument/2006/relationships/oleObject" Target="../embeddings/oleObject10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108.bin"/><Relationship Id="rId21" Type="http://schemas.openxmlformats.org/officeDocument/2006/relationships/oleObject" Target="../embeddings/oleObject117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94.emf"/><Relationship Id="rId1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emf"/><Relationship Id="rId20" Type="http://schemas.openxmlformats.org/officeDocument/2006/relationships/image" Target="../media/image97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1.e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93.emf"/><Relationship Id="rId19" Type="http://schemas.openxmlformats.org/officeDocument/2006/relationships/oleObject" Target="../embeddings/oleObject116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95.emf"/><Relationship Id="rId22" Type="http://schemas.openxmlformats.org/officeDocument/2006/relationships/image" Target="../media/image8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8.bin"/><Relationship Id="rId26" Type="http://schemas.openxmlformats.org/officeDocument/2006/relationships/image" Target="../media/image16.wmf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4.wmf"/><Relationship Id="rId7" Type="http://schemas.openxmlformats.org/officeDocument/2006/relationships/image" Target="../media/image7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2.wmf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6.emf"/><Relationship Id="rId15" Type="http://schemas.openxmlformats.org/officeDocument/2006/relationships/image" Target="../media/image11.wmf"/><Relationship Id="rId23" Type="http://schemas.openxmlformats.org/officeDocument/2006/relationships/image" Target="../media/image15.wmf"/><Relationship Id="rId28" Type="http://schemas.openxmlformats.org/officeDocument/2006/relationships/image" Target="../media/image17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59587BA0-2F29-4FB0-80BA-894FA1052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ACB17-DF75-4F83-A520-1C7F9D987A7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47149" name="Text Box 13">
            <a:hlinkClick r:id="rId2" action="ppaction://hlinksldjump"/>
            <a:extLst>
              <a:ext uri="{FF2B5EF4-FFF2-40B4-BE49-F238E27FC236}">
                <a16:creationId xmlns:a16="http://schemas.microsoft.com/office/drawing/2014/main" id="{BD15EE63-C22C-492A-97BA-7A9D5188F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268538"/>
            <a:ext cx="54864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2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二、函数的极值及其求法    </a:t>
            </a:r>
          </a:p>
        </p:txBody>
      </p:sp>
      <p:sp>
        <p:nvSpPr>
          <p:cNvPr id="347138" name="Rectangle 2">
            <a:extLst>
              <a:ext uri="{FF2B5EF4-FFF2-40B4-BE49-F238E27FC236}">
                <a16:creationId xmlns:a16="http://schemas.microsoft.com/office/drawing/2014/main" id="{1ADE53FB-B03F-4C2A-8FA7-9E4D1740AAD0}"/>
              </a:ext>
            </a:extLst>
          </p:cNvPr>
          <p:cNvSpPr>
            <a:spLocks noChangeArrowheads="1"/>
          </p:cNvSpPr>
          <p:nvPr>
            <p:ph type="ctrTitle"/>
          </p:nvPr>
        </p:nvSpPr>
        <p:spPr bwMode="auto">
          <a:xfrm>
            <a:off x="395288" y="115888"/>
            <a:ext cx="8353425" cy="866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0">
                <a:solidFill>
                  <a:srgbClr val="CC0000"/>
                </a:solidFill>
                <a:latin typeface="黑体" panose="02010609060101010101" pitchFamily="49" charset="-122"/>
              </a:rPr>
              <a:t>函数的单调性与极值</a:t>
            </a:r>
            <a:endParaRPr lang="zh-CN" altLang="en-US" sz="4400" b="0"/>
          </a:p>
        </p:txBody>
      </p:sp>
      <p:sp>
        <p:nvSpPr>
          <p:cNvPr id="347146" name="Text Box 10">
            <a:hlinkClick r:id="rId2" action="ppaction://hlinksldjump"/>
            <a:extLst>
              <a:ext uri="{FF2B5EF4-FFF2-40B4-BE49-F238E27FC236}">
                <a16:creationId xmlns:a16="http://schemas.microsoft.com/office/drawing/2014/main" id="{1AC999C3-9B2C-40CA-9CD7-F138FD01E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404938"/>
            <a:ext cx="42672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2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一、函数的单调性    </a:t>
            </a:r>
          </a:p>
        </p:txBody>
      </p:sp>
      <p:sp>
        <p:nvSpPr>
          <p:cNvPr id="347147" name="Text Box 11">
            <a:hlinkClick r:id="rId3" action="ppaction://hlinksldjump"/>
            <a:extLst>
              <a:ext uri="{FF2B5EF4-FFF2-40B4-BE49-F238E27FC236}">
                <a16:creationId xmlns:a16="http://schemas.microsoft.com/office/drawing/2014/main" id="{D7DEFB2B-778F-4214-9675-F5AD5E222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141663"/>
            <a:ext cx="5080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2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三、最大值最小值问题    </a:t>
            </a:r>
          </a:p>
        </p:txBody>
      </p:sp>
      <p:sp>
        <p:nvSpPr>
          <p:cNvPr id="347148" name="Line 12">
            <a:extLst>
              <a:ext uri="{FF2B5EF4-FFF2-40B4-BE49-F238E27FC236}">
                <a16:creationId xmlns:a16="http://schemas.microsoft.com/office/drawing/2014/main" id="{78C359F4-FA1A-47BF-B5DF-F1F576F6F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1">
            <a:extLst>
              <a:ext uri="{FF2B5EF4-FFF2-40B4-BE49-F238E27FC236}">
                <a16:creationId xmlns:a16="http://schemas.microsoft.com/office/drawing/2014/main" id="{A1D1CAAB-13E0-4D14-9603-7B9FDD70EB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15D4A-4328-4F30-B414-20FF44115A6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50211" name="Text Box 3">
            <a:extLst>
              <a:ext uri="{FF2B5EF4-FFF2-40B4-BE49-F238E27FC236}">
                <a16:creationId xmlns:a16="http://schemas.microsoft.com/office/drawing/2014/main" id="{5F125351-F063-4557-97B1-F8A3EA259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2638"/>
            <a:ext cx="859155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2(</a:t>
            </a:r>
            <a:r>
              <a:rPr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必要条件</a:t>
            </a:r>
            <a:r>
              <a:rPr lang="en-US" altLang="zh-CN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en-US" altLang="zh-CN" b="0">
                <a:solidFill>
                  <a:srgbClr val="0000FF"/>
                </a:solidFill>
              </a:rPr>
              <a:t>        </a:t>
            </a:r>
            <a:r>
              <a:rPr lang="zh-CN" altLang="en-US" b="0">
                <a:solidFill>
                  <a:srgbClr val="0000FF"/>
                </a:solidFill>
              </a:rPr>
              <a:t>如果</a:t>
            </a:r>
            <a:r>
              <a:rPr lang="en-US" altLang="zh-CN" b="0" i="1">
                <a:solidFill>
                  <a:srgbClr val="0000FF"/>
                </a:solidFill>
              </a:rPr>
              <a:t>x</a:t>
            </a:r>
            <a:r>
              <a:rPr lang="en-US" altLang="zh-CN" b="0" baseline="-25000">
                <a:solidFill>
                  <a:srgbClr val="0000FF"/>
                </a:solidFill>
              </a:rPr>
              <a:t>0</a:t>
            </a:r>
            <a:r>
              <a:rPr lang="zh-CN" altLang="en-US" b="0">
                <a:solidFill>
                  <a:srgbClr val="0000FF"/>
                </a:solidFill>
              </a:rPr>
              <a:t>为</a:t>
            </a:r>
            <a:r>
              <a:rPr lang="en-US" altLang="zh-CN" b="0" i="1">
                <a:solidFill>
                  <a:srgbClr val="0000FF"/>
                </a:solidFill>
              </a:rPr>
              <a:t>f</a:t>
            </a:r>
            <a:r>
              <a:rPr lang="en-US" altLang="zh-CN" b="0">
                <a:solidFill>
                  <a:srgbClr val="0000FF"/>
                </a:solidFill>
              </a:rPr>
              <a:t>(</a:t>
            </a:r>
            <a:r>
              <a:rPr lang="en-US" altLang="zh-CN" b="0" i="1">
                <a:solidFill>
                  <a:srgbClr val="0000FF"/>
                </a:solidFill>
              </a:rPr>
              <a:t>x</a:t>
            </a:r>
            <a:r>
              <a:rPr lang="en-US" altLang="zh-CN" b="0">
                <a:solidFill>
                  <a:srgbClr val="0000FF"/>
                </a:solidFill>
              </a:rPr>
              <a:t>)</a:t>
            </a:r>
            <a:r>
              <a:rPr lang="zh-CN" altLang="en-US" b="0">
                <a:solidFill>
                  <a:srgbClr val="0000FF"/>
                </a:solidFill>
              </a:rPr>
              <a:t>的极值点</a:t>
            </a:r>
            <a:r>
              <a:rPr lang="en-US" altLang="zh-CN" b="0">
                <a:solidFill>
                  <a:srgbClr val="0000FF"/>
                </a:solidFill>
              </a:rPr>
              <a:t>, </a:t>
            </a:r>
            <a:r>
              <a:rPr lang="zh-CN" altLang="en-US" b="0">
                <a:solidFill>
                  <a:srgbClr val="0000FF"/>
                </a:solidFill>
              </a:rPr>
              <a:t>那么</a:t>
            </a:r>
            <a:r>
              <a:rPr lang="en-US" altLang="zh-CN" b="0" i="1">
                <a:solidFill>
                  <a:srgbClr val="0000FF"/>
                </a:solidFill>
              </a:rPr>
              <a:t>f</a:t>
            </a:r>
            <a:r>
              <a:rPr lang="en-US" altLang="zh-CN" b="0">
                <a:solidFill>
                  <a:srgbClr val="0000FF"/>
                </a:solidFill>
              </a:rPr>
              <a:t> </a:t>
            </a:r>
            <a:r>
              <a:rPr lang="en-US" altLang="zh-CN" b="0">
                <a:solidFill>
                  <a:srgbClr val="0000FF"/>
                </a:solidFill>
                <a:sym typeface="Symbol" panose="05050102010706020507" pitchFamily="18" charset="2"/>
              </a:rPr>
              <a:t></a:t>
            </a:r>
            <a:r>
              <a:rPr lang="en-US" altLang="zh-CN" b="0">
                <a:solidFill>
                  <a:srgbClr val="0000FF"/>
                </a:solidFill>
              </a:rPr>
              <a:t>(</a:t>
            </a:r>
            <a:r>
              <a:rPr lang="en-US" altLang="zh-CN" b="0" i="1">
                <a:solidFill>
                  <a:srgbClr val="0000FF"/>
                </a:solidFill>
              </a:rPr>
              <a:t>x</a:t>
            </a:r>
            <a:r>
              <a:rPr lang="en-US" altLang="zh-CN" b="0" baseline="-25000">
                <a:solidFill>
                  <a:srgbClr val="0000FF"/>
                </a:solidFill>
              </a:rPr>
              <a:t>0</a:t>
            </a:r>
            <a:r>
              <a:rPr lang="en-US" altLang="zh-CN" b="0">
                <a:solidFill>
                  <a:srgbClr val="0000FF"/>
                </a:solidFill>
              </a:rPr>
              <a:t>)</a:t>
            </a:r>
            <a:r>
              <a:rPr lang="en-US" altLang="zh-CN" b="0">
                <a:solidFill>
                  <a:srgbClr val="0000FF"/>
                </a:solidFill>
                <a:sym typeface="Symbol" panose="05050102010706020507" pitchFamily="18" charset="2"/>
              </a:rPr>
              <a:t></a:t>
            </a:r>
            <a:r>
              <a:rPr lang="en-US" altLang="zh-CN" b="0">
                <a:solidFill>
                  <a:srgbClr val="0000FF"/>
                </a:solidFill>
              </a:rPr>
              <a:t>0</a:t>
            </a:r>
            <a:r>
              <a:rPr lang="zh-CN" altLang="en-US" b="0">
                <a:solidFill>
                  <a:srgbClr val="0000FF"/>
                </a:solidFill>
              </a:rPr>
              <a:t>或</a:t>
            </a:r>
            <a:r>
              <a:rPr lang="en-US" altLang="zh-CN" b="0" i="1">
                <a:solidFill>
                  <a:srgbClr val="0000FF"/>
                </a:solidFill>
              </a:rPr>
              <a:t>f</a:t>
            </a:r>
            <a:r>
              <a:rPr lang="en-US" altLang="zh-CN" b="0">
                <a:solidFill>
                  <a:srgbClr val="0000FF"/>
                </a:solidFill>
              </a:rPr>
              <a:t> </a:t>
            </a:r>
            <a:r>
              <a:rPr lang="en-US" altLang="zh-CN" b="0">
                <a:solidFill>
                  <a:srgbClr val="0000FF"/>
                </a:solidFill>
                <a:sym typeface="Symbol" panose="05050102010706020507" pitchFamily="18" charset="2"/>
              </a:rPr>
              <a:t></a:t>
            </a:r>
            <a:r>
              <a:rPr lang="en-US" altLang="zh-CN" b="0">
                <a:solidFill>
                  <a:srgbClr val="0000FF"/>
                </a:solidFill>
              </a:rPr>
              <a:t>(</a:t>
            </a:r>
            <a:r>
              <a:rPr lang="en-US" altLang="zh-CN" b="0" i="1">
                <a:solidFill>
                  <a:srgbClr val="0000FF"/>
                </a:solidFill>
              </a:rPr>
              <a:t>x</a:t>
            </a:r>
            <a:r>
              <a:rPr lang="en-US" altLang="zh-CN" b="0" baseline="-25000">
                <a:solidFill>
                  <a:srgbClr val="0000FF"/>
                </a:solidFill>
              </a:rPr>
              <a:t>0</a:t>
            </a:r>
            <a:r>
              <a:rPr lang="en-US" altLang="zh-CN" b="0">
                <a:solidFill>
                  <a:srgbClr val="0000FF"/>
                </a:solidFill>
              </a:rPr>
              <a:t>)</a:t>
            </a:r>
            <a:r>
              <a:rPr lang="zh-CN" altLang="en-US" b="0">
                <a:solidFill>
                  <a:srgbClr val="0000FF"/>
                </a:solidFill>
              </a:rPr>
              <a:t>不存在</a:t>
            </a:r>
            <a:r>
              <a:rPr lang="en-US" altLang="zh-CN" b="0">
                <a:solidFill>
                  <a:srgbClr val="0000FF"/>
                </a:solidFill>
              </a:rPr>
              <a:t>. </a:t>
            </a:r>
          </a:p>
        </p:txBody>
      </p:sp>
      <p:grpSp>
        <p:nvGrpSpPr>
          <p:cNvPr id="350212" name="Group 4">
            <a:extLst>
              <a:ext uri="{FF2B5EF4-FFF2-40B4-BE49-F238E27FC236}">
                <a16:creationId xmlns:a16="http://schemas.microsoft.com/office/drawing/2014/main" id="{7719BCF8-4CDE-491A-A55E-6C59BF32EAA8}"/>
              </a:ext>
            </a:extLst>
          </p:cNvPr>
          <p:cNvGrpSpPr>
            <a:grpSpLocks/>
          </p:cNvGrpSpPr>
          <p:nvPr/>
        </p:nvGrpSpPr>
        <p:grpSpPr bwMode="auto">
          <a:xfrm>
            <a:off x="4914900" y="3962400"/>
            <a:ext cx="4000500" cy="2514600"/>
            <a:chOff x="3096" y="2496"/>
            <a:chExt cx="2520" cy="1584"/>
          </a:xfrm>
        </p:grpSpPr>
        <p:pic>
          <p:nvPicPr>
            <p:cNvPr id="350213" name="Picture 5" descr="3-11">
              <a:extLst>
                <a:ext uri="{FF2B5EF4-FFF2-40B4-BE49-F238E27FC236}">
                  <a16:creationId xmlns:a16="http://schemas.microsoft.com/office/drawing/2014/main" id="{3EC9D922-C27E-4916-8455-D2C9C5D207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6" y="2496"/>
              <a:ext cx="2520" cy="158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0214" name="Text Box 6">
              <a:extLst>
                <a:ext uri="{FF2B5EF4-FFF2-40B4-BE49-F238E27FC236}">
                  <a16:creationId xmlns:a16="http://schemas.microsoft.com/office/drawing/2014/main" id="{26ACACD6-879C-4B79-A735-A6A173034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7" y="3828"/>
              <a:ext cx="138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200" b="0" i="1">
                  <a:solidFill>
                    <a:schemeClr val="tx2"/>
                  </a:solidFill>
                </a:rPr>
                <a:t>x</a:t>
              </a:r>
              <a:r>
                <a:rPr lang="en-US" altLang="zh-CN" sz="2200" b="0" baseline="-25000">
                  <a:solidFill>
                    <a:schemeClr val="tx2"/>
                  </a:solidFill>
                </a:rPr>
                <a:t>1</a:t>
              </a:r>
              <a:endParaRPr lang="en-US" altLang="zh-CN" sz="2200" b="0">
                <a:solidFill>
                  <a:schemeClr val="tx2"/>
                </a:solidFill>
              </a:endParaRPr>
            </a:p>
          </p:txBody>
        </p:sp>
        <p:sp>
          <p:nvSpPr>
            <p:cNvPr id="350215" name="Line 7">
              <a:extLst>
                <a:ext uri="{FF2B5EF4-FFF2-40B4-BE49-F238E27FC236}">
                  <a16:creationId xmlns:a16="http://schemas.microsoft.com/office/drawing/2014/main" id="{01D8EE38-95D3-49DA-AE19-541722150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6" y="3312"/>
              <a:ext cx="0" cy="55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0216" name="Line 8">
              <a:extLst>
                <a:ext uri="{FF2B5EF4-FFF2-40B4-BE49-F238E27FC236}">
                  <a16:creationId xmlns:a16="http://schemas.microsoft.com/office/drawing/2014/main" id="{C505BE84-F8CC-4054-AE29-612B1E0AF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0" y="2784"/>
              <a:ext cx="0" cy="107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0217" name="Text Box 9">
              <a:extLst>
                <a:ext uri="{FF2B5EF4-FFF2-40B4-BE49-F238E27FC236}">
                  <a16:creationId xmlns:a16="http://schemas.microsoft.com/office/drawing/2014/main" id="{B14DC2B3-3DB3-4714-AF01-CD0B9FB0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9" y="3828"/>
              <a:ext cx="138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200" b="0" i="1">
                  <a:solidFill>
                    <a:schemeClr val="tx2"/>
                  </a:solidFill>
                </a:rPr>
                <a:t>x</a:t>
              </a:r>
              <a:r>
                <a:rPr lang="en-US" altLang="zh-CN" sz="2200" b="0" baseline="-25000">
                  <a:solidFill>
                    <a:schemeClr val="tx2"/>
                  </a:solidFill>
                </a:rPr>
                <a:t>2</a:t>
              </a:r>
              <a:endParaRPr lang="en-US" altLang="zh-CN" sz="2200" b="0">
                <a:solidFill>
                  <a:schemeClr val="tx2"/>
                </a:solidFill>
              </a:endParaRPr>
            </a:p>
          </p:txBody>
        </p:sp>
        <p:sp>
          <p:nvSpPr>
            <p:cNvPr id="350218" name="Line 10">
              <a:extLst>
                <a:ext uri="{FF2B5EF4-FFF2-40B4-BE49-F238E27FC236}">
                  <a16:creationId xmlns:a16="http://schemas.microsoft.com/office/drawing/2014/main" id="{9F55E0F0-8B25-4C7C-9DA1-1D5F7366B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1" y="3430"/>
              <a:ext cx="0" cy="44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0219" name="Text Box 11">
              <a:extLst>
                <a:ext uri="{FF2B5EF4-FFF2-40B4-BE49-F238E27FC236}">
                  <a16:creationId xmlns:a16="http://schemas.microsoft.com/office/drawing/2014/main" id="{B34AA3DA-5887-43DA-9E90-5DBACAF5B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8" y="3828"/>
              <a:ext cx="138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200" b="0" i="1">
                  <a:solidFill>
                    <a:schemeClr val="tx2"/>
                  </a:solidFill>
                </a:rPr>
                <a:t>x</a:t>
              </a:r>
              <a:r>
                <a:rPr lang="en-US" altLang="zh-CN" sz="2200" b="0" baseline="-25000">
                  <a:solidFill>
                    <a:schemeClr val="tx2"/>
                  </a:solidFill>
                </a:rPr>
                <a:t>3</a:t>
              </a:r>
              <a:endParaRPr lang="en-US" altLang="zh-CN" sz="2200" b="0">
                <a:solidFill>
                  <a:schemeClr val="tx2"/>
                </a:solidFill>
              </a:endParaRPr>
            </a:p>
          </p:txBody>
        </p:sp>
        <p:sp>
          <p:nvSpPr>
            <p:cNvPr id="350220" name="Line 12">
              <a:extLst>
                <a:ext uri="{FF2B5EF4-FFF2-40B4-BE49-F238E27FC236}">
                  <a16:creationId xmlns:a16="http://schemas.microsoft.com/office/drawing/2014/main" id="{D8709A78-DFB5-483C-9304-53F172663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3" y="2928"/>
              <a:ext cx="0" cy="94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0221" name="Text Box 13">
              <a:extLst>
                <a:ext uri="{FF2B5EF4-FFF2-40B4-BE49-F238E27FC236}">
                  <a16:creationId xmlns:a16="http://schemas.microsoft.com/office/drawing/2014/main" id="{A2381F57-49D9-4D35-81F3-70B8B2D05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0" y="3828"/>
              <a:ext cx="138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200" b="0" i="1">
                  <a:solidFill>
                    <a:schemeClr val="tx2"/>
                  </a:solidFill>
                </a:rPr>
                <a:t>x</a:t>
              </a:r>
              <a:r>
                <a:rPr lang="en-US" altLang="zh-CN" sz="2200" b="0" baseline="-25000">
                  <a:solidFill>
                    <a:schemeClr val="tx2"/>
                  </a:solidFill>
                </a:rPr>
                <a:t>4</a:t>
              </a:r>
              <a:endParaRPr lang="en-US" altLang="zh-CN" sz="2200" b="0">
                <a:solidFill>
                  <a:schemeClr val="tx2"/>
                </a:solidFill>
              </a:endParaRPr>
            </a:p>
          </p:txBody>
        </p:sp>
        <p:sp>
          <p:nvSpPr>
            <p:cNvPr id="350222" name="Line 14">
              <a:extLst>
                <a:ext uri="{FF2B5EF4-FFF2-40B4-BE49-F238E27FC236}">
                  <a16:creationId xmlns:a16="http://schemas.microsoft.com/office/drawing/2014/main" id="{B21311C1-BCD7-469F-90C4-AEB9EDCDA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5" y="3509"/>
              <a:ext cx="0" cy="36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0223" name="Text Box 15">
              <a:extLst>
                <a:ext uri="{FF2B5EF4-FFF2-40B4-BE49-F238E27FC236}">
                  <a16:creationId xmlns:a16="http://schemas.microsoft.com/office/drawing/2014/main" id="{E0FCD989-06F4-4A9A-9C8D-47CA13023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6" y="3828"/>
              <a:ext cx="138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200" b="0" i="1">
                  <a:solidFill>
                    <a:schemeClr val="tx2"/>
                  </a:solidFill>
                </a:rPr>
                <a:t>x</a:t>
              </a:r>
              <a:r>
                <a:rPr lang="en-US" altLang="zh-CN" sz="2200" b="0" baseline="-25000">
                  <a:solidFill>
                    <a:schemeClr val="tx2"/>
                  </a:solidFill>
                </a:rPr>
                <a:t>5</a:t>
              </a:r>
              <a:endParaRPr lang="en-US" altLang="zh-CN" sz="2200" b="0">
                <a:solidFill>
                  <a:schemeClr val="tx2"/>
                </a:solidFill>
              </a:endParaRPr>
            </a:p>
          </p:txBody>
        </p:sp>
        <p:sp>
          <p:nvSpPr>
            <p:cNvPr id="350224" name="Line 16">
              <a:extLst>
                <a:ext uri="{FF2B5EF4-FFF2-40B4-BE49-F238E27FC236}">
                  <a16:creationId xmlns:a16="http://schemas.microsoft.com/office/drawing/2014/main" id="{0C3BFD78-19E7-4186-8D56-C8068F66EF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6" y="3328"/>
              <a:ext cx="24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0225" name="Line 17">
              <a:extLst>
                <a:ext uri="{FF2B5EF4-FFF2-40B4-BE49-F238E27FC236}">
                  <a16:creationId xmlns:a16="http://schemas.microsoft.com/office/drawing/2014/main" id="{D2FFB442-1675-4D39-9A24-B53510F1B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" y="2768"/>
              <a:ext cx="24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0226" name="Line 18">
              <a:extLst>
                <a:ext uri="{FF2B5EF4-FFF2-40B4-BE49-F238E27FC236}">
                  <a16:creationId xmlns:a16="http://schemas.microsoft.com/office/drawing/2014/main" id="{58898CCA-DEE9-40CF-B6A5-958B8EBB9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3438"/>
              <a:ext cx="24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0227" name="Line 19">
              <a:extLst>
                <a:ext uri="{FF2B5EF4-FFF2-40B4-BE49-F238E27FC236}">
                  <a16:creationId xmlns:a16="http://schemas.microsoft.com/office/drawing/2014/main" id="{9F70BCD8-1A1B-43CB-B80C-692C6D854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3" y="2909"/>
              <a:ext cx="24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0228" name="Text Box 20">
            <a:extLst>
              <a:ext uri="{FF2B5EF4-FFF2-40B4-BE49-F238E27FC236}">
                <a16:creationId xmlns:a16="http://schemas.microsoft.com/office/drawing/2014/main" id="{62FA5537-1146-484D-851B-DE908C5D6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39725"/>
            <a:ext cx="8591550" cy="153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b="0">
                <a:solidFill>
                  <a:srgbClr val="CC0000"/>
                </a:solidFill>
                <a:ea typeface="黑体" panose="02010609060101010101" pitchFamily="49" charset="-122"/>
              </a:rPr>
              <a:t>费马</a:t>
            </a:r>
            <a:r>
              <a:rPr lang="en-US" altLang="zh-CN" b="0">
                <a:solidFill>
                  <a:srgbClr val="CC0000"/>
                </a:solidFill>
                <a:ea typeface="黑体" panose="02010609060101010101" pitchFamily="49" charset="-122"/>
              </a:rPr>
              <a:t>(Fermat)</a:t>
            </a:r>
            <a:r>
              <a:rPr lang="zh-CN" altLang="en-US" b="0">
                <a:solidFill>
                  <a:srgbClr val="CC0000"/>
                </a:solidFill>
                <a:ea typeface="黑体" panose="02010609060101010101" pitchFamily="49" charset="-122"/>
              </a:rPr>
              <a:t>引理</a:t>
            </a:r>
          </a:p>
          <a:p>
            <a:pPr algn="l">
              <a:lnSpc>
                <a:spcPct val="120000"/>
              </a:lnSpc>
            </a:pPr>
            <a:r>
              <a:rPr lang="zh-CN" altLang="en-US" b="0"/>
              <a:t>        </a:t>
            </a:r>
            <a:r>
              <a:rPr lang="zh-CN" altLang="en-US" b="0">
                <a:solidFill>
                  <a:srgbClr val="0000FF"/>
                </a:solidFill>
              </a:rPr>
              <a:t>设 </a:t>
            </a:r>
            <a:r>
              <a:rPr lang="en-US" altLang="zh-CN" b="0" i="1">
                <a:solidFill>
                  <a:srgbClr val="0000FF"/>
                </a:solidFill>
              </a:rPr>
              <a:t>f</a:t>
            </a:r>
            <a:r>
              <a:rPr lang="en-US" altLang="zh-CN" b="0">
                <a:solidFill>
                  <a:srgbClr val="0000FF"/>
                </a:solidFill>
              </a:rPr>
              <a:t>(</a:t>
            </a:r>
            <a:r>
              <a:rPr lang="en-US" altLang="zh-CN" b="0" i="1">
                <a:solidFill>
                  <a:srgbClr val="0000FF"/>
                </a:solidFill>
              </a:rPr>
              <a:t>x</a:t>
            </a:r>
            <a:r>
              <a:rPr lang="en-US" altLang="zh-CN" b="0" baseline="-25000">
                <a:solidFill>
                  <a:srgbClr val="0000FF"/>
                </a:solidFill>
              </a:rPr>
              <a:t>0</a:t>
            </a:r>
            <a:r>
              <a:rPr lang="en-US" altLang="zh-CN" b="0">
                <a:solidFill>
                  <a:srgbClr val="0000FF"/>
                </a:solidFill>
              </a:rPr>
              <a:t>)</a:t>
            </a:r>
            <a:r>
              <a:rPr lang="zh-CN" altLang="en-US" b="0">
                <a:solidFill>
                  <a:srgbClr val="0000FF"/>
                </a:solidFill>
              </a:rPr>
              <a:t>为函数</a:t>
            </a:r>
            <a:r>
              <a:rPr lang="zh-CN" altLang="en-US" b="0">
                <a:solidFill>
                  <a:srgbClr val="0000FF"/>
                </a:solidFill>
                <a:ea typeface="华文细黑" panose="02010600040101010101" pitchFamily="2" charset="-122"/>
              </a:rPr>
              <a:t> </a:t>
            </a:r>
            <a:r>
              <a:rPr lang="en-US" altLang="zh-CN" b="0" i="1">
                <a:solidFill>
                  <a:srgbClr val="0000FF"/>
                </a:solidFill>
                <a:ea typeface="华文细黑" panose="02010600040101010101" pitchFamily="2" charset="-122"/>
              </a:rPr>
              <a:t>f</a:t>
            </a:r>
            <a:r>
              <a:rPr lang="en-US" altLang="zh-CN" b="0">
                <a:solidFill>
                  <a:srgbClr val="0000FF"/>
                </a:solidFill>
                <a:ea typeface="华文细黑" panose="02010600040101010101" pitchFamily="2" charset="-122"/>
              </a:rPr>
              <a:t>(</a:t>
            </a:r>
            <a:r>
              <a:rPr lang="en-US" altLang="zh-CN" b="0" i="1">
                <a:solidFill>
                  <a:srgbClr val="0000FF"/>
                </a:solidFill>
                <a:ea typeface="华文细黑" panose="02010600040101010101" pitchFamily="2" charset="-122"/>
              </a:rPr>
              <a:t>x</a:t>
            </a:r>
            <a:r>
              <a:rPr lang="en-US" altLang="zh-CN" b="0">
                <a:solidFill>
                  <a:srgbClr val="0000FF"/>
                </a:solidFill>
                <a:ea typeface="华文细黑" panose="02010600040101010101" pitchFamily="2" charset="-122"/>
              </a:rPr>
              <a:t>)</a:t>
            </a:r>
            <a:r>
              <a:rPr lang="zh-CN" altLang="en-US" b="0">
                <a:solidFill>
                  <a:srgbClr val="0000FF"/>
                </a:solidFill>
              </a:rPr>
              <a:t>在开区间</a:t>
            </a:r>
            <a:r>
              <a:rPr lang="en-US" altLang="zh-CN" b="0">
                <a:solidFill>
                  <a:srgbClr val="0000FF"/>
                </a:solidFill>
              </a:rPr>
              <a:t>(</a:t>
            </a:r>
            <a:r>
              <a:rPr lang="en-US" altLang="zh-CN" b="0" i="1">
                <a:solidFill>
                  <a:srgbClr val="0000FF"/>
                </a:solidFill>
              </a:rPr>
              <a:t>a</a:t>
            </a:r>
            <a:r>
              <a:rPr lang="en-US" altLang="zh-CN" b="0">
                <a:solidFill>
                  <a:srgbClr val="0000FF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>
                <a:solidFill>
                  <a:srgbClr val="0000FF"/>
                </a:solidFill>
              </a:rPr>
              <a:t> </a:t>
            </a:r>
            <a:r>
              <a:rPr lang="en-US" altLang="zh-CN" b="0" i="1">
                <a:solidFill>
                  <a:srgbClr val="0000FF"/>
                </a:solidFill>
              </a:rPr>
              <a:t>b</a:t>
            </a:r>
            <a:r>
              <a:rPr lang="en-US" altLang="zh-CN" b="0">
                <a:solidFill>
                  <a:srgbClr val="0000FF"/>
                </a:solidFill>
              </a:rPr>
              <a:t>)</a:t>
            </a:r>
            <a:r>
              <a:rPr lang="zh-CN" altLang="en-US" b="0">
                <a:solidFill>
                  <a:srgbClr val="0000FF"/>
                </a:solidFill>
              </a:rPr>
              <a:t>内的最大</a:t>
            </a:r>
            <a:r>
              <a:rPr lang="en-US" altLang="zh-CN" b="0">
                <a:solidFill>
                  <a:srgbClr val="0000FF"/>
                </a:solidFill>
                <a:ea typeface="华文细黑" panose="02010600040101010101" pitchFamily="2" charset="-122"/>
              </a:rPr>
              <a:t>(</a:t>
            </a:r>
            <a:r>
              <a:rPr lang="zh-CN" altLang="en-US" b="0">
                <a:solidFill>
                  <a:srgbClr val="0000FF"/>
                </a:solidFill>
              </a:rPr>
              <a:t>小</a:t>
            </a:r>
            <a:r>
              <a:rPr lang="en-US" altLang="zh-CN" b="0">
                <a:solidFill>
                  <a:srgbClr val="0000FF"/>
                </a:solidFill>
                <a:ea typeface="华文细黑" panose="02010600040101010101" pitchFamily="2" charset="-122"/>
              </a:rPr>
              <a:t>)</a:t>
            </a:r>
            <a:r>
              <a:rPr lang="zh-CN" altLang="en-US" b="0">
                <a:solidFill>
                  <a:srgbClr val="0000FF"/>
                </a:solidFill>
              </a:rPr>
              <a:t>值</a:t>
            </a:r>
            <a:r>
              <a:rPr lang="en-US" altLang="zh-CN" b="0">
                <a:solidFill>
                  <a:srgbClr val="0000FF"/>
                </a:solidFill>
                <a:ea typeface="华文细黑" panose="02010600040101010101" pitchFamily="2" charset="-122"/>
              </a:rPr>
              <a:t>,</a:t>
            </a:r>
          </a:p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rgbClr val="0000FF"/>
                </a:solidFill>
              </a:rPr>
              <a:t>若</a:t>
            </a:r>
            <a:r>
              <a:rPr lang="zh-CN" altLang="en-US" b="0">
                <a:solidFill>
                  <a:srgbClr val="0000FF"/>
                </a:solidFill>
                <a:ea typeface="华文细黑" panose="02010600040101010101" pitchFamily="2" charset="-122"/>
              </a:rPr>
              <a:t> </a:t>
            </a:r>
            <a:r>
              <a:rPr lang="en-US" altLang="zh-CN" b="0" i="1">
                <a:solidFill>
                  <a:srgbClr val="0000FF"/>
                </a:solidFill>
              </a:rPr>
              <a:t>f</a:t>
            </a:r>
            <a:r>
              <a:rPr lang="en-US" altLang="zh-CN" b="0">
                <a:solidFill>
                  <a:srgbClr val="0000FF"/>
                </a:solidFill>
              </a:rPr>
              <a:t> </a:t>
            </a:r>
            <a:r>
              <a:rPr lang="en-US" altLang="zh-CN" b="0">
                <a:solidFill>
                  <a:srgbClr val="0000FF"/>
                </a:solidFill>
                <a:sym typeface="Symbol" panose="05050102010706020507" pitchFamily="18" charset="2"/>
              </a:rPr>
              <a:t></a:t>
            </a:r>
            <a:r>
              <a:rPr lang="en-US" altLang="zh-CN" b="0">
                <a:solidFill>
                  <a:srgbClr val="0000FF"/>
                </a:solidFill>
              </a:rPr>
              <a:t>(</a:t>
            </a:r>
            <a:r>
              <a:rPr lang="en-US" altLang="zh-CN" b="0" i="1">
                <a:solidFill>
                  <a:srgbClr val="0000FF"/>
                </a:solidFill>
              </a:rPr>
              <a:t>x</a:t>
            </a:r>
            <a:r>
              <a:rPr lang="en-US" altLang="zh-CN" b="0" baseline="-25000">
                <a:solidFill>
                  <a:srgbClr val="0000FF"/>
                </a:solidFill>
              </a:rPr>
              <a:t>0</a:t>
            </a:r>
            <a:r>
              <a:rPr lang="en-US" altLang="zh-CN" b="0">
                <a:solidFill>
                  <a:srgbClr val="0000FF"/>
                </a:solidFill>
              </a:rPr>
              <a:t>)</a:t>
            </a:r>
            <a:r>
              <a:rPr lang="zh-CN" altLang="en-US" b="0">
                <a:solidFill>
                  <a:srgbClr val="0000FF"/>
                </a:solidFill>
              </a:rPr>
              <a:t>存在</a:t>
            </a:r>
            <a:r>
              <a:rPr lang="en-US" altLang="zh-CN" b="0">
                <a:solidFill>
                  <a:srgbClr val="0000FF"/>
                </a:solidFill>
              </a:rPr>
              <a:t>, </a:t>
            </a:r>
            <a:r>
              <a:rPr lang="zh-CN" altLang="en-US" b="0">
                <a:solidFill>
                  <a:srgbClr val="0000FF"/>
                </a:solidFill>
              </a:rPr>
              <a:t>则</a:t>
            </a:r>
            <a:r>
              <a:rPr lang="zh-CN" altLang="en-US" b="0">
                <a:solidFill>
                  <a:srgbClr val="0000FF"/>
                </a:solidFill>
                <a:ea typeface="华文细黑" panose="02010600040101010101" pitchFamily="2" charset="-122"/>
              </a:rPr>
              <a:t> </a:t>
            </a:r>
            <a:r>
              <a:rPr lang="en-US" altLang="zh-CN" b="0" i="1">
                <a:solidFill>
                  <a:srgbClr val="0000FF"/>
                </a:solidFill>
              </a:rPr>
              <a:t>f</a:t>
            </a:r>
            <a:r>
              <a:rPr lang="en-US" altLang="zh-CN" b="0">
                <a:solidFill>
                  <a:srgbClr val="0000FF"/>
                </a:solidFill>
              </a:rPr>
              <a:t> </a:t>
            </a:r>
            <a:r>
              <a:rPr lang="en-US" altLang="zh-CN" b="0">
                <a:solidFill>
                  <a:srgbClr val="0000FF"/>
                </a:solidFill>
                <a:sym typeface="Symbol" panose="05050102010706020507" pitchFamily="18" charset="2"/>
              </a:rPr>
              <a:t></a:t>
            </a:r>
            <a:r>
              <a:rPr lang="en-US" altLang="zh-CN" b="0">
                <a:solidFill>
                  <a:srgbClr val="0000FF"/>
                </a:solidFill>
              </a:rPr>
              <a:t>(</a:t>
            </a:r>
            <a:r>
              <a:rPr lang="en-US" altLang="zh-CN" b="0" i="1">
                <a:solidFill>
                  <a:srgbClr val="0000FF"/>
                </a:solidFill>
              </a:rPr>
              <a:t>x</a:t>
            </a:r>
            <a:r>
              <a:rPr lang="en-US" altLang="zh-CN" b="0" baseline="-25000">
                <a:solidFill>
                  <a:srgbClr val="0000FF"/>
                </a:solidFill>
              </a:rPr>
              <a:t>0</a:t>
            </a:r>
            <a:r>
              <a:rPr lang="en-US" altLang="zh-CN" b="0">
                <a:solidFill>
                  <a:srgbClr val="0000FF"/>
                </a:solidFill>
              </a:rPr>
              <a:t>) </a:t>
            </a:r>
            <a:r>
              <a:rPr lang="en-US" altLang="zh-CN" b="0">
                <a:solidFill>
                  <a:srgbClr val="0000FF"/>
                </a:solidFill>
                <a:sym typeface="Symbol" panose="05050102010706020507" pitchFamily="18" charset="2"/>
              </a:rPr>
              <a:t> </a:t>
            </a:r>
            <a:r>
              <a:rPr lang="en-US" altLang="zh-CN" b="0">
                <a:solidFill>
                  <a:srgbClr val="0000FF"/>
                </a:solidFill>
              </a:rPr>
              <a:t>0 </a:t>
            </a:r>
            <a:r>
              <a:rPr lang="en-US" altLang="zh-CN" b="0">
                <a:solidFill>
                  <a:srgbClr val="0000FF"/>
                </a:solidFill>
                <a:sym typeface="Symbol" panose="05050102010706020507" pitchFamily="18" charset="2"/>
              </a:rPr>
              <a:t></a:t>
            </a:r>
            <a:r>
              <a:rPr lang="en-US" altLang="zh-CN" b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50229" name="Text Box 21">
            <a:extLst>
              <a:ext uri="{FF2B5EF4-FFF2-40B4-BE49-F238E27FC236}">
                <a16:creationId xmlns:a16="http://schemas.microsoft.com/office/drawing/2014/main" id="{6C2B053B-31F5-43C6-8FED-97883A381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789363"/>
            <a:ext cx="4648200" cy="153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0">
                <a:solidFill>
                  <a:srgbClr val="CC0000"/>
                </a:solidFill>
                <a:ea typeface="黑体" panose="02010609060101010101" pitchFamily="49" charset="-122"/>
              </a:rPr>
              <a:t>观察与思考：</a:t>
            </a:r>
          </a:p>
          <a:p>
            <a:pPr algn="just">
              <a:lnSpc>
                <a:spcPct val="120000"/>
              </a:lnSpc>
            </a:pPr>
            <a:r>
              <a:rPr lang="zh-CN" altLang="en-US" b="0">
                <a:solidFill>
                  <a:schemeClr val="tx2"/>
                </a:solidFill>
              </a:rPr>
              <a:t>        </a:t>
            </a:r>
            <a:r>
              <a:rPr lang="zh-CN" altLang="en-US" b="0">
                <a:solidFill>
                  <a:srgbClr val="000000"/>
                </a:solidFill>
              </a:rPr>
              <a:t>观察曲线的升降与极值之间的关系</a:t>
            </a:r>
            <a:r>
              <a:rPr lang="en-US" altLang="zh-CN" b="0">
                <a:solidFill>
                  <a:srgbClr val="000000"/>
                </a:solidFill>
                <a:latin typeface="Symbol" panose="05050102010706020507" pitchFamily="18" charset="2"/>
              </a:rPr>
              <a:t>.</a:t>
            </a:r>
          </a:p>
        </p:txBody>
      </p:sp>
      <p:graphicFrame>
        <p:nvGraphicFramePr>
          <p:cNvPr id="350230" name="Object 22">
            <a:extLst>
              <a:ext uri="{FF2B5EF4-FFF2-40B4-BE49-F238E27FC236}">
                <a16:creationId xmlns:a16="http://schemas.microsoft.com/office/drawing/2014/main" id="{B7D7565E-28F2-4BDF-A8FB-E5832B1555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6188" y="5445125"/>
          <a:ext cx="230187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32" name="公式" r:id="rId4" imgW="114120" imgH="114120" progId="Equation.3">
                  <p:embed/>
                </p:oleObj>
              </mc:Choice>
              <mc:Fallback>
                <p:oleObj name="公式" r:id="rId4" imgW="114120" imgH="1141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5445125"/>
                        <a:ext cx="230187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31" name="Text Box 23">
            <a:extLst>
              <a:ext uri="{FF2B5EF4-FFF2-40B4-BE49-F238E27FC236}">
                <a16:creationId xmlns:a16="http://schemas.microsoft.com/office/drawing/2014/main" id="{C9BE3FF4-E477-4C3F-9A9C-AE6EE1AA4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141663"/>
            <a:ext cx="34798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Tx/>
              <a:buChar char="•"/>
            </a:pPr>
            <a:r>
              <a:rPr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驻点</a:t>
            </a:r>
            <a:r>
              <a:rPr lang="en-US" altLang="zh-CN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b="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rgbClr val="000000"/>
                </a:solidFill>
              </a:rPr>
              <a:t>导数的零点</a:t>
            </a:r>
            <a:r>
              <a:rPr lang="en-US" altLang="zh-CN" b="0">
                <a:solidFill>
                  <a:srgbClr val="000000"/>
                </a:solidFill>
                <a:latin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0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2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1">
            <a:extLst>
              <a:ext uri="{FF2B5EF4-FFF2-40B4-BE49-F238E27FC236}">
                <a16:creationId xmlns:a16="http://schemas.microsoft.com/office/drawing/2014/main" id="{AE20EC49-135F-4DD9-9790-96E2F668C4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F38D4-4929-4E65-B55F-87B29586F7C4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51234" name="Text Box 2">
            <a:extLst>
              <a:ext uri="{FF2B5EF4-FFF2-40B4-BE49-F238E27FC236}">
                <a16:creationId xmlns:a16="http://schemas.microsoft.com/office/drawing/2014/main" id="{3EEA17AD-F701-490E-B9AF-B0105A227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04850"/>
            <a:ext cx="8736013" cy="358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600" b="0">
                <a:solidFill>
                  <a:schemeClr val="tx2"/>
                </a:solidFill>
              </a:rPr>
              <a:t>        </a:t>
            </a:r>
            <a:r>
              <a:rPr lang="zh-CN" altLang="en-US" b="0"/>
              <a:t>设函数</a:t>
            </a:r>
            <a:r>
              <a:rPr lang="en-US" altLang="zh-CN" b="0" i="1">
                <a:cs typeface="Times New Roman" panose="02020603050405020304" pitchFamily="18" charset="0"/>
              </a:rPr>
              <a:t>f</a:t>
            </a:r>
            <a:r>
              <a:rPr lang="en-US" altLang="zh-CN" b="0">
                <a:cs typeface="Times New Roman" panose="02020603050405020304" pitchFamily="18" charset="0"/>
              </a:rPr>
              <a:t>(</a:t>
            </a:r>
            <a:r>
              <a:rPr lang="en-US" altLang="zh-CN" b="0" i="1">
                <a:cs typeface="Times New Roman" panose="02020603050405020304" pitchFamily="18" charset="0"/>
              </a:rPr>
              <a:t>x</a:t>
            </a:r>
            <a:r>
              <a:rPr lang="en-US" altLang="zh-CN" b="0">
                <a:cs typeface="Times New Roman" panose="02020603050405020304" pitchFamily="18" charset="0"/>
              </a:rPr>
              <a:t>)</a:t>
            </a:r>
            <a:r>
              <a:rPr lang="zh-CN" altLang="en-US" b="0"/>
              <a:t>在</a:t>
            </a:r>
            <a:r>
              <a:rPr lang="en-US" altLang="zh-CN" b="0" i="1">
                <a:cs typeface="Times New Roman" panose="02020603050405020304" pitchFamily="18" charset="0"/>
              </a:rPr>
              <a:t>x</a:t>
            </a:r>
            <a:r>
              <a:rPr lang="en-US" altLang="zh-CN" b="0" baseline="-30000">
                <a:cs typeface="Times New Roman" panose="02020603050405020304" pitchFamily="18" charset="0"/>
              </a:rPr>
              <a:t>0</a:t>
            </a:r>
            <a:r>
              <a:rPr lang="zh-CN" altLang="en-US" b="0"/>
              <a:t>处连续</a:t>
            </a:r>
            <a:r>
              <a:rPr lang="zh-CN" altLang="en-US" b="0">
                <a:cs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zh-CN" altLang="en-US" b="0">
                <a:cs typeface="Times New Roman" panose="02020603050405020304" pitchFamily="18" charset="0"/>
              </a:rPr>
              <a:t> </a:t>
            </a:r>
            <a:r>
              <a:rPr lang="zh-CN" altLang="en-US" b="0"/>
              <a:t>且在</a:t>
            </a:r>
            <a:r>
              <a:rPr lang="en-US" altLang="zh-CN" b="0">
                <a:cs typeface="Times New Roman" panose="02020603050405020304" pitchFamily="18" charset="0"/>
              </a:rPr>
              <a:t>(</a:t>
            </a:r>
            <a:r>
              <a:rPr lang="en-US" altLang="zh-CN" b="0" i="1">
                <a:cs typeface="Times New Roman" panose="02020603050405020304" pitchFamily="18" charset="0"/>
              </a:rPr>
              <a:t>a</a:t>
            </a:r>
            <a:r>
              <a:rPr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en-US" altLang="zh-CN" b="0">
                <a:cs typeface="Times New Roman" panose="02020603050405020304" pitchFamily="18" charset="0"/>
              </a:rPr>
              <a:t> </a:t>
            </a:r>
            <a:r>
              <a:rPr lang="en-US" altLang="zh-CN" b="0" i="1">
                <a:cs typeface="Times New Roman" panose="02020603050405020304" pitchFamily="18" charset="0"/>
              </a:rPr>
              <a:t>x</a:t>
            </a:r>
            <a:r>
              <a:rPr lang="en-US" altLang="zh-CN" b="0" baseline="-30000">
                <a:cs typeface="Times New Roman" panose="02020603050405020304" pitchFamily="18" charset="0"/>
              </a:rPr>
              <a:t>0</a:t>
            </a:r>
            <a:r>
              <a:rPr lang="en-US" altLang="zh-CN" b="0">
                <a:cs typeface="Times New Roman" panose="02020603050405020304" pitchFamily="18" charset="0"/>
              </a:rPr>
              <a:t>)</a:t>
            </a:r>
            <a:r>
              <a:rPr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0">
                <a:cs typeface="Times New Roman" panose="02020603050405020304" pitchFamily="18" charset="0"/>
              </a:rPr>
              <a:t>(</a:t>
            </a:r>
            <a:r>
              <a:rPr lang="en-US" altLang="zh-CN" b="0" i="1">
                <a:cs typeface="Times New Roman" panose="02020603050405020304" pitchFamily="18" charset="0"/>
              </a:rPr>
              <a:t>x</a:t>
            </a:r>
            <a:r>
              <a:rPr lang="en-US" altLang="zh-CN" b="0" baseline="-30000">
                <a:cs typeface="Times New Roman" panose="02020603050405020304" pitchFamily="18" charset="0"/>
              </a:rPr>
              <a:t>0</a:t>
            </a:r>
            <a:r>
              <a:rPr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en-US" altLang="zh-CN" b="0">
                <a:cs typeface="Times New Roman" panose="02020603050405020304" pitchFamily="18" charset="0"/>
              </a:rPr>
              <a:t> </a:t>
            </a:r>
            <a:r>
              <a:rPr lang="en-US" altLang="zh-CN" b="0" i="1">
                <a:cs typeface="Times New Roman" panose="02020603050405020304" pitchFamily="18" charset="0"/>
              </a:rPr>
              <a:t>b</a:t>
            </a:r>
            <a:r>
              <a:rPr lang="en-US" altLang="zh-CN" b="0">
                <a:cs typeface="Times New Roman" panose="02020603050405020304" pitchFamily="18" charset="0"/>
              </a:rPr>
              <a:t>)</a:t>
            </a:r>
            <a:r>
              <a:rPr lang="zh-CN" altLang="en-US" b="0"/>
              <a:t>内可导</a:t>
            </a:r>
            <a:r>
              <a:rPr lang="zh-CN" altLang="en-US" b="0">
                <a:cs typeface="Times New Roman" panose="02020603050405020304" pitchFamily="18" charset="0"/>
                <a:sym typeface="Symbol" panose="05050102010706020507" pitchFamily="18" charset="2"/>
              </a:rPr>
              <a:t></a:t>
            </a:r>
            <a:r>
              <a:rPr lang="zh-CN" altLang="en-US" b="0">
                <a:cs typeface="Times New Roman" panose="02020603050405020304" pitchFamily="18" charset="0"/>
              </a:rPr>
              <a:t>  </a:t>
            </a:r>
          </a:p>
          <a:p>
            <a:pPr algn="just">
              <a:lnSpc>
                <a:spcPct val="120000"/>
              </a:lnSpc>
            </a:pPr>
            <a:r>
              <a:rPr lang="zh-CN" altLang="en-US" b="0">
                <a:cs typeface="Times New Roman" panose="02020603050405020304" pitchFamily="18" charset="0"/>
              </a:rPr>
              <a:t>        </a:t>
            </a:r>
            <a:r>
              <a:rPr lang="en-US" altLang="zh-CN" b="0">
                <a:cs typeface="Times New Roman" panose="02020603050405020304" pitchFamily="18" charset="0"/>
              </a:rPr>
              <a:t>(1)</a:t>
            </a:r>
            <a:r>
              <a:rPr lang="zh-CN" altLang="en-US" b="0"/>
              <a:t>如果在</a:t>
            </a:r>
            <a:r>
              <a:rPr lang="en-US" altLang="zh-CN" b="0">
                <a:cs typeface="Times New Roman" panose="02020603050405020304" pitchFamily="18" charset="0"/>
              </a:rPr>
              <a:t>(</a:t>
            </a:r>
            <a:r>
              <a:rPr lang="en-US" altLang="zh-CN" b="0" i="1">
                <a:cs typeface="Times New Roman" panose="02020603050405020304" pitchFamily="18" charset="0"/>
              </a:rPr>
              <a:t>a</a:t>
            </a:r>
            <a:r>
              <a:rPr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en-US" altLang="zh-CN" b="0">
                <a:cs typeface="Times New Roman" panose="02020603050405020304" pitchFamily="18" charset="0"/>
              </a:rPr>
              <a:t> </a:t>
            </a:r>
            <a:r>
              <a:rPr lang="en-US" altLang="zh-CN" b="0" i="1">
                <a:cs typeface="Times New Roman" panose="02020603050405020304" pitchFamily="18" charset="0"/>
              </a:rPr>
              <a:t>x</a:t>
            </a:r>
            <a:r>
              <a:rPr lang="en-US" altLang="zh-CN" b="0" baseline="-30000">
                <a:cs typeface="Times New Roman" panose="02020603050405020304" pitchFamily="18" charset="0"/>
              </a:rPr>
              <a:t>0</a:t>
            </a:r>
            <a:r>
              <a:rPr lang="en-US" altLang="zh-CN" b="0">
                <a:cs typeface="Times New Roman" panose="02020603050405020304" pitchFamily="18" charset="0"/>
              </a:rPr>
              <a:t>)</a:t>
            </a:r>
            <a:r>
              <a:rPr lang="zh-CN" altLang="en-US" b="0"/>
              <a:t>内</a:t>
            </a:r>
            <a:r>
              <a:rPr lang="en-US" altLang="zh-CN" b="0" i="1">
                <a:cs typeface="Times New Roman" panose="02020603050405020304" pitchFamily="18" charset="0"/>
              </a:rPr>
              <a:t>f</a:t>
            </a:r>
            <a:r>
              <a:rPr lang="en-US" altLang="zh-CN" b="0">
                <a:cs typeface="Times New Roman" panose="02020603050405020304" pitchFamily="18" charset="0"/>
              </a:rPr>
              <a:t> </a:t>
            </a:r>
            <a:r>
              <a:rPr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="0">
                <a:cs typeface="Times New Roman" panose="02020603050405020304" pitchFamily="18" charset="0"/>
              </a:rPr>
              <a:t>(</a:t>
            </a:r>
            <a:r>
              <a:rPr lang="en-US" altLang="zh-CN" b="0" i="1">
                <a:cs typeface="Times New Roman" panose="02020603050405020304" pitchFamily="18" charset="0"/>
              </a:rPr>
              <a:t>x</a:t>
            </a:r>
            <a:r>
              <a:rPr lang="en-US" altLang="zh-CN" b="0">
                <a:cs typeface="Times New Roman" panose="02020603050405020304" pitchFamily="18" charset="0"/>
              </a:rPr>
              <a:t>)</a:t>
            </a:r>
            <a:r>
              <a:rPr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</a:t>
            </a:r>
            <a:r>
              <a:rPr lang="en-US" altLang="zh-CN" b="0">
                <a:cs typeface="Times New Roman" panose="02020603050405020304" pitchFamily="18" charset="0"/>
              </a:rPr>
              <a:t>0</a:t>
            </a:r>
            <a:r>
              <a:rPr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en-US" altLang="zh-CN" b="0"/>
              <a:t> </a:t>
            </a:r>
            <a:r>
              <a:rPr lang="zh-CN" altLang="en-US" b="0"/>
              <a:t>在</a:t>
            </a:r>
            <a:r>
              <a:rPr lang="en-US" altLang="zh-CN" b="0">
                <a:cs typeface="Times New Roman" panose="02020603050405020304" pitchFamily="18" charset="0"/>
              </a:rPr>
              <a:t>(</a:t>
            </a:r>
            <a:r>
              <a:rPr lang="en-US" altLang="zh-CN" b="0" i="1">
                <a:cs typeface="Times New Roman" panose="02020603050405020304" pitchFamily="18" charset="0"/>
              </a:rPr>
              <a:t>x</a:t>
            </a:r>
            <a:r>
              <a:rPr lang="en-US" altLang="zh-CN" b="0" baseline="-30000">
                <a:cs typeface="Times New Roman" panose="02020603050405020304" pitchFamily="18" charset="0"/>
              </a:rPr>
              <a:t>0</a:t>
            </a:r>
            <a:r>
              <a:rPr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en-US" altLang="zh-CN" b="0">
                <a:cs typeface="Times New Roman" panose="02020603050405020304" pitchFamily="18" charset="0"/>
              </a:rPr>
              <a:t> </a:t>
            </a:r>
            <a:r>
              <a:rPr lang="en-US" altLang="zh-CN" b="0" i="1">
                <a:cs typeface="Times New Roman" panose="02020603050405020304" pitchFamily="18" charset="0"/>
              </a:rPr>
              <a:t>b</a:t>
            </a:r>
            <a:r>
              <a:rPr lang="en-US" altLang="zh-CN" b="0">
                <a:cs typeface="Times New Roman" panose="02020603050405020304" pitchFamily="18" charset="0"/>
              </a:rPr>
              <a:t>)</a:t>
            </a:r>
            <a:r>
              <a:rPr lang="zh-CN" altLang="en-US" b="0"/>
              <a:t>内</a:t>
            </a:r>
            <a:r>
              <a:rPr lang="en-US" altLang="zh-CN" b="0" i="1">
                <a:cs typeface="Times New Roman" panose="02020603050405020304" pitchFamily="18" charset="0"/>
              </a:rPr>
              <a:t>f</a:t>
            </a:r>
            <a:r>
              <a:rPr lang="en-US" altLang="zh-CN" b="0">
                <a:cs typeface="Times New Roman" panose="02020603050405020304" pitchFamily="18" charset="0"/>
              </a:rPr>
              <a:t> </a:t>
            </a:r>
            <a:r>
              <a:rPr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="0">
                <a:cs typeface="Times New Roman" panose="02020603050405020304" pitchFamily="18" charset="0"/>
              </a:rPr>
              <a:t>(</a:t>
            </a:r>
            <a:r>
              <a:rPr lang="en-US" altLang="zh-CN" b="0" i="1">
                <a:cs typeface="Times New Roman" panose="02020603050405020304" pitchFamily="18" charset="0"/>
              </a:rPr>
              <a:t>x</a:t>
            </a:r>
            <a:r>
              <a:rPr lang="en-US" altLang="zh-CN" b="0">
                <a:cs typeface="Times New Roman" panose="02020603050405020304" pitchFamily="18" charset="0"/>
              </a:rPr>
              <a:t>)</a:t>
            </a:r>
            <a:r>
              <a:rPr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b="0">
                <a:cs typeface="Times New Roman" panose="02020603050405020304" pitchFamily="18" charset="0"/>
              </a:rPr>
              <a:t>0</a:t>
            </a:r>
            <a:r>
              <a:rPr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en-US" altLang="zh-CN" b="0"/>
              <a:t> </a:t>
            </a:r>
          </a:p>
          <a:p>
            <a:pPr algn="just">
              <a:lnSpc>
                <a:spcPct val="120000"/>
              </a:lnSpc>
            </a:pPr>
            <a:r>
              <a:rPr lang="zh-CN" altLang="en-US" b="0"/>
              <a:t>那么函数</a:t>
            </a:r>
            <a:r>
              <a:rPr lang="en-US" altLang="zh-CN" b="0" i="1">
                <a:cs typeface="Times New Roman" panose="02020603050405020304" pitchFamily="18" charset="0"/>
              </a:rPr>
              <a:t>f</a:t>
            </a:r>
            <a:r>
              <a:rPr lang="en-US" altLang="zh-CN" b="0">
                <a:cs typeface="Times New Roman" panose="02020603050405020304" pitchFamily="18" charset="0"/>
              </a:rPr>
              <a:t>(</a:t>
            </a:r>
            <a:r>
              <a:rPr lang="en-US" altLang="zh-CN" b="0" i="1">
                <a:cs typeface="Times New Roman" panose="02020603050405020304" pitchFamily="18" charset="0"/>
              </a:rPr>
              <a:t>x</a:t>
            </a:r>
            <a:r>
              <a:rPr lang="en-US" altLang="zh-CN" b="0">
                <a:cs typeface="Times New Roman" panose="02020603050405020304" pitchFamily="18" charset="0"/>
              </a:rPr>
              <a:t>)</a:t>
            </a:r>
            <a:r>
              <a:rPr lang="zh-CN" altLang="en-US" b="0"/>
              <a:t>在</a:t>
            </a:r>
            <a:r>
              <a:rPr lang="en-US" altLang="zh-CN" b="0" i="1">
                <a:cs typeface="Times New Roman" panose="02020603050405020304" pitchFamily="18" charset="0"/>
              </a:rPr>
              <a:t>x</a:t>
            </a:r>
            <a:r>
              <a:rPr lang="en-US" altLang="zh-CN" b="0" baseline="-30000">
                <a:cs typeface="Times New Roman" panose="02020603050405020304" pitchFamily="18" charset="0"/>
              </a:rPr>
              <a:t>0</a:t>
            </a:r>
            <a:r>
              <a:rPr lang="zh-CN" altLang="en-US" b="0"/>
              <a:t>处取得极大值</a:t>
            </a:r>
            <a:r>
              <a:rPr lang="zh-CN" altLang="en-US" b="0">
                <a:cs typeface="Times New Roman" panose="02020603050405020304" pitchFamily="18" charset="0"/>
                <a:sym typeface="Symbol" panose="05050102010706020507" pitchFamily="18" charset="2"/>
              </a:rPr>
              <a:t></a:t>
            </a:r>
            <a:r>
              <a:rPr lang="zh-CN" altLang="en-US" b="0"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zh-CN" altLang="en-US" b="0">
                <a:cs typeface="Times New Roman" panose="02020603050405020304" pitchFamily="18" charset="0"/>
              </a:rPr>
              <a:t>        </a:t>
            </a:r>
            <a:r>
              <a:rPr lang="en-US" altLang="zh-CN" b="0">
                <a:cs typeface="Times New Roman" panose="02020603050405020304" pitchFamily="18" charset="0"/>
              </a:rPr>
              <a:t>(2)</a:t>
            </a:r>
            <a:r>
              <a:rPr lang="zh-CN" altLang="en-US" b="0"/>
              <a:t>如果在</a:t>
            </a:r>
            <a:r>
              <a:rPr lang="en-US" altLang="zh-CN" b="0">
                <a:cs typeface="Times New Roman" panose="02020603050405020304" pitchFamily="18" charset="0"/>
              </a:rPr>
              <a:t>(</a:t>
            </a:r>
            <a:r>
              <a:rPr lang="en-US" altLang="zh-CN" b="0" i="1">
                <a:cs typeface="Times New Roman" panose="02020603050405020304" pitchFamily="18" charset="0"/>
              </a:rPr>
              <a:t>a</a:t>
            </a:r>
            <a:r>
              <a:rPr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en-US" altLang="zh-CN" b="0">
                <a:cs typeface="Times New Roman" panose="02020603050405020304" pitchFamily="18" charset="0"/>
              </a:rPr>
              <a:t> </a:t>
            </a:r>
            <a:r>
              <a:rPr lang="en-US" altLang="zh-CN" b="0" i="1">
                <a:cs typeface="Times New Roman" panose="02020603050405020304" pitchFamily="18" charset="0"/>
              </a:rPr>
              <a:t>x</a:t>
            </a:r>
            <a:r>
              <a:rPr lang="en-US" altLang="zh-CN" b="0" baseline="-30000">
                <a:cs typeface="Times New Roman" panose="02020603050405020304" pitchFamily="18" charset="0"/>
              </a:rPr>
              <a:t>0</a:t>
            </a:r>
            <a:r>
              <a:rPr lang="en-US" altLang="zh-CN" b="0">
                <a:cs typeface="Times New Roman" panose="02020603050405020304" pitchFamily="18" charset="0"/>
              </a:rPr>
              <a:t>)</a:t>
            </a:r>
            <a:r>
              <a:rPr lang="zh-CN" altLang="en-US" b="0"/>
              <a:t>内</a:t>
            </a:r>
            <a:r>
              <a:rPr lang="en-US" altLang="zh-CN" b="0" i="1">
                <a:cs typeface="Times New Roman" panose="02020603050405020304" pitchFamily="18" charset="0"/>
              </a:rPr>
              <a:t>f</a:t>
            </a:r>
            <a:r>
              <a:rPr lang="en-US" altLang="zh-CN" b="0">
                <a:cs typeface="Times New Roman" panose="02020603050405020304" pitchFamily="18" charset="0"/>
              </a:rPr>
              <a:t> </a:t>
            </a:r>
            <a:r>
              <a:rPr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="0">
                <a:cs typeface="Times New Roman" panose="02020603050405020304" pitchFamily="18" charset="0"/>
              </a:rPr>
              <a:t>(</a:t>
            </a:r>
            <a:r>
              <a:rPr lang="en-US" altLang="zh-CN" b="0" i="1">
                <a:cs typeface="Times New Roman" panose="02020603050405020304" pitchFamily="18" charset="0"/>
              </a:rPr>
              <a:t>x</a:t>
            </a:r>
            <a:r>
              <a:rPr lang="en-US" altLang="zh-CN" b="0">
                <a:cs typeface="Times New Roman" panose="02020603050405020304" pitchFamily="18" charset="0"/>
              </a:rPr>
              <a:t>)</a:t>
            </a:r>
            <a:r>
              <a:rPr lang="en-US" altLang="zh-CN" b="0">
                <a:latin typeface="Symbol" panose="05050102010706020507" pitchFamily="18" charset="2"/>
                <a:cs typeface="Times New Roman" panose="02020603050405020304" pitchFamily="18" charset="0"/>
              </a:rPr>
              <a:t>&lt;</a:t>
            </a:r>
            <a:r>
              <a:rPr lang="en-US" altLang="zh-CN" b="0">
                <a:cs typeface="Times New Roman" panose="02020603050405020304" pitchFamily="18" charset="0"/>
              </a:rPr>
              <a:t>0</a:t>
            </a:r>
            <a:r>
              <a:rPr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en-US" altLang="zh-CN" b="0"/>
              <a:t> </a:t>
            </a:r>
            <a:r>
              <a:rPr lang="zh-CN" altLang="en-US" b="0"/>
              <a:t>在</a:t>
            </a:r>
            <a:r>
              <a:rPr lang="en-US" altLang="zh-CN" b="0">
                <a:cs typeface="Times New Roman" panose="02020603050405020304" pitchFamily="18" charset="0"/>
              </a:rPr>
              <a:t>(</a:t>
            </a:r>
            <a:r>
              <a:rPr lang="en-US" altLang="zh-CN" b="0" i="1">
                <a:cs typeface="Times New Roman" panose="02020603050405020304" pitchFamily="18" charset="0"/>
              </a:rPr>
              <a:t>x</a:t>
            </a:r>
            <a:r>
              <a:rPr lang="en-US" altLang="zh-CN" b="0" baseline="-30000">
                <a:cs typeface="Times New Roman" panose="02020603050405020304" pitchFamily="18" charset="0"/>
              </a:rPr>
              <a:t>0</a:t>
            </a:r>
            <a:r>
              <a:rPr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en-US" altLang="zh-CN" b="0">
                <a:cs typeface="Times New Roman" panose="02020603050405020304" pitchFamily="18" charset="0"/>
              </a:rPr>
              <a:t> </a:t>
            </a:r>
            <a:r>
              <a:rPr lang="en-US" altLang="zh-CN" b="0" i="1">
                <a:cs typeface="Times New Roman" panose="02020603050405020304" pitchFamily="18" charset="0"/>
              </a:rPr>
              <a:t>b</a:t>
            </a:r>
            <a:r>
              <a:rPr lang="en-US" altLang="zh-CN" b="0">
                <a:cs typeface="Times New Roman" panose="02020603050405020304" pitchFamily="18" charset="0"/>
              </a:rPr>
              <a:t>)</a:t>
            </a:r>
            <a:r>
              <a:rPr lang="zh-CN" altLang="en-US" b="0"/>
              <a:t>内</a:t>
            </a:r>
            <a:r>
              <a:rPr lang="en-US" altLang="zh-CN" b="0" i="1">
                <a:cs typeface="Times New Roman" panose="02020603050405020304" pitchFamily="18" charset="0"/>
              </a:rPr>
              <a:t>f</a:t>
            </a:r>
            <a:r>
              <a:rPr lang="en-US" altLang="zh-CN" b="0">
                <a:cs typeface="Times New Roman" panose="02020603050405020304" pitchFamily="18" charset="0"/>
              </a:rPr>
              <a:t> </a:t>
            </a:r>
            <a:r>
              <a:rPr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="0">
                <a:cs typeface="Times New Roman" panose="02020603050405020304" pitchFamily="18" charset="0"/>
              </a:rPr>
              <a:t>(</a:t>
            </a:r>
            <a:r>
              <a:rPr lang="en-US" altLang="zh-CN" b="0" i="1">
                <a:cs typeface="Times New Roman" panose="02020603050405020304" pitchFamily="18" charset="0"/>
              </a:rPr>
              <a:t>x</a:t>
            </a:r>
            <a:r>
              <a:rPr lang="en-US" altLang="zh-CN" b="0">
                <a:cs typeface="Times New Roman" panose="02020603050405020304" pitchFamily="18" charset="0"/>
              </a:rPr>
              <a:t>)</a:t>
            </a:r>
            <a:r>
              <a:rPr lang="en-US" altLang="zh-CN" b="0">
                <a:latin typeface="Symbol" panose="05050102010706020507" pitchFamily="18" charset="2"/>
                <a:cs typeface="Times New Roman" panose="02020603050405020304" pitchFamily="18" charset="0"/>
              </a:rPr>
              <a:t>&gt;</a:t>
            </a:r>
            <a:r>
              <a:rPr lang="en-US" altLang="zh-CN" b="0">
                <a:cs typeface="Times New Roman" panose="02020603050405020304" pitchFamily="18" charset="0"/>
              </a:rPr>
              <a:t>0</a:t>
            </a:r>
            <a:r>
              <a:rPr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en-US" altLang="zh-CN" b="0"/>
              <a:t> </a:t>
            </a:r>
          </a:p>
          <a:p>
            <a:pPr algn="just">
              <a:lnSpc>
                <a:spcPct val="120000"/>
              </a:lnSpc>
            </a:pPr>
            <a:r>
              <a:rPr lang="zh-CN" altLang="en-US" b="0"/>
              <a:t>那么函数</a:t>
            </a:r>
            <a:r>
              <a:rPr lang="en-US" altLang="zh-CN" b="0" i="1">
                <a:cs typeface="Times New Roman" panose="02020603050405020304" pitchFamily="18" charset="0"/>
              </a:rPr>
              <a:t>f</a:t>
            </a:r>
            <a:r>
              <a:rPr lang="en-US" altLang="zh-CN" b="0">
                <a:cs typeface="Times New Roman" panose="02020603050405020304" pitchFamily="18" charset="0"/>
              </a:rPr>
              <a:t>(</a:t>
            </a:r>
            <a:r>
              <a:rPr lang="en-US" altLang="zh-CN" b="0" i="1">
                <a:cs typeface="Times New Roman" panose="02020603050405020304" pitchFamily="18" charset="0"/>
              </a:rPr>
              <a:t>x</a:t>
            </a:r>
            <a:r>
              <a:rPr lang="en-US" altLang="zh-CN" b="0">
                <a:cs typeface="Times New Roman" panose="02020603050405020304" pitchFamily="18" charset="0"/>
              </a:rPr>
              <a:t>)</a:t>
            </a:r>
            <a:r>
              <a:rPr lang="zh-CN" altLang="en-US" b="0"/>
              <a:t>在</a:t>
            </a:r>
            <a:r>
              <a:rPr lang="en-US" altLang="zh-CN" b="0" i="1">
                <a:cs typeface="Times New Roman" panose="02020603050405020304" pitchFamily="18" charset="0"/>
              </a:rPr>
              <a:t>x</a:t>
            </a:r>
            <a:r>
              <a:rPr lang="en-US" altLang="zh-CN" b="0" baseline="-30000">
                <a:cs typeface="Times New Roman" panose="02020603050405020304" pitchFamily="18" charset="0"/>
              </a:rPr>
              <a:t>0</a:t>
            </a:r>
            <a:r>
              <a:rPr lang="zh-CN" altLang="en-US" b="0"/>
              <a:t>处取得极小值</a:t>
            </a:r>
            <a:r>
              <a:rPr lang="zh-CN" altLang="en-US" b="0">
                <a:cs typeface="Times New Roman" panose="02020603050405020304" pitchFamily="18" charset="0"/>
                <a:sym typeface="Symbol" panose="05050102010706020507" pitchFamily="18" charset="2"/>
              </a:rPr>
              <a:t></a:t>
            </a:r>
            <a:r>
              <a:rPr lang="zh-CN" altLang="en-US" b="0">
                <a:cs typeface="Times New Roman" panose="02020603050405020304" pitchFamily="18" charset="0"/>
              </a:rPr>
              <a:t>  </a:t>
            </a:r>
          </a:p>
          <a:p>
            <a:pPr algn="just">
              <a:lnSpc>
                <a:spcPct val="120000"/>
              </a:lnSpc>
            </a:pPr>
            <a:r>
              <a:rPr lang="zh-CN" altLang="en-US" b="0">
                <a:cs typeface="Times New Roman" panose="02020603050405020304" pitchFamily="18" charset="0"/>
              </a:rPr>
              <a:t>        </a:t>
            </a:r>
            <a:r>
              <a:rPr lang="en-US" altLang="zh-CN" b="0">
                <a:cs typeface="Times New Roman" panose="02020603050405020304" pitchFamily="18" charset="0"/>
              </a:rPr>
              <a:t>(3)</a:t>
            </a:r>
            <a:r>
              <a:rPr lang="zh-CN" altLang="en-US" b="0"/>
              <a:t>如果在</a:t>
            </a:r>
            <a:r>
              <a:rPr lang="en-US" altLang="zh-CN" b="0">
                <a:cs typeface="Times New Roman" panose="02020603050405020304" pitchFamily="18" charset="0"/>
              </a:rPr>
              <a:t>(</a:t>
            </a:r>
            <a:r>
              <a:rPr lang="en-US" altLang="zh-CN" b="0" i="1">
                <a:cs typeface="Times New Roman" panose="02020603050405020304" pitchFamily="18" charset="0"/>
              </a:rPr>
              <a:t>a</a:t>
            </a:r>
            <a:r>
              <a:rPr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en-US" altLang="zh-CN" b="0">
                <a:cs typeface="Times New Roman" panose="02020603050405020304" pitchFamily="18" charset="0"/>
              </a:rPr>
              <a:t> </a:t>
            </a:r>
            <a:r>
              <a:rPr lang="en-US" altLang="zh-CN" b="0" i="1">
                <a:cs typeface="Times New Roman" panose="02020603050405020304" pitchFamily="18" charset="0"/>
              </a:rPr>
              <a:t>x</a:t>
            </a:r>
            <a:r>
              <a:rPr lang="en-US" altLang="zh-CN" b="0" baseline="-30000">
                <a:cs typeface="Times New Roman" panose="02020603050405020304" pitchFamily="18" charset="0"/>
              </a:rPr>
              <a:t>0</a:t>
            </a:r>
            <a:r>
              <a:rPr lang="en-US" altLang="zh-CN" b="0">
                <a:cs typeface="Times New Roman" panose="02020603050405020304" pitchFamily="18" charset="0"/>
              </a:rPr>
              <a:t>)</a:t>
            </a:r>
            <a:r>
              <a:rPr lang="zh-CN" altLang="en-US" b="0"/>
              <a:t>及</a:t>
            </a:r>
            <a:r>
              <a:rPr lang="en-US" altLang="zh-CN" b="0">
                <a:cs typeface="Times New Roman" panose="02020603050405020304" pitchFamily="18" charset="0"/>
              </a:rPr>
              <a:t>(</a:t>
            </a:r>
            <a:r>
              <a:rPr lang="en-US" altLang="zh-CN" b="0" i="1">
                <a:cs typeface="Times New Roman" panose="02020603050405020304" pitchFamily="18" charset="0"/>
              </a:rPr>
              <a:t>x</a:t>
            </a:r>
            <a:r>
              <a:rPr lang="en-US" altLang="zh-CN" b="0" baseline="-30000">
                <a:cs typeface="Times New Roman" panose="02020603050405020304" pitchFamily="18" charset="0"/>
              </a:rPr>
              <a:t>0</a:t>
            </a:r>
            <a:r>
              <a:rPr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en-US" altLang="zh-CN" b="0">
                <a:cs typeface="Times New Roman" panose="02020603050405020304" pitchFamily="18" charset="0"/>
              </a:rPr>
              <a:t> </a:t>
            </a:r>
            <a:r>
              <a:rPr lang="en-US" altLang="zh-CN" b="0" i="1">
                <a:cs typeface="Times New Roman" panose="02020603050405020304" pitchFamily="18" charset="0"/>
              </a:rPr>
              <a:t>b</a:t>
            </a:r>
            <a:r>
              <a:rPr lang="en-US" altLang="zh-CN" b="0">
                <a:cs typeface="Times New Roman" panose="02020603050405020304" pitchFamily="18" charset="0"/>
              </a:rPr>
              <a:t>)</a:t>
            </a:r>
            <a:r>
              <a:rPr lang="zh-CN" altLang="en-US" b="0"/>
              <a:t>内</a:t>
            </a:r>
            <a:r>
              <a:rPr lang="zh-CN" altLang="en-US" b="0" i="1">
                <a:cs typeface="Times New Roman" panose="02020603050405020304" pitchFamily="18" charset="0"/>
              </a:rPr>
              <a:t> </a:t>
            </a:r>
            <a:r>
              <a:rPr lang="en-US" altLang="zh-CN" b="0" i="1">
                <a:cs typeface="Times New Roman" panose="02020603050405020304" pitchFamily="18" charset="0"/>
              </a:rPr>
              <a:t>f</a:t>
            </a:r>
            <a:r>
              <a:rPr lang="en-US" altLang="zh-CN" b="0">
                <a:cs typeface="Times New Roman" panose="02020603050405020304" pitchFamily="18" charset="0"/>
              </a:rPr>
              <a:t> </a:t>
            </a:r>
            <a:r>
              <a:rPr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="0">
                <a:cs typeface="Times New Roman" panose="02020603050405020304" pitchFamily="18" charset="0"/>
              </a:rPr>
              <a:t>(</a:t>
            </a:r>
            <a:r>
              <a:rPr lang="en-US" altLang="zh-CN" b="0" i="1">
                <a:cs typeface="Times New Roman" panose="02020603050405020304" pitchFamily="18" charset="0"/>
              </a:rPr>
              <a:t>x</a:t>
            </a:r>
            <a:r>
              <a:rPr lang="en-US" altLang="zh-CN" b="0">
                <a:cs typeface="Times New Roman" panose="02020603050405020304" pitchFamily="18" charset="0"/>
              </a:rPr>
              <a:t>)</a:t>
            </a:r>
            <a:r>
              <a:rPr lang="zh-CN" altLang="en-US" b="0"/>
              <a:t>的符号相同</a:t>
            </a:r>
            <a:r>
              <a:rPr lang="zh-CN" altLang="en-US" b="0">
                <a:cs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zh-CN" altLang="en-US" b="0"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zh-CN" altLang="en-US" b="0"/>
              <a:t>那么函数</a:t>
            </a:r>
            <a:r>
              <a:rPr lang="en-US" altLang="zh-CN" b="0" i="1">
                <a:cs typeface="Times New Roman" panose="02020603050405020304" pitchFamily="18" charset="0"/>
              </a:rPr>
              <a:t>f</a:t>
            </a:r>
            <a:r>
              <a:rPr lang="en-US" altLang="zh-CN" b="0">
                <a:cs typeface="Times New Roman" panose="02020603050405020304" pitchFamily="18" charset="0"/>
              </a:rPr>
              <a:t>(</a:t>
            </a:r>
            <a:r>
              <a:rPr lang="en-US" altLang="zh-CN" b="0" i="1">
                <a:cs typeface="Times New Roman" panose="02020603050405020304" pitchFamily="18" charset="0"/>
              </a:rPr>
              <a:t>x</a:t>
            </a:r>
            <a:r>
              <a:rPr lang="en-US" altLang="zh-CN" b="0">
                <a:cs typeface="Times New Roman" panose="02020603050405020304" pitchFamily="18" charset="0"/>
              </a:rPr>
              <a:t>)</a:t>
            </a:r>
            <a:r>
              <a:rPr lang="zh-CN" altLang="en-US" b="0"/>
              <a:t>在</a:t>
            </a:r>
            <a:r>
              <a:rPr lang="en-US" altLang="zh-CN" b="0" i="1">
                <a:cs typeface="Times New Roman" panose="02020603050405020304" pitchFamily="18" charset="0"/>
              </a:rPr>
              <a:t>x</a:t>
            </a:r>
            <a:r>
              <a:rPr lang="en-US" altLang="zh-CN" b="0" baseline="-30000">
                <a:cs typeface="Times New Roman" panose="02020603050405020304" pitchFamily="18" charset="0"/>
              </a:rPr>
              <a:t>0</a:t>
            </a:r>
            <a:r>
              <a:rPr lang="zh-CN" altLang="en-US" b="0"/>
              <a:t>处没有极值</a:t>
            </a:r>
            <a:r>
              <a:rPr lang="zh-CN" altLang="en-US" b="0">
                <a:cs typeface="Times New Roman" panose="02020603050405020304" pitchFamily="18" charset="0"/>
                <a:sym typeface="Symbol" panose="05050102010706020507" pitchFamily="18" charset="2"/>
              </a:rPr>
              <a:t></a:t>
            </a:r>
            <a:r>
              <a:rPr lang="zh-CN" altLang="en-US" b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4ABA0E69-D6BF-4F11-80E2-522D62856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30188"/>
            <a:ext cx="40513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3(</a:t>
            </a:r>
            <a:r>
              <a:rPr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第一充分条件</a:t>
            </a:r>
            <a:r>
              <a:rPr lang="en-US" altLang="zh-CN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b="0">
                <a:solidFill>
                  <a:srgbClr val="A50021"/>
                </a:solidFill>
              </a:rPr>
              <a:t>    </a:t>
            </a:r>
          </a:p>
        </p:txBody>
      </p:sp>
      <p:grpSp>
        <p:nvGrpSpPr>
          <p:cNvPr id="351236" name="Group 4">
            <a:extLst>
              <a:ext uri="{FF2B5EF4-FFF2-40B4-BE49-F238E27FC236}">
                <a16:creationId xmlns:a16="http://schemas.microsoft.com/office/drawing/2014/main" id="{83D9B002-2549-4B1E-AFB5-3FF6F213AFD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3363" y="4941888"/>
            <a:ext cx="2127250" cy="1487487"/>
            <a:chOff x="147" y="3113"/>
            <a:chExt cx="1488" cy="1040"/>
          </a:xfrm>
        </p:grpSpPr>
        <p:grpSp>
          <p:nvGrpSpPr>
            <p:cNvPr id="351237" name="Group 5">
              <a:extLst>
                <a:ext uri="{FF2B5EF4-FFF2-40B4-BE49-F238E27FC236}">
                  <a16:creationId xmlns:a16="http://schemas.microsoft.com/office/drawing/2014/main" id="{00942A3F-6FAA-4850-B59C-EEF1F7A3EE1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7" y="3113"/>
              <a:ext cx="1488" cy="1040"/>
              <a:chOff x="1104" y="2976"/>
              <a:chExt cx="1488" cy="1040"/>
            </a:xfrm>
          </p:grpSpPr>
          <p:graphicFrame>
            <p:nvGraphicFramePr>
              <p:cNvPr id="351238" name="Object 6">
                <a:extLst>
                  <a:ext uri="{FF2B5EF4-FFF2-40B4-BE49-F238E27FC236}">
                    <a16:creationId xmlns:a16="http://schemas.microsoft.com/office/drawing/2014/main" id="{C3043CBF-35C9-48F9-A498-386F704D9F4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18" y="3840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298" name="公式" r:id="rId3" imgW="139680" imgH="139680" progId="Equation.3">
                      <p:embed/>
                    </p:oleObj>
                  </mc:Choice>
                  <mc:Fallback>
                    <p:oleObj name="公式" r:id="rId3" imgW="139680" imgH="13968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18" y="3840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1239" name="Object 7">
                <a:extLst>
                  <a:ext uri="{FF2B5EF4-FFF2-40B4-BE49-F238E27FC236}">
                    <a16:creationId xmlns:a16="http://schemas.microsoft.com/office/drawing/2014/main" id="{A2ADF31B-7C18-47D2-B6F8-E12994A00A3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04" y="2976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299" name="公式" r:id="rId5" imgW="139680" imgH="164880" progId="Equation.3">
                      <p:embed/>
                    </p:oleObj>
                  </mc:Choice>
                  <mc:Fallback>
                    <p:oleObj name="公式" r:id="rId5" imgW="139680" imgH="16488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2976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1240" name="Line 8">
                <a:extLst>
                  <a:ext uri="{FF2B5EF4-FFF2-40B4-BE49-F238E27FC236}">
                    <a16:creationId xmlns:a16="http://schemas.microsoft.com/office/drawing/2014/main" id="{55E77F82-F736-4A51-881E-ADC670E8932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152" y="3792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1241" name="Line 9">
                <a:extLst>
                  <a:ext uri="{FF2B5EF4-FFF2-40B4-BE49-F238E27FC236}">
                    <a16:creationId xmlns:a16="http://schemas.microsoft.com/office/drawing/2014/main" id="{64F9036B-AB7F-4404-B8A8-2A105A0864B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296" y="2992"/>
                <a:ext cx="0" cy="9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51242" name="Object 10">
                <a:extLst>
                  <a:ext uri="{FF2B5EF4-FFF2-40B4-BE49-F238E27FC236}">
                    <a16:creationId xmlns:a16="http://schemas.microsoft.com/office/drawing/2014/main" id="{DDB39EA0-B80C-4EA8-88D8-D09DED82EB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04" y="3792"/>
              <a:ext cx="20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300" name="公式" r:id="rId7" imgW="164880" imgH="177480" progId="Equation.3">
                      <p:embed/>
                    </p:oleObj>
                  </mc:Choice>
                  <mc:Fallback>
                    <p:oleObj name="公式" r:id="rId7" imgW="164880" imgH="17748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3792"/>
                            <a:ext cx="204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1243" name="Freeform 11">
              <a:extLst>
                <a:ext uri="{FF2B5EF4-FFF2-40B4-BE49-F238E27FC236}">
                  <a16:creationId xmlns:a16="http://schemas.microsoft.com/office/drawing/2014/main" id="{F322AF68-BC20-47D5-BFEC-2AE90CCC4EA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0" y="3302"/>
              <a:ext cx="768" cy="273"/>
            </a:xfrm>
            <a:custGeom>
              <a:avLst/>
              <a:gdLst>
                <a:gd name="T0" fmla="*/ 0 w 768"/>
                <a:gd name="T1" fmla="*/ 273 h 273"/>
                <a:gd name="T2" fmla="*/ 329 w 768"/>
                <a:gd name="T3" fmla="*/ 3 h 273"/>
                <a:gd name="T4" fmla="*/ 768 w 768"/>
                <a:gd name="T5" fmla="*/ 254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273">
                  <a:moveTo>
                    <a:pt x="0" y="273"/>
                  </a:moveTo>
                  <a:cubicBezTo>
                    <a:pt x="53" y="228"/>
                    <a:pt x="201" y="6"/>
                    <a:pt x="329" y="3"/>
                  </a:cubicBezTo>
                  <a:cubicBezTo>
                    <a:pt x="457" y="0"/>
                    <a:pt x="677" y="202"/>
                    <a:pt x="768" y="254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1244" name="Group 12">
              <a:extLst>
                <a:ext uri="{FF2B5EF4-FFF2-40B4-BE49-F238E27FC236}">
                  <a16:creationId xmlns:a16="http://schemas.microsoft.com/office/drawing/2014/main" id="{4A8D75E5-08C0-48BD-A58A-CF29E60097A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03" y="3294"/>
              <a:ext cx="223" cy="846"/>
              <a:chOff x="1621" y="3168"/>
              <a:chExt cx="223" cy="846"/>
            </a:xfrm>
          </p:grpSpPr>
          <p:sp>
            <p:nvSpPr>
              <p:cNvPr id="351245" name="Line 13">
                <a:extLst>
                  <a:ext uri="{FF2B5EF4-FFF2-40B4-BE49-F238E27FC236}">
                    <a16:creationId xmlns:a16="http://schemas.microsoft.com/office/drawing/2014/main" id="{ABA769C6-1A6E-4C5F-ADB5-D970828792D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728" y="3168"/>
                <a:ext cx="0" cy="61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51246" name="Object 14">
                <a:extLst>
                  <a:ext uri="{FF2B5EF4-FFF2-40B4-BE49-F238E27FC236}">
                    <a16:creationId xmlns:a16="http://schemas.microsoft.com/office/drawing/2014/main" id="{ADDB4617-2854-47A0-A26D-112C33F907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21" y="3764"/>
              <a:ext cx="223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301" name="公式" r:id="rId9" imgW="355320" imgH="431640" progId="Equation.3">
                      <p:embed/>
                    </p:oleObj>
                  </mc:Choice>
                  <mc:Fallback>
                    <p:oleObj name="公式" r:id="rId9" imgW="355320" imgH="43164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1" y="3764"/>
                            <a:ext cx="223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1247" name="Line 15">
              <a:extLst>
                <a:ext uri="{FF2B5EF4-FFF2-40B4-BE49-F238E27FC236}">
                  <a16:creationId xmlns:a16="http://schemas.microsoft.com/office/drawing/2014/main" id="{D6B64583-A73F-40B1-8348-C689889A4BE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83" y="3305"/>
              <a:ext cx="64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1248" name="Object 16">
              <a:extLst>
                <a:ext uri="{FF2B5EF4-FFF2-40B4-BE49-F238E27FC236}">
                  <a16:creationId xmlns:a16="http://schemas.microsoft.com/office/drawing/2014/main" id="{90432C51-9FC7-4FDF-8F47-F89289330C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7" y="3233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02" name="公式" r:id="rId11" imgW="190440" imgH="190440" progId="Equation.3">
                    <p:embed/>
                  </p:oleObj>
                </mc:Choice>
                <mc:Fallback>
                  <p:oleObj name="公式" r:id="rId11" imgW="190440" imgH="1904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7" y="3233"/>
                          <a:ext cx="120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1249" name="Object 17">
              <a:extLst>
                <a:ext uri="{FF2B5EF4-FFF2-40B4-BE49-F238E27FC236}">
                  <a16:creationId xmlns:a16="http://schemas.microsoft.com/office/drawing/2014/main" id="{38E379F5-2F74-4FA0-B164-CF7035E2CC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" y="3346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03" name="公式" r:id="rId13" imgW="253800" imgH="241200" progId="Equation.3">
                    <p:embed/>
                  </p:oleObj>
                </mc:Choice>
                <mc:Fallback>
                  <p:oleObj name="公式" r:id="rId13" imgW="253800" imgH="241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" y="3346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1250" name="Object 18">
              <a:extLst>
                <a:ext uri="{FF2B5EF4-FFF2-40B4-BE49-F238E27FC236}">
                  <a16:creationId xmlns:a16="http://schemas.microsoft.com/office/drawing/2014/main" id="{E6E5B0ED-91B7-4F83-BCEE-342566C661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5" y="3394"/>
            <a:ext cx="151" cy="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04" name="公式" r:id="rId15" imgW="241200" imgH="88560" progId="Equation.3">
                    <p:embed/>
                  </p:oleObj>
                </mc:Choice>
                <mc:Fallback>
                  <p:oleObj name="公式" r:id="rId15" imgW="241200" imgH="8856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5" y="3394"/>
                          <a:ext cx="151" cy="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1251" name="Group 19">
            <a:extLst>
              <a:ext uri="{FF2B5EF4-FFF2-40B4-BE49-F238E27FC236}">
                <a16:creationId xmlns:a16="http://schemas.microsoft.com/office/drawing/2014/main" id="{1F7D12BD-DA71-4020-A889-484583B449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4438" y="4941888"/>
            <a:ext cx="2127250" cy="1487487"/>
            <a:chOff x="1664" y="3113"/>
            <a:chExt cx="1488" cy="1040"/>
          </a:xfrm>
        </p:grpSpPr>
        <p:grpSp>
          <p:nvGrpSpPr>
            <p:cNvPr id="351252" name="Group 20">
              <a:extLst>
                <a:ext uri="{FF2B5EF4-FFF2-40B4-BE49-F238E27FC236}">
                  <a16:creationId xmlns:a16="http://schemas.microsoft.com/office/drawing/2014/main" id="{2B8F1CCA-0715-4100-BEF7-A3F5B8D4BAF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64" y="3113"/>
              <a:ext cx="1488" cy="1040"/>
              <a:chOff x="1104" y="2976"/>
              <a:chExt cx="1488" cy="1040"/>
            </a:xfrm>
          </p:grpSpPr>
          <p:graphicFrame>
            <p:nvGraphicFramePr>
              <p:cNvPr id="351253" name="Object 21">
                <a:extLst>
                  <a:ext uri="{FF2B5EF4-FFF2-40B4-BE49-F238E27FC236}">
                    <a16:creationId xmlns:a16="http://schemas.microsoft.com/office/drawing/2014/main" id="{1D499D19-F099-4F1F-A751-70FEDCF7DD3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18" y="3840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305" name="公式" r:id="rId17" imgW="139680" imgH="139680" progId="Equation.3">
                      <p:embed/>
                    </p:oleObj>
                  </mc:Choice>
                  <mc:Fallback>
                    <p:oleObj name="公式" r:id="rId17" imgW="139680" imgH="13968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18" y="3840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1254" name="Object 22">
                <a:extLst>
                  <a:ext uri="{FF2B5EF4-FFF2-40B4-BE49-F238E27FC236}">
                    <a16:creationId xmlns:a16="http://schemas.microsoft.com/office/drawing/2014/main" id="{A611981C-5B8B-4176-B5ED-066752EC199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04" y="2976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306" name="公式" r:id="rId18" imgW="139680" imgH="164880" progId="Equation.3">
                      <p:embed/>
                    </p:oleObj>
                  </mc:Choice>
                  <mc:Fallback>
                    <p:oleObj name="公式" r:id="rId18" imgW="139680" imgH="16488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2976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1255" name="Line 23">
                <a:extLst>
                  <a:ext uri="{FF2B5EF4-FFF2-40B4-BE49-F238E27FC236}">
                    <a16:creationId xmlns:a16="http://schemas.microsoft.com/office/drawing/2014/main" id="{6890E0EE-B382-4882-B613-1F862B30AE3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152" y="3792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1256" name="Line 24">
                <a:extLst>
                  <a:ext uri="{FF2B5EF4-FFF2-40B4-BE49-F238E27FC236}">
                    <a16:creationId xmlns:a16="http://schemas.microsoft.com/office/drawing/2014/main" id="{65540987-2F47-4FB7-BCFD-BABE7226A7E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296" y="2992"/>
                <a:ext cx="0" cy="9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51257" name="Object 25">
                <a:extLst>
                  <a:ext uri="{FF2B5EF4-FFF2-40B4-BE49-F238E27FC236}">
                    <a16:creationId xmlns:a16="http://schemas.microsoft.com/office/drawing/2014/main" id="{54CDD092-691B-41DB-A892-98C19E8542B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04" y="3792"/>
              <a:ext cx="20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307" name="公式" r:id="rId19" imgW="164880" imgH="177480" progId="Equation.3">
                      <p:embed/>
                    </p:oleObj>
                  </mc:Choice>
                  <mc:Fallback>
                    <p:oleObj name="公式" r:id="rId19" imgW="164880" imgH="17748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3792"/>
                            <a:ext cx="204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1258" name="Group 26">
              <a:extLst>
                <a:ext uri="{FF2B5EF4-FFF2-40B4-BE49-F238E27FC236}">
                  <a16:creationId xmlns:a16="http://schemas.microsoft.com/office/drawing/2014/main" id="{23AD4986-F662-447F-9999-34F17860F39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73" y="3339"/>
              <a:ext cx="982" cy="798"/>
              <a:chOff x="2396" y="3353"/>
              <a:chExt cx="982" cy="798"/>
            </a:xfrm>
          </p:grpSpPr>
          <p:grpSp>
            <p:nvGrpSpPr>
              <p:cNvPr id="351259" name="Group 27">
                <a:extLst>
                  <a:ext uri="{FF2B5EF4-FFF2-40B4-BE49-F238E27FC236}">
                    <a16:creationId xmlns:a16="http://schemas.microsoft.com/office/drawing/2014/main" id="{E687CE5B-754F-433D-BE0B-109F786C163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728" y="3689"/>
                <a:ext cx="223" cy="462"/>
                <a:chOff x="3205" y="3552"/>
                <a:chExt cx="223" cy="462"/>
              </a:xfrm>
            </p:grpSpPr>
            <p:sp>
              <p:nvSpPr>
                <p:cNvPr id="351260" name="Line 28">
                  <a:extLst>
                    <a:ext uri="{FF2B5EF4-FFF2-40B4-BE49-F238E27FC236}">
                      <a16:creationId xmlns:a16="http://schemas.microsoft.com/office/drawing/2014/main" id="{C1DA2C14-3DCB-423A-811D-E37332D8131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12" y="3552"/>
                  <a:ext cx="0" cy="2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51261" name="Object 29">
                  <a:extLst>
                    <a:ext uri="{FF2B5EF4-FFF2-40B4-BE49-F238E27FC236}">
                      <a16:creationId xmlns:a16="http://schemas.microsoft.com/office/drawing/2014/main" id="{A0C7B2B7-D0FA-4802-A51F-2DA3E1D18A4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05" y="3764"/>
                <a:ext cx="223" cy="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1308" name="公式" r:id="rId20" imgW="355320" imgH="431640" progId="Equation.3">
                        <p:embed/>
                      </p:oleObj>
                    </mc:Choice>
                    <mc:Fallback>
                      <p:oleObj name="公式" r:id="rId20" imgW="355320" imgH="431640" progId="Equation.3">
                        <p:embed/>
                        <p:pic>
                          <p:nvPicPr>
                            <p:cNvPr id="0" name="Object 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05" y="3764"/>
                              <a:ext cx="223" cy="2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51262" name="Freeform 30">
                <a:extLst>
                  <a:ext uri="{FF2B5EF4-FFF2-40B4-BE49-F238E27FC236}">
                    <a16:creationId xmlns:a16="http://schemas.microsoft.com/office/drawing/2014/main" id="{55303A6B-D5D9-4986-824C-AF657E8DEA2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499" y="3353"/>
                <a:ext cx="816" cy="336"/>
              </a:xfrm>
              <a:custGeom>
                <a:avLst/>
                <a:gdLst>
                  <a:gd name="T0" fmla="*/ 0 w 816"/>
                  <a:gd name="T1" fmla="*/ 0 h 336"/>
                  <a:gd name="T2" fmla="*/ 336 w 816"/>
                  <a:gd name="T3" fmla="*/ 336 h 336"/>
                  <a:gd name="T4" fmla="*/ 816 w 816"/>
                  <a:gd name="T5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6" h="336">
                    <a:moveTo>
                      <a:pt x="0" y="0"/>
                    </a:moveTo>
                    <a:cubicBezTo>
                      <a:pt x="100" y="168"/>
                      <a:pt x="200" y="336"/>
                      <a:pt x="336" y="336"/>
                    </a:cubicBezTo>
                    <a:cubicBezTo>
                      <a:pt x="472" y="336"/>
                      <a:pt x="644" y="168"/>
                      <a:pt x="81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1263" name="Line 31">
                <a:extLst>
                  <a:ext uri="{FF2B5EF4-FFF2-40B4-BE49-F238E27FC236}">
                    <a16:creationId xmlns:a16="http://schemas.microsoft.com/office/drawing/2014/main" id="{ED15A84A-D92F-46C6-96D4-64A92044397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547" y="3689"/>
                <a:ext cx="62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51264" name="Object 32">
                <a:extLst>
                  <a:ext uri="{FF2B5EF4-FFF2-40B4-BE49-F238E27FC236}">
                    <a16:creationId xmlns:a16="http://schemas.microsoft.com/office/drawing/2014/main" id="{B5687871-9A7D-4582-BEF4-14D20984A1A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96" y="3545"/>
              <a:ext cx="151" cy="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309" name="公式" r:id="rId21" imgW="241200" imgH="88560" progId="Equation.3">
                      <p:embed/>
                    </p:oleObj>
                  </mc:Choice>
                  <mc:Fallback>
                    <p:oleObj name="公式" r:id="rId21" imgW="241200" imgH="8856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96" y="3545"/>
                            <a:ext cx="151" cy="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1265" name="Object 33">
                <a:extLst>
                  <a:ext uri="{FF2B5EF4-FFF2-40B4-BE49-F238E27FC236}">
                    <a16:creationId xmlns:a16="http://schemas.microsoft.com/office/drawing/2014/main" id="{EA065EA6-E0A1-4B40-A156-0E0E5BED8EC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19" y="3497"/>
              <a:ext cx="159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310" name="公式" r:id="rId22" imgW="253800" imgH="241200" progId="Equation.3">
                      <p:embed/>
                    </p:oleObj>
                  </mc:Choice>
                  <mc:Fallback>
                    <p:oleObj name="公式" r:id="rId22" imgW="253800" imgH="24120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9" y="3497"/>
                            <a:ext cx="159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1266" name="Object 34">
                <a:extLst>
                  <a:ext uri="{FF2B5EF4-FFF2-40B4-BE49-F238E27FC236}">
                    <a16:creationId xmlns:a16="http://schemas.microsoft.com/office/drawing/2014/main" id="{B712E38F-8DFC-42DC-833E-4616B2B72FD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87" y="3641"/>
              <a:ext cx="120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311" name="公式" r:id="rId23" imgW="190440" imgH="190440" progId="Equation.3">
                      <p:embed/>
                    </p:oleObj>
                  </mc:Choice>
                  <mc:Fallback>
                    <p:oleObj name="公式" r:id="rId23" imgW="190440" imgH="19044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7" y="3641"/>
                            <a:ext cx="120" cy="1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51267" name="Group 35">
            <a:extLst>
              <a:ext uri="{FF2B5EF4-FFF2-40B4-BE49-F238E27FC236}">
                <a16:creationId xmlns:a16="http://schemas.microsoft.com/office/drawing/2014/main" id="{99A3934D-9362-4700-AC4D-2D6F490E14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40538" y="4941888"/>
            <a:ext cx="2124075" cy="1500187"/>
            <a:chOff x="1152" y="352"/>
            <a:chExt cx="1488" cy="1051"/>
          </a:xfrm>
        </p:grpSpPr>
        <p:sp>
          <p:nvSpPr>
            <p:cNvPr id="351268" name="Line 36">
              <a:extLst>
                <a:ext uri="{FF2B5EF4-FFF2-40B4-BE49-F238E27FC236}">
                  <a16:creationId xmlns:a16="http://schemas.microsoft.com/office/drawing/2014/main" id="{2E706A1D-7EA5-4F74-BD08-1A6C14038C6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84" y="701"/>
              <a:ext cx="72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69" name="Freeform 37">
              <a:extLst>
                <a:ext uri="{FF2B5EF4-FFF2-40B4-BE49-F238E27FC236}">
                  <a16:creationId xmlns:a16="http://schemas.microsoft.com/office/drawing/2014/main" id="{CEF24948-83D7-4072-AD8F-1554CE4BE5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90" y="375"/>
              <a:ext cx="1042" cy="622"/>
            </a:xfrm>
            <a:custGeom>
              <a:avLst/>
              <a:gdLst>
                <a:gd name="T0" fmla="*/ 0 w 1042"/>
                <a:gd name="T1" fmla="*/ 622 h 622"/>
                <a:gd name="T2" fmla="*/ 191 w 1042"/>
                <a:gd name="T3" fmla="*/ 406 h 622"/>
                <a:gd name="T4" fmla="*/ 555 w 1042"/>
                <a:gd name="T5" fmla="*/ 326 h 622"/>
                <a:gd name="T6" fmla="*/ 815 w 1042"/>
                <a:gd name="T7" fmla="*/ 246 h 622"/>
                <a:gd name="T8" fmla="*/ 1042 w 1042"/>
                <a:gd name="T9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622">
                  <a:moveTo>
                    <a:pt x="0" y="622"/>
                  </a:moveTo>
                  <a:cubicBezTo>
                    <a:pt x="32" y="588"/>
                    <a:pt x="99" y="455"/>
                    <a:pt x="191" y="406"/>
                  </a:cubicBezTo>
                  <a:cubicBezTo>
                    <a:pt x="283" y="357"/>
                    <a:pt x="451" y="353"/>
                    <a:pt x="555" y="326"/>
                  </a:cubicBezTo>
                  <a:cubicBezTo>
                    <a:pt x="659" y="299"/>
                    <a:pt x="734" y="300"/>
                    <a:pt x="815" y="246"/>
                  </a:cubicBezTo>
                  <a:cubicBezTo>
                    <a:pt x="896" y="192"/>
                    <a:pt x="995" y="51"/>
                    <a:pt x="1042" y="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1270" name="Group 38">
              <a:extLst>
                <a:ext uri="{FF2B5EF4-FFF2-40B4-BE49-F238E27FC236}">
                  <a16:creationId xmlns:a16="http://schemas.microsoft.com/office/drawing/2014/main" id="{56CDC830-89AF-4578-A9CE-F35D3B289C5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13" y="701"/>
              <a:ext cx="223" cy="702"/>
              <a:chOff x="1813" y="701"/>
              <a:chExt cx="223" cy="702"/>
            </a:xfrm>
          </p:grpSpPr>
          <p:sp>
            <p:nvSpPr>
              <p:cNvPr id="351271" name="Line 39">
                <a:extLst>
                  <a:ext uri="{FF2B5EF4-FFF2-40B4-BE49-F238E27FC236}">
                    <a16:creationId xmlns:a16="http://schemas.microsoft.com/office/drawing/2014/main" id="{E0A19679-9D49-46F6-962D-F149E2D032B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15" y="701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51272" name="Object 40">
                <a:extLst>
                  <a:ext uri="{FF2B5EF4-FFF2-40B4-BE49-F238E27FC236}">
                    <a16:creationId xmlns:a16="http://schemas.microsoft.com/office/drawing/2014/main" id="{920F7944-AD8C-40C3-9627-D5073205F7C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13" y="1153"/>
              <a:ext cx="223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312" name="公式" r:id="rId25" imgW="355320" imgH="431640" progId="Equation.3">
                      <p:embed/>
                    </p:oleObj>
                  </mc:Choice>
                  <mc:Fallback>
                    <p:oleObj name="公式" r:id="rId25" imgW="355320" imgH="431640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3" y="1153"/>
                            <a:ext cx="223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51273" name="Object 41">
              <a:extLst>
                <a:ext uri="{FF2B5EF4-FFF2-40B4-BE49-F238E27FC236}">
                  <a16:creationId xmlns:a16="http://schemas.microsoft.com/office/drawing/2014/main" id="{CD62F8B5-F236-44E8-8362-7C9E7975D6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749"/>
            <a:ext cx="190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13" name="公式" r:id="rId26" imgW="139680" imgH="139680" progId="Equation.3">
                    <p:embed/>
                  </p:oleObj>
                </mc:Choice>
                <mc:Fallback>
                  <p:oleObj name="公式" r:id="rId26" imgW="139680" imgH="13968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749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1274" name="Object 42">
              <a:extLst>
                <a:ext uri="{FF2B5EF4-FFF2-40B4-BE49-F238E27FC236}">
                  <a16:creationId xmlns:a16="http://schemas.microsoft.com/office/drawing/2014/main" id="{97EED16C-4F7B-4766-8E1A-4B903F6142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432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14" name="公式" r:id="rId28" imgW="139680" imgH="139680" progId="Equation.3">
                    <p:embed/>
                  </p:oleObj>
                </mc:Choice>
                <mc:Fallback>
                  <p:oleObj name="公式" r:id="rId28" imgW="139680" imgH="13968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432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1275" name="Object 43">
              <a:extLst>
                <a:ext uri="{FF2B5EF4-FFF2-40B4-BE49-F238E27FC236}">
                  <a16:creationId xmlns:a16="http://schemas.microsoft.com/office/drawing/2014/main" id="{C8AA76E3-C395-4800-B316-4D4C6936A3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48" y="648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15" name="公式" r:id="rId29" imgW="190440" imgH="190440" progId="Equation.3">
                    <p:embed/>
                  </p:oleObj>
                </mc:Choice>
                <mc:Fallback>
                  <p:oleObj name="公式" r:id="rId29" imgW="190440" imgH="19044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8" y="648"/>
                          <a:ext cx="120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1276" name="Group 44">
              <a:extLst>
                <a:ext uri="{FF2B5EF4-FFF2-40B4-BE49-F238E27FC236}">
                  <a16:creationId xmlns:a16="http://schemas.microsoft.com/office/drawing/2014/main" id="{3FBB1FAB-8BEC-408F-BD66-C92B02A6866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52" y="352"/>
              <a:ext cx="1488" cy="1040"/>
              <a:chOff x="1104" y="2976"/>
              <a:chExt cx="1488" cy="1040"/>
            </a:xfrm>
          </p:grpSpPr>
          <p:graphicFrame>
            <p:nvGraphicFramePr>
              <p:cNvPr id="351277" name="Object 45">
                <a:extLst>
                  <a:ext uri="{FF2B5EF4-FFF2-40B4-BE49-F238E27FC236}">
                    <a16:creationId xmlns:a16="http://schemas.microsoft.com/office/drawing/2014/main" id="{FB0DA6B7-45E4-46EC-A41B-1FDD8A24132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18" y="3840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316" name="公式" r:id="rId31" imgW="139680" imgH="139680" progId="Equation.3">
                      <p:embed/>
                    </p:oleObj>
                  </mc:Choice>
                  <mc:Fallback>
                    <p:oleObj name="公式" r:id="rId31" imgW="139680" imgH="139680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18" y="3840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1278" name="Object 46">
                <a:extLst>
                  <a:ext uri="{FF2B5EF4-FFF2-40B4-BE49-F238E27FC236}">
                    <a16:creationId xmlns:a16="http://schemas.microsoft.com/office/drawing/2014/main" id="{319E3EB4-DAB5-4C78-86D8-4A7CDA37FF6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04" y="2976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317" name="公式" r:id="rId32" imgW="139680" imgH="164880" progId="Equation.3">
                      <p:embed/>
                    </p:oleObj>
                  </mc:Choice>
                  <mc:Fallback>
                    <p:oleObj name="公式" r:id="rId32" imgW="139680" imgH="164880" progId="Equation.3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2976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1279" name="Line 47">
                <a:extLst>
                  <a:ext uri="{FF2B5EF4-FFF2-40B4-BE49-F238E27FC236}">
                    <a16:creationId xmlns:a16="http://schemas.microsoft.com/office/drawing/2014/main" id="{81B1460C-0307-439A-93C6-57BDC00D29F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152" y="3792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1280" name="Line 48">
                <a:extLst>
                  <a:ext uri="{FF2B5EF4-FFF2-40B4-BE49-F238E27FC236}">
                    <a16:creationId xmlns:a16="http://schemas.microsoft.com/office/drawing/2014/main" id="{00C24450-012C-4602-8ED5-AD32E6509FF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296" y="2992"/>
                <a:ext cx="0" cy="9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51281" name="Object 49">
                <a:extLst>
                  <a:ext uri="{FF2B5EF4-FFF2-40B4-BE49-F238E27FC236}">
                    <a16:creationId xmlns:a16="http://schemas.microsoft.com/office/drawing/2014/main" id="{A0895F87-E5AB-407E-AD52-B0C70D70B65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04" y="3792"/>
              <a:ext cx="20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318" name="公式" r:id="rId33" imgW="164880" imgH="177480" progId="Equation.3">
                      <p:embed/>
                    </p:oleObj>
                  </mc:Choice>
                  <mc:Fallback>
                    <p:oleObj name="公式" r:id="rId33" imgW="164880" imgH="17748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3792"/>
                            <a:ext cx="204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51282" name="Group 50">
            <a:extLst>
              <a:ext uri="{FF2B5EF4-FFF2-40B4-BE49-F238E27FC236}">
                <a16:creationId xmlns:a16="http://schemas.microsoft.com/office/drawing/2014/main" id="{F75AAE62-0D77-4F99-A3CB-3E75BB31644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3438" y="4941888"/>
            <a:ext cx="2127250" cy="1487487"/>
            <a:chOff x="3024" y="384"/>
            <a:chExt cx="1488" cy="1040"/>
          </a:xfrm>
        </p:grpSpPr>
        <p:sp>
          <p:nvSpPr>
            <p:cNvPr id="351283" name="Freeform 51">
              <a:extLst>
                <a:ext uri="{FF2B5EF4-FFF2-40B4-BE49-F238E27FC236}">
                  <a16:creationId xmlns:a16="http://schemas.microsoft.com/office/drawing/2014/main" id="{9189C65E-8138-4261-A04A-84F54313AE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7" y="448"/>
              <a:ext cx="1006" cy="622"/>
            </a:xfrm>
            <a:custGeom>
              <a:avLst/>
              <a:gdLst>
                <a:gd name="T0" fmla="*/ 0 w 1006"/>
                <a:gd name="T1" fmla="*/ 0 h 622"/>
                <a:gd name="T2" fmla="*/ 174 w 1006"/>
                <a:gd name="T3" fmla="*/ 174 h 622"/>
                <a:gd name="T4" fmla="*/ 447 w 1006"/>
                <a:gd name="T5" fmla="*/ 248 h 622"/>
                <a:gd name="T6" fmla="*/ 773 w 1006"/>
                <a:gd name="T7" fmla="*/ 336 h 622"/>
                <a:gd name="T8" fmla="*/ 1006 w 1006"/>
                <a:gd name="T9" fmla="*/ 62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622">
                  <a:moveTo>
                    <a:pt x="0" y="0"/>
                  </a:moveTo>
                  <a:cubicBezTo>
                    <a:pt x="29" y="29"/>
                    <a:pt x="100" y="133"/>
                    <a:pt x="174" y="174"/>
                  </a:cubicBezTo>
                  <a:cubicBezTo>
                    <a:pt x="248" y="215"/>
                    <a:pt x="347" y="221"/>
                    <a:pt x="447" y="248"/>
                  </a:cubicBezTo>
                  <a:cubicBezTo>
                    <a:pt x="547" y="275"/>
                    <a:pt x="680" y="274"/>
                    <a:pt x="773" y="336"/>
                  </a:cubicBezTo>
                  <a:cubicBezTo>
                    <a:pt x="866" y="398"/>
                    <a:pt x="958" y="563"/>
                    <a:pt x="1006" y="622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1284" name="Group 52">
              <a:extLst>
                <a:ext uri="{FF2B5EF4-FFF2-40B4-BE49-F238E27FC236}">
                  <a16:creationId xmlns:a16="http://schemas.microsoft.com/office/drawing/2014/main" id="{5D47821D-D44A-4830-84B3-8B329D0FEF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744" y="749"/>
              <a:ext cx="222" cy="653"/>
              <a:chOff x="3744" y="749"/>
              <a:chExt cx="222" cy="653"/>
            </a:xfrm>
          </p:grpSpPr>
          <p:sp>
            <p:nvSpPr>
              <p:cNvPr id="351285" name="Line 53">
                <a:extLst>
                  <a:ext uri="{FF2B5EF4-FFF2-40B4-BE49-F238E27FC236}">
                    <a16:creationId xmlns:a16="http://schemas.microsoft.com/office/drawing/2014/main" id="{21748044-BCB6-4A17-A481-85A90503DC6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811" y="749"/>
                <a:ext cx="0" cy="4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51286" name="Object 54">
                <a:extLst>
                  <a:ext uri="{FF2B5EF4-FFF2-40B4-BE49-F238E27FC236}">
                    <a16:creationId xmlns:a16="http://schemas.microsoft.com/office/drawing/2014/main" id="{A7309BC2-E03C-48F1-9EFD-CCC72801BBB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44" y="1152"/>
              <a:ext cx="222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319" name="公式" r:id="rId34" imgW="355320" imgH="431640" progId="Equation.3">
                      <p:embed/>
                    </p:oleObj>
                  </mc:Choice>
                  <mc:Fallback>
                    <p:oleObj name="公式" r:id="rId34" imgW="355320" imgH="431640" progId="Equation.3">
                      <p:embed/>
                      <p:pic>
                        <p:nvPicPr>
                          <p:cNvPr id="0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1152"/>
                            <a:ext cx="222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1287" name="Freeform 55">
              <a:extLst>
                <a:ext uri="{FF2B5EF4-FFF2-40B4-BE49-F238E27FC236}">
                  <a16:creationId xmlns:a16="http://schemas.microsoft.com/office/drawing/2014/main" id="{DB7C0BC8-E095-4C3A-8537-19ADE161FE7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10" y="713"/>
              <a:ext cx="814" cy="1"/>
            </a:xfrm>
            <a:custGeom>
              <a:avLst/>
              <a:gdLst>
                <a:gd name="T0" fmla="*/ 0 w 814"/>
                <a:gd name="T1" fmla="*/ 0 h 1"/>
                <a:gd name="T2" fmla="*/ 814 w 81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4" h="1">
                  <a:moveTo>
                    <a:pt x="0" y="0"/>
                  </a:moveTo>
                  <a:lnTo>
                    <a:pt x="814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1288" name="Object 56">
              <a:extLst>
                <a:ext uri="{FF2B5EF4-FFF2-40B4-BE49-F238E27FC236}">
                  <a16:creationId xmlns:a16="http://schemas.microsoft.com/office/drawing/2014/main" id="{5769408D-9F41-4A8A-8D32-703F1E9ED8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504"/>
            <a:ext cx="25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20" name="公式" r:id="rId35" imgW="139680" imgH="75960" progId="Equation.3">
                    <p:embed/>
                  </p:oleObj>
                </mc:Choice>
                <mc:Fallback>
                  <p:oleObj name="公式" r:id="rId35" imgW="139680" imgH="7596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504"/>
                          <a:ext cx="254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1289" name="Object 57">
              <a:extLst>
                <a:ext uri="{FF2B5EF4-FFF2-40B4-BE49-F238E27FC236}">
                  <a16:creationId xmlns:a16="http://schemas.microsoft.com/office/drawing/2014/main" id="{144EB06D-F450-46E1-A97A-80B615309F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816"/>
            <a:ext cx="256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21" name="公式" r:id="rId37" imgW="139680" imgH="75960" progId="Equation.3">
                    <p:embed/>
                  </p:oleObj>
                </mc:Choice>
                <mc:Fallback>
                  <p:oleObj name="公式" r:id="rId37" imgW="139680" imgH="7596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816"/>
                          <a:ext cx="256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1290" name="Object 58">
              <a:extLst>
                <a:ext uri="{FF2B5EF4-FFF2-40B4-BE49-F238E27FC236}">
                  <a16:creationId xmlns:a16="http://schemas.microsoft.com/office/drawing/2014/main" id="{946FC6B0-1DF8-4783-A340-340B6A437E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68" y="648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22" name="公式" r:id="rId38" imgW="190440" imgH="190440" progId="Equation.3">
                    <p:embed/>
                  </p:oleObj>
                </mc:Choice>
                <mc:Fallback>
                  <p:oleObj name="公式" r:id="rId38" imgW="190440" imgH="19044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" y="648"/>
                          <a:ext cx="120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1291" name="Group 59">
              <a:extLst>
                <a:ext uri="{FF2B5EF4-FFF2-40B4-BE49-F238E27FC236}">
                  <a16:creationId xmlns:a16="http://schemas.microsoft.com/office/drawing/2014/main" id="{AE11CD40-560A-47BF-87AB-698F76C9538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24" y="384"/>
              <a:ext cx="1488" cy="1040"/>
              <a:chOff x="1104" y="2976"/>
              <a:chExt cx="1488" cy="1040"/>
            </a:xfrm>
          </p:grpSpPr>
          <p:graphicFrame>
            <p:nvGraphicFramePr>
              <p:cNvPr id="351292" name="Object 60">
                <a:extLst>
                  <a:ext uri="{FF2B5EF4-FFF2-40B4-BE49-F238E27FC236}">
                    <a16:creationId xmlns:a16="http://schemas.microsoft.com/office/drawing/2014/main" id="{635DBC45-DF57-4036-9590-50C272F58E5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18" y="3840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323" name="公式" r:id="rId40" imgW="139680" imgH="139680" progId="Equation.3">
                      <p:embed/>
                    </p:oleObj>
                  </mc:Choice>
                  <mc:Fallback>
                    <p:oleObj name="公式" r:id="rId40" imgW="139680" imgH="139680" progId="Equation.3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18" y="3840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1293" name="Object 61">
                <a:extLst>
                  <a:ext uri="{FF2B5EF4-FFF2-40B4-BE49-F238E27FC236}">
                    <a16:creationId xmlns:a16="http://schemas.microsoft.com/office/drawing/2014/main" id="{D1407A42-012B-4841-B07F-DF3E0D187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04" y="2976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324" name="公式" r:id="rId41" imgW="139680" imgH="164880" progId="Equation.3">
                      <p:embed/>
                    </p:oleObj>
                  </mc:Choice>
                  <mc:Fallback>
                    <p:oleObj name="公式" r:id="rId41" imgW="139680" imgH="164880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2976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1294" name="Line 62">
                <a:extLst>
                  <a:ext uri="{FF2B5EF4-FFF2-40B4-BE49-F238E27FC236}">
                    <a16:creationId xmlns:a16="http://schemas.microsoft.com/office/drawing/2014/main" id="{F735CFCB-E1D6-4E39-B156-AEB4A0586B2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152" y="3792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1295" name="Line 63">
                <a:extLst>
                  <a:ext uri="{FF2B5EF4-FFF2-40B4-BE49-F238E27FC236}">
                    <a16:creationId xmlns:a16="http://schemas.microsoft.com/office/drawing/2014/main" id="{1641156A-8CD1-4D64-BDB0-68D09413A92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296" y="2992"/>
                <a:ext cx="0" cy="9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51296" name="Object 64">
                <a:extLst>
                  <a:ext uri="{FF2B5EF4-FFF2-40B4-BE49-F238E27FC236}">
                    <a16:creationId xmlns:a16="http://schemas.microsoft.com/office/drawing/2014/main" id="{66BA9D1C-6E6B-4C65-959F-0AD92720CC9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04" y="3792"/>
              <a:ext cx="20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325" name="公式" r:id="rId42" imgW="164880" imgH="177480" progId="Equation.3">
                      <p:embed/>
                    </p:oleObj>
                  </mc:Choice>
                  <mc:Fallback>
                    <p:oleObj name="公式" r:id="rId42" imgW="164880" imgH="177480" progId="Equation.3">
                      <p:embed/>
                      <p:pic>
                        <p:nvPicPr>
                          <p:cNvPr id="0" name="Object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3792"/>
                            <a:ext cx="204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51297" name="Object 65">
            <a:extLst>
              <a:ext uri="{FF2B5EF4-FFF2-40B4-BE49-F238E27FC236}">
                <a16:creationId xmlns:a16="http://schemas.microsoft.com/office/drawing/2014/main" id="{17CA896D-352B-4346-A1A6-7B2EE1624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365625"/>
          <a:ext cx="52546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26" name="公式" r:id="rId43" imgW="2387520" imgH="215640" progId="Equation.3">
                  <p:embed/>
                </p:oleObj>
              </mc:Choice>
              <mc:Fallback>
                <p:oleObj name="公式" r:id="rId43" imgW="2387520" imgH="21564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365625"/>
                        <a:ext cx="52546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1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1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1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1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1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1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1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4" grpId="0" build="p"/>
      <p:bldP spid="35123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1">
            <a:extLst>
              <a:ext uri="{FF2B5EF4-FFF2-40B4-BE49-F238E27FC236}">
                <a16:creationId xmlns:a16="http://schemas.microsoft.com/office/drawing/2014/main" id="{E923B91B-7B04-4A60-8AE3-AC9540FC0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07F29-E427-4D6E-88F5-F9B12369B12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90168" name="Text Box 24">
            <a:extLst>
              <a:ext uri="{FF2B5EF4-FFF2-40B4-BE49-F238E27FC236}">
                <a16:creationId xmlns:a16="http://schemas.microsoft.com/office/drawing/2014/main" id="{BBD3CB6A-27DB-46EE-97D5-9189AA73C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264275"/>
            <a:ext cx="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zh-CN" b="0"/>
          </a:p>
        </p:txBody>
      </p:sp>
      <p:sp>
        <p:nvSpPr>
          <p:cNvPr id="390169" name="Text Box 25">
            <a:extLst>
              <a:ext uri="{FF2B5EF4-FFF2-40B4-BE49-F238E27FC236}">
                <a16:creationId xmlns:a16="http://schemas.microsoft.com/office/drawing/2014/main" id="{5A1A84D3-39D8-4F8E-AD79-4803BCF5B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0"/>
            <a:ext cx="86868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b="0">
                <a:solidFill>
                  <a:schemeClr val="tx2"/>
                </a:solidFill>
              </a:rPr>
              <a:t>        </a:t>
            </a:r>
            <a:r>
              <a:rPr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0">
                <a:solidFill>
                  <a:srgbClr val="000000"/>
                </a:solidFill>
              </a:rPr>
              <a:t>这个函数的定义域为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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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90177" name="Text Box 33">
            <a:extLst>
              <a:ext uri="{FF2B5EF4-FFF2-40B4-BE49-F238E27FC236}">
                <a16:creationId xmlns:a16="http://schemas.microsoft.com/office/drawing/2014/main" id="{3DE6AD40-A7E0-4B6D-9F90-FBBCAD924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868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>
                <a:solidFill>
                  <a:schemeClr val="tx2"/>
                </a:solidFill>
              </a:rPr>
              <a:t>        </a:t>
            </a:r>
            <a:r>
              <a:rPr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b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0">
                <a:solidFill>
                  <a:srgbClr val="0000FF"/>
                </a:solidFill>
              </a:rPr>
              <a:t>求函数</a:t>
            </a:r>
            <a:r>
              <a:rPr lang="zh-CN" altLang="en-US" b="0" i="1">
                <a:solidFill>
                  <a:srgbClr val="0000FF"/>
                </a:solidFill>
              </a:rPr>
              <a:t>                     </a:t>
            </a:r>
            <a:r>
              <a:rPr lang="zh-CN" altLang="en-US" b="0">
                <a:solidFill>
                  <a:srgbClr val="0000FF"/>
                </a:solidFill>
              </a:rPr>
              <a:t>的单调区间和极值</a:t>
            </a:r>
            <a:r>
              <a:rPr lang="zh-CN" altLang="en-US" b="0">
                <a:solidFill>
                  <a:srgbClr val="0000FF"/>
                </a:solidFill>
                <a:sym typeface="Symbol" panose="05050102010706020507" pitchFamily="18" charset="2"/>
              </a:rPr>
              <a:t></a:t>
            </a:r>
            <a:r>
              <a:rPr lang="zh-CN" altLang="en-US" b="0">
                <a:solidFill>
                  <a:srgbClr val="000000"/>
                </a:solidFill>
              </a:rPr>
              <a:t>  </a:t>
            </a:r>
          </a:p>
        </p:txBody>
      </p:sp>
      <p:graphicFrame>
        <p:nvGraphicFramePr>
          <p:cNvPr id="390178" name="Object 34">
            <a:extLst>
              <a:ext uri="{FF2B5EF4-FFF2-40B4-BE49-F238E27FC236}">
                <a16:creationId xmlns:a16="http://schemas.microsoft.com/office/drawing/2014/main" id="{3C665E7E-ED7D-4AC5-89AA-35AC0A7778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120650"/>
          <a:ext cx="1752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24" name="Equation" r:id="rId3" imgW="876240" imgH="393480" progId="Equation.DSMT4">
                  <p:embed/>
                </p:oleObj>
              </mc:Choice>
              <mc:Fallback>
                <p:oleObj name="Equation" r:id="rId3" imgW="876240" imgH="39348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20650"/>
                        <a:ext cx="1752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79" name="Object 35">
            <a:extLst>
              <a:ext uri="{FF2B5EF4-FFF2-40B4-BE49-F238E27FC236}">
                <a16:creationId xmlns:a16="http://schemas.microsoft.com/office/drawing/2014/main" id="{F11FE253-783D-4A64-9BBF-C04F4B6728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5475" y="1341438"/>
          <a:ext cx="152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25" name="公式" r:id="rId5" imgW="761760" imgH="419040" progId="Equation.3">
                  <p:embed/>
                </p:oleObj>
              </mc:Choice>
              <mc:Fallback>
                <p:oleObj name="公式" r:id="rId5" imgW="761760" imgH="4190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1341438"/>
                        <a:ext cx="152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80" name="Text Box 36">
            <a:extLst>
              <a:ext uri="{FF2B5EF4-FFF2-40B4-BE49-F238E27FC236}">
                <a16:creationId xmlns:a16="http://schemas.microsoft.com/office/drawing/2014/main" id="{DC2739D3-1846-4C8D-BD3B-8599B0816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124075"/>
            <a:ext cx="86868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b="0">
                <a:solidFill>
                  <a:schemeClr val="tx2"/>
                </a:solidFill>
              </a:rPr>
              <a:t>        </a:t>
            </a:r>
            <a:r>
              <a:rPr lang="zh-CN" altLang="en-US" b="0">
                <a:solidFill>
                  <a:srgbClr val="000000"/>
                </a:solidFill>
              </a:rPr>
              <a:t>驻点 </a:t>
            </a:r>
            <a:r>
              <a:rPr lang="en-US" altLang="zh-CN" b="0" i="1">
                <a:solidFill>
                  <a:srgbClr val="000000"/>
                </a:solidFill>
              </a:rPr>
              <a:t>x </a:t>
            </a:r>
            <a:r>
              <a:rPr lang="en-US" altLang="zh-CN" b="0">
                <a:solidFill>
                  <a:srgbClr val="000000"/>
                </a:solidFill>
              </a:rPr>
              <a:t>= 1, </a:t>
            </a:r>
            <a:r>
              <a:rPr lang="zh-CN" altLang="en-US" b="0">
                <a:solidFill>
                  <a:srgbClr val="000000"/>
                </a:solidFill>
              </a:rPr>
              <a:t>不可导点 </a:t>
            </a:r>
            <a:r>
              <a:rPr lang="en-US" altLang="zh-CN" b="0" i="1">
                <a:solidFill>
                  <a:srgbClr val="000000"/>
                </a:solidFill>
              </a:rPr>
              <a:t>x </a:t>
            </a:r>
            <a:r>
              <a:rPr lang="en-US" altLang="zh-CN" b="0">
                <a:solidFill>
                  <a:srgbClr val="000000"/>
                </a:solidFill>
              </a:rPr>
              <a:t>= 0 ,</a:t>
            </a:r>
          </a:p>
        </p:txBody>
      </p:sp>
      <p:grpSp>
        <p:nvGrpSpPr>
          <p:cNvPr id="390185" name="Group 41">
            <a:extLst>
              <a:ext uri="{FF2B5EF4-FFF2-40B4-BE49-F238E27FC236}">
                <a16:creationId xmlns:a16="http://schemas.microsoft.com/office/drawing/2014/main" id="{C583873E-DCE8-444A-AF81-BF5EE04BE730}"/>
              </a:ext>
            </a:extLst>
          </p:cNvPr>
          <p:cNvGrpSpPr>
            <a:grpSpLocks/>
          </p:cNvGrpSpPr>
          <p:nvPr/>
        </p:nvGrpSpPr>
        <p:grpSpPr bwMode="auto">
          <a:xfrm>
            <a:off x="2501900" y="2692400"/>
            <a:ext cx="5551488" cy="504825"/>
            <a:chOff x="1200" y="2064"/>
            <a:chExt cx="3497" cy="318"/>
          </a:xfrm>
        </p:grpSpPr>
        <p:sp>
          <p:nvSpPr>
            <p:cNvPr id="390186" name="Rectangle 42">
              <a:extLst>
                <a:ext uri="{FF2B5EF4-FFF2-40B4-BE49-F238E27FC236}">
                  <a16:creationId xmlns:a16="http://schemas.microsoft.com/office/drawing/2014/main" id="{FC929C4F-884C-4246-9EEF-DB6CA3766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64"/>
              <a:ext cx="789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r>
                <a:rPr lang="en-US" altLang="zh-CN" b="0">
                  <a:solidFill>
                    <a:srgbClr val="000000"/>
                  </a:solidFill>
                </a:rPr>
                <a:t>(</a:t>
              </a:r>
              <a:r>
                <a:rPr lang="en-US" altLang="zh-CN" b="0">
                  <a:solidFill>
                    <a:srgbClr val="000000"/>
                  </a:solidFill>
                  <a:sym typeface="Symbol" panose="05050102010706020507" pitchFamily="18" charset="2"/>
                </a:rPr>
                <a:t></a:t>
              </a:r>
              <a:r>
                <a:rPr lang="en-US" altLang="zh-CN" b="0">
                  <a:solidFill>
                    <a:srgbClr val="000000"/>
                  </a:solidFill>
                </a:rPr>
                <a:t> 0)</a:t>
              </a:r>
              <a:endParaRPr lang="en-US" altLang="zh-CN" b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390187" name="Rectangle 43">
              <a:extLst>
                <a:ext uri="{FF2B5EF4-FFF2-40B4-BE49-F238E27FC236}">
                  <a16:creationId xmlns:a16="http://schemas.microsoft.com/office/drawing/2014/main" id="{C4288F88-4494-449C-8F51-4C33E3ED1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2064"/>
              <a:ext cx="672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r>
                <a:rPr lang="en-US" altLang="zh-CN" b="0">
                  <a:solidFill>
                    <a:srgbClr val="000000"/>
                  </a:solidFill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390188" name="Rectangle 44">
              <a:extLst>
                <a:ext uri="{FF2B5EF4-FFF2-40B4-BE49-F238E27FC236}">
                  <a16:creationId xmlns:a16="http://schemas.microsoft.com/office/drawing/2014/main" id="{D6F6BEBA-C5FD-470A-BDBC-0E1C88B92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064"/>
              <a:ext cx="61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r>
                <a:rPr lang="en-US" altLang="zh-CN" b="0">
                  <a:solidFill>
                    <a:srgbClr val="000000"/>
                  </a:solidFill>
                </a:rPr>
                <a:t>(</a:t>
              </a:r>
              <a:r>
                <a:rPr lang="en-US" altLang="zh-CN" b="0">
                  <a:solidFill>
                    <a:srgbClr val="000000"/>
                  </a:solidFill>
                  <a:sym typeface="Symbol" panose="05050102010706020507" pitchFamily="18" charset="2"/>
                </a:rPr>
                <a:t>0</a:t>
              </a:r>
              <a:r>
                <a:rPr lang="en-US" altLang="zh-CN" b="0">
                  <a:solidFill>
                    <a:srgbClr val="000000"/>
                  </a:solidFill>
                </a:rPr>
                <a:t> 1)</a:t>
              </a:r>
              <a:endParaRPr lang="en-US" altLang="zh-CN" b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390189" name="Rectangle 45">
              <a:extLst>
                <a:ext uri="{FF2B5EF4-FFF2-40B4-BE49-F238E27FC236}">
                  <a16:creationId xmlns:a16="http://schemas.microsoft.com/office/drawing/2014/main" id="{B4A00115-E60F-49AF-A1DC-A7769CB5D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" y="2064"/>
              <a:ext cx="11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r>
                <a:rPr lang="en-US" altLang="zh-CN" b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90190" name="Rectangle 46">
              <a:extLst>
                <a:ext uri="{FF2B5EF4-FFF2-40B4-BE49-F238E27FC236}">
                  <a16:creationId xmlns:a16="http://schemas.microsoft.com/office/drawing/2014/main" id="{45BA82DF-B60B-43EA-8199-A092ECDB0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064"/>
              <a:ext cx="665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r>
                <a:rPr lang="en-US" altLang="zh-CN" b="0">
                  <a:solidFill>
                    <a:srgbClr val="000000"/>
                  </a:solidFill>
                </a:rPr>
                <a:t>(1</a:t>
              </a:r>
              <a:r>
                <a:rPr lang="en-US" altLang="zh-CN" b="0">
                  <a:solidFill>
                    <a:srgbClr val="000000"/>
                  </a:solidFill>
                  <a:sym typeface="Symbol" panose="05050102010706020507" pitchFamily="18" charset="2"/>
                </a:rPr>
                <a:t></a:t>
              </a:r>
              <a:r>
                <a:rPr lang="en-US" altLang="zh-CN" b="0">
                  <a:solidFill>
                    <a:srgbClr val="000000"/>
                  </a:solidFill>
                </a:rPr>
                <a:t> </a:t>
              </a:r>
              <a:r>
                <a:rPr lang="en-US" altLang="zh-CN" b="0">
                  <a:solidFill>
                    <a:srgbClr val="000000"/>
                  </a:solidFill>
                  <a:sym typeface="Symbol" panose="05050102010706020507" pitchFamily="18" charset="2"/>
                </a:rPr>
                <a:t></a:t>
              </a:r>
              <a:r>
                <a:rPr lang="en-US" altLang="zh-CN" b="0">
                  <a:solidFill>
                    <a:srgbClr val="000000"/>
                  </a:solidFill>
                </a:rPr>
                <a:t>)</a:t>
              </a:r>
              <a:endParaRPr lang="en-US" altLang="zh-CN" b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390191" name="Rectangle 47">
            <a:extLst>
              <a:ext uri="{FF2B5EF4-FFF2-40B4-BE49-F238E27FC236}">
                <a16:creationId xmlns:a16="http://schemas.microsoft.com/office/drawing/2014/main" id="{D1FC715A-79CA-4690-8181-37A777D5B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3197225"/>
            <a:ext cx="125253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altLang="zh-CN" b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</a:p>
        </p:txBody>
      </p:sp>
      <p:sp>
        <p:nvSpPr>
          <p:cNvPr id="390192" name="Rectangle 48">
            <a:extLst>
              <a:ext uri="{FF2B5EF4-FFF2-40B4-BE49-F238E27FC236}">
                <a16:creationId xmlns:a16="http://schemas.microsoft.com/office/drawing/2014/main" id="{76BD0688-3703-4B25-8E0C-5D490AD40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3197225"/>
            <a:ext cx="10668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</a:rPr>
              <a:t>不可导</a:t>
            </a:r>
          </a:p>
        </p:txBody>
      </p:sp>
      <p:sp>
        <p:nvSpPr>
          <p:cNvPr id="390193" name="Rectangle 49">
            <a:extLst>
              <a:ext uri="{FF2B5EF4-FFF2-40B4-BE49-F238E27FC236}">
                <a16:creationId xmlns:a16="http://schemas.microsoft.com/office/drawing/2014/main" id="{55774918-418E-478D-9B48-83006DA7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3197225"/>
            <a:ext cx="9779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+</a:t>
            </a:r>
          </a:p>
        </p:txBody>
      </p:sp>
      <p:sp>
        <p:nvSpPr>
          <p:cNvPr id="390194" name="Rectangle 50">
            <a:extLst>
              <a:ext uri="{FF2B5EF4-FFF2-40B4-BE49-F238E27FC236}">
                <a16:creationId xmlns:a16="http://schemas.microsoft.com/office/drawing/2014/main" id="{294542BF-4515-4B91-9B2A-96F68267C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3197225"/>
            <a:ext cx="180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altLang="zh-CN" b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90195" name="Rectangle 51">
            <a:extLst>
              <a:ext uri="{FF2B5EF4-FFF2-40B4-BE49-F238E27FC236}">
                <a16:creationId xmlns:a16="http://schemas.microsoft.com/office/drawing/2014/main" id="{CBBC4BF5-149C-4B69-83C7-CD8BE0470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700" y="3197225"/>
            <a:ext cx="105568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altLang="zh-CN" b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</a:p>
        </p:txBody>
      </p:sp>
      <p:grpSp>
        <p:nvGrpSpPr>
          <p:cNvPr id="390196" name="Group 52">
            <a:extLst>
              <a:ext uri="{FF2B5EF4-FFF2-40B4-BE49-F238E27FC236}">
                <a16:creationId xmlns:a16="http://schemas.microsoft.com/office/drawing/2014/main" id="{28270001-344A-4E5C-B0B6-18A6B398F832}"/>
              </a:ext>
            </a:extLst>
          </p:cNvPr>
          <p:cNvGrpSpPr>
            <a:grpSpLocks/>
          </p:cNvGrpSpPr>
          <p:nvPr/>
        </p:nvGrpSpPr>
        <p:grpSpPr bwMode="auto">
          <a:xfrm>
            <a:off x="1511300" y="2692400"/>
            <a:ext cx="868363" cy="1549400"/>
            <a:chOff x="653" y="2064"/>
            <a:chExt cx="430" cy="976"/>
          </a:xfrm>
        </p:grpSpPr>
        <p:sp>
          <p:nvSpPr>
            <p:cNvPr id="390197" name="Rectangle 53">
              <a:extLst>
                <a:ext uri="{FF2B5EF4-FFF2-40B4-BE49-F238E27FC236}">
                  <a16:creationId xmlns:a16="http://schemas.microsoft.com/office/drawing/2014/main" id="{6ACCE810-3050-4B5B-AF32-944CC504C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" y="2064"/>
              <a:ext cx="430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r>
                <a:rPr lang="en-US" altLang="zh-CN" b="0" i="1">
                  <a:solidFill>
                    <a:srgbClr val="000000"/>
                  </a:solidFill>
                </a:rPr>
                <a:t>x</a:t>
              </a:r>
              <a:endParaRPr lang="en-US" altLang="zh-CN" b="0">
                <a:solidFill>
                  <a:srgbClr val="000000"/>
                </a:solidFill>
              </a:endParaRPr>
            </a:p>
          </p:txBody>
        </p:sp>
        <p:sp>
          <p:nvSpPr>
            <p:cNvPr id="390198" name="Rectangle 54">
              <a:extLst>
                <a:ext uri="{FF2B5EF4-FFF2-40B4-BE49-F238E27FC236}">
                  <a16:creationId xmlns:a16="http://schemas.microsoft.com/office/drawing/2014/main" id="{E8522CEC-332B-458E-AFB1-EA8ABA10F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" y="2382"/>
              <a:ext cx="430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r>
                <a:rPr lang="en-US" altLang="zh-CN" b="0" i="1">
                  <a:solidFill>
                    <a:schemeClr val="tx2"/>
                  </a:solidFill>
                </a:rPr>
                <a:t> </a:t>
              </a:r>
              <a:r>
                <a:rPr lang="en-US" altLang="zh-CN" b="0" i="1">
                  <a:solidFill>
                    <a:srgbClr val="000000"/>
                  </a:solidFill>
                </a:rPr>
                <a:t>y</a:t>
              </a:r>
              <a:r>
                <a:rPr lang="en-US" altLang="zh-CN" b="0">
                  <a:solidFill>
                    <a:srgbClr val="000000"/>
                  </a:solidFill>
                  <a:sym typeface="Symbol" panose="05050102010706020507" pitchFamily="18" charset="2"/>
                </a:rPr>
                <a:t></a:t>
              </a:r>
              <a:r>
                <a:rPr lang="en-US" altLang="zh-CN" b="0">
                  <a:solidFill>
                    <a:schemeClr val="tx2"/>
                  </a:solidFill>
                  <a:sym typeface="Symbol" panose="05050102010706020507" pitchFamily="18" charset="2"/>
                </a:rPr>
                <a:t> </a:t>
              </a:r>
            </a:p>
          </p:txBody>
        </p:sp>
        <p:sp>
          <p:nvSpPr>
            <p:cNvPr id="390199" name="Rectangle 55">
              <a:extLst>
                <a:ext uri="{FF2B5EF4-FFF2-40B4-BE49-F238E27FC236}">
                  <a16:creationId xmlns:a16="http://schemas.microsoft.com/office/drawing/2014/main" id="{7E28F0B7-F492-4F69-8D9B-607CB64BD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" y="2722"/>
              <a:ext cx="430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r>
                <a:rPr lang="en-US" altLang="zh-CN" b="0" i="1">
                  <a:solidFill>
                    <a:srgbClr val="000000"/>
                  </a:solidFill>
                </a:rPr>
                <a:t>y</a:t>
              </a:r>
              <a:endParaRPr lang="en-US" altLang="zh-CN" b="0">
                <a:solidFill>
                  <a:srgbClr val="000000"/>
                </a:solidFill>
              </a:endParaRPr>
            </a:p>
          </p:txBody>
        </p:sp>
      </p:grpSp>
      <p:sp>
        <p:nvSpPr>
          <p:cNvPr id="390200" name="Rectangle 56">
            <a:extLst>
              <a:ext uri="{FF2B5EF4-FFF2-40B4-BE49-F238E27FC236}">
                <a16:creationId xmlns:a16="http://schemas.microsoft.com/office/drawing/2014/main" id="{F226D1D8-A028-44CB-BDAC-052A6693A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736975"/>
            <a:ext cx="125253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altLang="zh-CN" b="0">
                <a:solidFill>
                  <a:srgbClr val="000000"/>
                </a:solidFill>
              </a:rPr>
              <a:t>↗</a:t>
            </a:r>
          </a:p>
        </p:txBody>
      </p:sp>
      <p:sp>
        <p:nvSpPr>
          <p:cNvPr id="390201" name="Rectangle 57">
            <a:extLst>
              <a:ext uri="{FF2B5EF4-FFF2-40B4-BE49-F238E27FC236}">
                <a16:creationId xmlns:a16="http://schemas.microsoft.com/office/drawing/2014/main" id="{2DC11F91-466D-457D-8A1A-547CD7357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3736975"/>
            <a:ext cx="10668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altLang="zh-CN" b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90202" name="Rectangle 58">
            <a:extLst>
              <a:ext uri="{FF2B5EF4-FFF2-40B4-BE49-F238E27FC236}">
                <a16:creationId xmlns:a16="http://schemas.microsoft.com/office/drawing/2014/main" id="{53CB74BC-A40E-4432-8BA0-E62636131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736975"/>
            <a:ext cx="9779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altLang="zh-CN" b="0">
                <a:solidFill>
                  <a:srgbClr val="000000"/>
                </a:solidFill>
              </a:rPr>
              <a:t>↘</a:t>
            </a:r>
          </a:p>
        </p:txBody>
      </p:sp>
      <p:grpSp>
        <p:nvGrpSpPr>
          <p:cNvPr id="390205" name="Group 61">
            <a:extLst>
              <a:ext uri="{FF2B5EF4-FFF2-40B4-BE49-F238E27FC236}">
                <a16:creationId xmlns:a16="http://schemas.microsoft.com/office/drawing/2014/main" id="{CBFE020E-72AC-4F4A-A22B-545F05C2278A}"/>
              </a:ext>
            </a:extLst>
          </p:cNvPr>
          <p:cNvGrpSpPr>
            <a:grpSpLocks/>
          </p:cNvGrpSpPr>
          <p:nvPr/>
        </p:nvGrpSpPr>
        <p:grpSpPr bwMode="auto">
          <a:xfrm>
            <a:off x="1435100" y="2763838"/>
            <a:ext cx="6705600" cy="1524000"/>
            <a:chOff x="528" y="2109"/>
            <a:chExt cx="4224" cy="960"/>
          </a:xfrm>
        </p:grpSpPr>
        <p:sp>
          <p:nvSpPr>
            <p:cNvPr id="390206" name="Rectangle 62">
              <a:extLst>
                <a:ext uri="{FF2B5EF4-FFF2-40B4-BE49-F238E27FC236}">
                  <a16:creationId xmlns:a16="http://schemas.microsoft.com/office/drawing/2014/main" id="{88147704-0F7A-462C-9C3B-1E11F8E01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109"/>
              <a:ext cx="4224" cy="96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207" name="Line 63">
              <a:extLst>
                <a:ext uri="{FF2B5EF4-FFF2-40B4-BE49-F238E27FC236}">
                  <a16:creationId xmlns:a16="http://schemas.microsoft.com/office/drawing/2014/main" id="{953D131F-9EA2-441B-9231-ADCF498B9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109"/>
              <a:ext cx="0" cy="96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208" name="Line 64">
              <a:extLst>
                <a:ext uri="{FF2B5EF4-FFF2-40B4-BE49-F238E27FC236}">
                  <a16:creationId xmlns:a16="http://schemas.microsoft.com/office/drawing/2014/main" id="{AAC26C46-160A-4A91-B3B0-15DC58F97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397"/>
              <a:ext cx="422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209" name="Line 65">
              <a:extLst>
                <a:ext uri="{FF2B5EF4-FFF2-40B4-BE49-F238E27FC236}">
                  <a16:creationId xmlns:a16="http://schemas.microsoft.com/office/drawing/2014/main" id="{7E1296F7-DF42-4EC0-8A55-2D83B58D9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733"/>
              <a:ext cx="422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210" name="Line 66">
              <a:extLst>
                <a:ext uri="{FF2B5EF4-FFF2-40B4-BE49-F238E27FC236}">
                  <a16:creationId xmlns:a16="http://schemas.microsoft.com/office/drawing/2014/main" id="{3016A7F4-DEDD-4F9B-BBBC-85A63F261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7" y="2109"/>
              <a:ext cx="0" cy="96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211" name="Line 67">
              <a:extLst>
                <a:ext uri="{FF2B5EF4-FFF2-40B4-BE49-F238E27FC236}">
                  <a16:creationId xmlns:a16="http://schemas.microsoft.com/office/drawing/2014/main" id="{B10709BB-F51B-4964-9CA2-E2856692C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109"/>
              <a:ext cx="0" cy="96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212" name="Line 68">
              <a:extLst>
                <a:ext uri="{FF2B5EF4-FFF2-40B4-BE49-F238E27FC236}">
                  <a16:creationId xmlns:a16="http://schemas.microsoft.com/office/drawing/2014/main" id="{5B3CD216-C4D2-4C97-8576-74C6628D1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" y="2109"/>
              <a:ext cx="0" cy="96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213" name="Line 69">
              <a:extLst>
                <a:ext uri="{FF2B5EF4-FFF2-40B4-BE49-F238E27FC236}">
                  <a16:creationId xmlns:a16="http://schemas.microsoft.com/office/drawing/2014/main" id="{96436FD1-7EE6-4903-9124-D9C3813BD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2" y="2109"/>
              <a:ext cx="0" cy="96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90216" name="Rectangle 72">
            <a:extLst>
              <a:ext uri="{FF2B5EF4-FFF2-40B4-BE49-F238E27FC236}">
                <a16:creationId xmlns:a16="http://schemas.microsoft.com/office/drawing/2014/main" id="{FF851A34-BF86-4616-9F3A-3EAA40E81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3771900"/>
            <a:ext cx="9779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altLang="zh-CN" b="0">
                <a:solidFill>
                  <a:srgbClr val="000000"/>
                </a:solidFill>
              </a:rPr>
              <a:t>↘</a:t>
            </a:r>
          </a:p>
        </p:txBody>
      </p:sp>
      <p:graphicFrame>
        <p:nvGraphicFramePr>
          <p:cNvPr id="390220" name="Object 76">
            <a:extLst>
              <a:ext uri="{FF2B5EF4-FFF2-40B4-BE49-F238E27FC236}">
                <a16:creationId xmlns:a16="http://schemas.microsoft.com/office/drawing/2014/main" id="{64FC55D1-8F7E-488F-B174-41C7669BB1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3716338"/>
          <a:ext cx="23018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26" name="Equation" r:id="rId7" imgW="152280" imgH="393480" progId="Equation.DSMT4">
                  <p:embed/>
                </p:oleObj>
              </mc:Choice>
              <mc:Fallback>
                <p:oleObj name="Equation" r:id="rId7" imgW="152280" imgH="393480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716338"/>
                        <a:ext cx="23018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221" name="Object 77">
            <a:extLst>
              <a:ext uri="{FF2B5EF4-FFF2-40B4-BE49-F238E27FC236}">
                <a16:creationId xmlns:a16="http://schemas.microsoft.com/office/drawing/2014/main" id="{ECBD4368-DC3D-4A39-8EA1-B30F3440E5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3700" y="5338763"/>
          <a:ext cx="1284288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27" name="Equation" r:id="rId9" imgW="1282680" imgH="825480" progId="Equation.DSMT4">
                  <p:embed/>
                </p:oleObj>
              </mc:Choice>
              <mc:Fallback>
                <p:oleObj name="Equation" r:id="rId9" imgW="1282680" imgH="82548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5338763"/>
                        <a:ext cx="1284288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222" name="Text Box 78">
            <a:extLst>
              <a:ext uri="{FF2B5EF4-FFF2-40B4-BE49-F238E27FC236}">
                <a16:creationId xmlns:a16="http://schemas.microsoft.com/office/drawing/2014/main" id="{BCA0F875-0A6E-4A9F-91A1-92890AB50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348163"/>
            <a:ext cx="8447088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>
                <a:solidFill>
                  <a:schemeClr val="tx2"/>
                </a:solidFill>
              </a:rPr>
              <a:t>        </a:t>
            </a:r>
            <a:r>
              <a:rPr lang="zh-CN" altLang="en-US" b="0">
                <a:solidFill>
                  <a:srgbClr val="000000"/>
                </a:solidFill>
              </a:rPr>
              <a:t>函数 </a:t>
            </a:r>
            <a:r>
              <a:rPr lang="en-US" altLang="zh-CN" b="0" i="1">
                <a:solidFill>
                  <a:srgbClr val="000000"/>
                </a:solidFill>
              </a:rPr>
              <a:t>y </a:t>
            </a:r>
            <a:r>
              <a:rPr lang="zh-CN" altLang="en-US" b="0">
                <a:solidFill>
                  <a:srgbClr val="000000"/>
                </a:solidFill>
              </a:rPr>
              <a:t>在区间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</a:t>
            </a:r>
            <a:r>
              <a:rPr lang="en-US" altLang="zh-CN" b="0">
                <a:solidFill>
                  <a:srgbClr val="000000"/>
                </a:solidFill>
              </a:rPr>
              <a:t> 0]</a:t>
            </a:r>
            <a:r>
              <a:rPr lang="zh-CN" altLang="en-US" b="0">
                <a:solidFill>
                  <a:srgbClr val="000000"/>
                </a:solidFill>
              </a:rPr>
              <a:t>和</a:t>
            </a:r>
            <a:r>
              <a:rPr lang="en-US" altLang="zh-CN" b="0">
                <a:solidFill>
                  <a:srgbClr val="000000"/>
                </a:solidFill>
              </a:rPr>
              <a:t>[1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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zh-CN" altLang="en-US" b="0">
                <a:solidFill>
                  <a:srgbClr val="000000"/>
                </a:solidFill>
              </a:rPr>
              <a:t>上单调减少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  </a:t>
            </a:r>
          </a:p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</a:rPr>
              <a:t>在区间</a:t>
            </a:r>
            <a:r>
              <a:rPr lang="en-US" altLang="zh-CN" b="0">
                <a:solidFill>
                  <a:srgbClr val="000000"/>
                </a:solidFill>
              </a:rPr>
              <a:t>[0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>
                <a:solidFill>
                  <a:srgbClr val="000000"/>
                </a:solidFill>
              </a:rPr>
              <a:t> 1]</a:t>
            </a:r>
            <a:r>
              <a:rPr lang="zh-CN" altLang="en-US" b="0">
                <a:solidFill>
                  <a:srgbClr val="000000"/>
                </a:solidFill>
              </a:rPr>
              <a:t>上单调增加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b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90223" name="Text Box 79">
            <a:extLst>
              <a:ext uri="{FF2B5EF4-FFF2-40B4-BE49-F238E27FC236}">
                <a16:creationId xmlns:a16="http://schemas.microsoft.com/office/drawing/2014/main" id="{7A8034B7-AE62-4C58-9402-26FCF580E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45125"/>
            <a:ext cx="84470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>
                <a:solidFill>
                  <a:schemeClr val="tx2"/>
                </a:solidFill>
              </a:rPr>
              <a:t>        </a:t>
            </a:r>
            <a:r>
              <a:rPr lang="zh-CN" altLang="en-US" b="0">
                <a:solidFill>
                  <a:srgbClr val="000000"/>
                </a:solidFill>
              </a:rPr>
              <a:t>函数 </a:t>
            </a:r>
            <a:r>
              <a:rPr lang="en-US" altLang="zh-CN" b="0" i="1">
                <a:solidFill>
                  <a:srgbClr val="000000"/>
                </a:solidFill>
              </a:rPr>
              <a:t>y </a:t>
            </a:r>
            <a:r>
              <a:rPr lang="zh-CN" altLang="en-US" b="0">
                <a:solidFill>
                  <a:srgbClr val="000000"/>
                </a:solidFill>
              </a:rPr>
              <a:t>的极小值为 </a:t>
            </a:r>
            <a:r>
              <a:rPr lang="en-US" altLang="zh-CN" b="0" i="1">
                <a:solidFill>
                  <a:srgbClr val="000000"/>
                </a:solidFill>
              </a:rPr>
              <a:t>y</a:t>
            </a:r>
            <a:r>
              <a:rPr lang="en-US" altLang="zh-CN" b="0">
                <a:solidFill>
                  <a:srgbClr val="000000"/>
                </a:solidFill>
              </a:rPr>
              <a:t>(0) = 0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  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极大值为</a:t>
            </a:r>
            <a:r>
              <a:rPr lang="zh-CN" altLang="en-US" b="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0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0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0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0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0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0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0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0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9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0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0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0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90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9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69" grpId="0" build="p" autoUpdateAnimBg="0"/>
      <p:bldP spid="390180" grpId="0" build="p" autoUpdateAnimBg="0"/>
      <p:bldP spid="390191" grpId="0" build="p" autoUpdateAnimBg="0"/>
      <p:bldP spid="390192" grpId="0" build="p" autoUpdateAnimBg="0"/>
      <p:bldP spid="390193" grpId="0" build="p" autoUpdateAnimBg="0"/>
      <p:bldP spid="390194" grpId="0" build="p" autoUpdateAnimBg="0"/>
      <p:bldP spid="390195" grpId="0" build="p" autoUpdateAnimBg="0"/>
      <p:bldP spid="390200" grpId="0" build="p" autoUpdateAnimBg="0"/>
      <p:bldP spid="390201" grpId="0" build="p" autoUpdateAnimBg="0"/>
      <p:bldP spid="390202" grpId="0" build="p" autoUpdateAnimBg="0"/>
      <p:bldP spid="390216" grpId="0" build="p" autoUpdateAnimBg="0"/>
      <p:bldP spid="390222" grpId="0" build="p" autoUpdateAnimBg="0"/>
      <p:bldP spid="39022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1">
            <a:extLst>
              <a:ext uri="{FF2B5EF4-FFF2-40B4-BE49-F238E27FC236}">
                <a16:creationId xmlns:a16="http://schemas.microsoft.com/office/drawing/2014/main" id="{A1A9778B-BEC1-497F-8E10-92B1B04A46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68087-60E5-452E-ADE7-05A386E4380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74786" name="Text Box 2">
            <a:extLst>
              <a:ext uri="{FF2B5EF4-FFF2-40B4-BE49-F238E27FC236}">
                <a16:creationId xmlns:a16="http://schemas.microsoft.com/office/drawing/2014/main" id="{FD66E4D6-FF99-490C-827A-342218EAE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042988"/>
            <a:ext cx="1800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1A5D319A-9DDC-49D2-A48A-939C11CD6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0604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b="0">
                <a:latin typeface="华文中宋" panose="02010600040101010101" pitchFamily="2" charset="-122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374788" name="Object 4">
            <a:extLst>
              <a:ext uri="{FF2B5EF4-FFF2-40B4-BE49-F238E27FC236}">
                <a16:creationId xmlns:a16="http://schemas.microsoft.com/office/drawing/2014/main" id="{DAC22D21-B1E8-4972-B07E-A01A69AB9E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0800" y="908050"/>
          <a:ext cx="17383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20" name="Equation" r:id="rId3" imgW="787320" imgH="393480" progId="Equation.DSMT4">
                  <p:embed/>
                </p:oleObj>
              </mc:Choice>
              <mc:Fallback>
                <p:oleObj name="Equation" r:id="rId3" imgW="78732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908050"/>
                        <a:ext cx="17383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89" name="Object 5">
            <a:extLst>
              <a:ext uri="{FF2B5EF4-FFF2-40B4-BE49-F238E27FC236}">
                <a16:creationId xmlns:a16="http://schemas.microsoft.com/office/drawing/2014/main" id="{18F05427-30D1-4F40-A660-F1375DDEF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7938" y="1773238"/>
          <a:ext cx="22145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21" name="Equation" r:id="rId5" imgW="1002960" imgH="393480" progId="Equation.DSMT4">
                  <p:embed/>
                </p:oleObj>
              </mc:Choice>
              <mc:Fallback>
                <p:oleObj name="Equation" r:id="rId5" imgW="100296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1773238"/>
                        <a:ext cx="2214562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90" name="Rectangle 6">
            <a:extLst>
              <a:ext uri="{FF2B5EF4-FFF2-40B4-BE49-F238E27FC236}">
                <a16:creationId xmlns:a16="http://schemas.microsoft.com/office/drawing/2014/main" id="{5EFEB385-133F-4105-BE01-E537B2F72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549525"/>
            <a:ext cx="230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0" lang="zh-CN" altLang="en-US" b="0">
                <a:latin typeface="华文中宋" panose="02010600040101010101" pitchFamily="2" charset="-122"/>
                <a:cs typeface="Times New Roman" panose="02020603050405020304" pitchFamily="18" charset="0"/>
              </a:rPr>
              <a:t>得驻点 </a:t>
            </a:r>
            <a:r>
              <a:rPr kumimoji="0" lang="en-US" altLang="zh-CN" b="0" i="1">
                <a:cs typeface="Times New Roman" panose="02020603050405020304" pitchFamily="18" charset="0"/>
              </a:rPr>
              <a:t>x </a:t>
            </a:r>
            <a:r>
              <a:rPr kumimoji="0" lang="en-US" altLang="zh-CN" b="0">
                <a:latin typeface="Symbol" panose="05050102010706020507" pitchFamily="18" charset="2"/>
                <a:cs typeface="Times New Roman" panose="02020603050405020304" pitchFamily="18" charset="0"/>
              </a:rPr>
              <a:t>= </a:t>
            </a:r>
            <a:r>
              <a:rPr kumimoji="0" lang="en-US" altLang="zh-CN" b="0" i="1">
                <a:cs typeface="Times New Roman" panose="02020603050405020304" pitchFamily="18" charset="0"/>
              </a:rPr>
              <a:t>e.</a:t>
            </a:r>
            <a:endParaRPr kumimoji="0" lang="en-US" altLang="zh-CN" b="0" i="1"/>
          </a:p>
        </p:txBody>
      </p:sp>
      <p:sp>
        <p:nvSpPr>
          <p:cNvPr id="374791" name="Rectangle 7">
            <a:extLst>
              <a:ext uri="{FF2B5EF4-FFF2-40B4-BE49-F238E27FC236}">
                <a16:creationId xmlns:a16="http://schemas.microsoft.com/office/drawing/2014/main" id="{5BEEF815-1DBA-4989-9C24-DFC86C20B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068638"/>
            <a:ext cx="234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b="0">
                <a:latin typeface="华文中宋" panose="02010600040101010101" pitchFamily="2" charset="-122"/>
                <a:cs typeface="Times New Roman" panose="02020603050405020304" pitchFamily="18" charset="0"/>
              </a:rPr>
              <a:t>当 </a:t>
            </a:r>
            <a:r>
              <a:rPr kumimoji="0" lang="en-US" altLang="zh-CN" b="0">
                <a:cs typeface="Times New Roman" panose="02020603050405020304" pitchFamily="18" charset="0"/>
              </a:rPr>
              <a:t>0&lt; </a:t>
            </a:r>
            <a:r>
              <a:rPr kumimoji="0" lang="en-US" altLang="zh-CN" b="0" i="1">
                <a:cs typeface="Times New Roman" panose="02020603050405020304" pitchFamily="18" charset="0"/>
              </a:rPr>
              <a:t>x </a:t>
            </a:r>
            <a:r>
              <a:rPr kumimoji="0" lang="en-US" altLang="zh-CN" b="0">
                <a:cs typeface="Times New Roman" panose="02020603050405020304" pitchFamily="18" charset="0"/>
              </a:rPr>
              <a:t>&lt; </a:t>
            </a:r>
            <a:r>
              <a:rPr kumimoji="0" lang="en-US" altLang="zh-CN" b="0" i="1">
                <a:cs typeface="Times New Roman" panose="02020603050405020304" pitchFamily="18" charset="0"/>
              </a:rPr>
              <a:t>e </a:t>
            </a:r>
            <a:r>
              <a:rPr kumimoji="0" lang="zh-CN" altLang="en-US" b="0">
                <a:cs typeface="Times New Roman" panose="02020603050405020304" pitchFamily="18" charset="0"/>
              </a:rPr>
              <a:t>时</a:t>
            </a:r>
            <a:r>
              <a:rPr kumimoji="0" lang="en-US" altLang="zh-CN" b="0">
                <a:cs typeface="Times New Roman" panose="02020603050405020304" pitchFamily="18" charset="0"/>
              </a:rPr>
              <a:t>,</a:t>
            </a:r>
            <a:endParaRPr kumimoji="0" lang="en-US" altLang="zh-CN" b="0"/>
          </a:p>
        </p:txBody>
      </p:sp>
      <p:graphicFrame>
        <p:nvGraphicFramePr>
          <p:cNvPr id="374792" name="Object 8">
            <a:extLst>
              <a:ext uri="{FF2B5EF4-FFF2-40B4-BE49-F238E27FC236}">
                <a16:creationId xmlns:a16="http://schemas.microsoft.com/office/drawing/2014/main" id="{13C4785F-D389-4779-A3E1-0F2D0A551F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3975" y="3149600"/>
          <a:ext cx="14017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22" name="Equation" r:id="rId7" imgW="634680" imgH="203040" progId="Equation.DSMT4">
                  <p:embed/>
                </p:oleObj>
              </mc:Choice>
              <mc:Fallback>
                <p:oleObj name="Equation" r:id="rId7" imgW="63468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3149600"/>
                        <a:ext cx="14017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93" name="Rectangle 9">
            <a:extLst>
              <a:ext uri="{FF2B5EF4-FFF2-40B4-BE49-F238E27FC236}">
                <a16:creationId xmlns:a16="http://schemas.microsoft.com/office/drawing/2014/main" id="{86B3F46F-E10D-443A-8957-9FE35782F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629025"/>
            <a:ext cx="400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en-US" altLang="zh-CN" b="0" i="1">
                <a:cs typeface="Times New Roman" panose="02020603050405020304" pitchFamily="18" charset="0"/>
              </a:rPr>
              <a:t> f </a:t>
            </a:r>
            <a:r>
              <a:rPr kumimoji="0" lang="en-US" altLang="zh-CN" b="0">
                <a:cs typeface="Times New Roman" panose="02020603050405020304" pitchFamily="18" charset="0"/>
              </a:rPr>
              <a:t>(</a:t>
            </a:r>
            <a:r>
              <a:rPr kumimoji="0" lang="en-US" altLang="zh-CN" b="0" i="1">
                <a:cs typeface="Times New Roman" panose="02020603050405020304" pitchFamily="18" charset="0"/>
              </a:rPr>
              <a:t>x</a:t>
            </a:r>
            <a:r>
              <a:rPr kumimoji="0" lang="en-US" altLang="zh-CN" b="0">
                <a:cs typeface="Times New Roman" panose="02020603050405020304" pitchFamily="18" charset="0"/>
              </a:rPr>
              <a:t>) </a:t>
            </a:r>
            <a:r>
              <a:rPr kumimoji="0" lang="zh-CN" altLang="en-US" b="0">
                <a:cs typeface="Times New Roman" panose="02020603050405020304" pitchFamily="18" charset="0"/>
              </a:rPr>
              <a:t>在 </a:t>
            </a:r>
            <a:r>
              <a:rPr kumimoji="0" lang="en-US" altLang="zh-CN" b="0">
                <a:cs typeface="Times New Roman" panose="02020603050405020304" pitchFamily="18" charset="0"/>
              </a:rPr>
              <a:t>(0, </a:t>
            </a:r>
            <a:r>
              <a:rPr kumimoji="0" lang="en-US" altLang="zh-CN" b="0" i="1">
                <a:cs typeface="Times New Roman" panose="02020603050405020304" pitchFamily="18" charset="0"/>
              </a:rPr>
              <a:t>e</a:t>
            </a:r>
            <a:r>
              <a:rPr kumimoji="0" lang="en-US" altLang="zh-CN" b="0">
                <a:cs typeface="Times New Roman" panose="02020603050405020304" pitchFamily="18" charset="0"/>
              </a:rPr>
              <a:t>]</a:t>
            </a:r>
            <a:r>
              <a:rPr kumimoji="0" lang="zh-CN" altLang="en-US" b="0">
                <a:cs typeface="Times New Roman" panose="02020603050405020304" pitchFamily="18" charset="0"/>
              </a:rPr>
              <a:t>上单调增加</a:t>
            </a:r>
            <a:r>
              <a:rPr kumimoji="0" lang="en-US" altLang="zh-CN" b="0">
                <a:cs typeface="Times New Roman" panose="02020603050405020304" pitchFamily="18" charset="0"/>
              </a:rPr>
              <a:t>,</a:t>
            </a:r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374794" name="Rectangle 10">
            <a:extLst>
              <a:ext uri="{FF2B5EF4-FFF2-40B4-BE49-F238E27FC236}">
                <a16:creationId xmlns:a16="http://schemas.microsoft.com/office/drawing/2014/main" id="{5657FFF6-ABB2-4F22-96EC-2108BB13C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205288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0" lang="zh-CN" altLang="en-US" b="0">
                <a:cs typeface="Times New Roman" panose="02020603050405020304" pitchFamily="18" charset="0"/>
              </a:rPr>
              <a:t>值域为 </a:t>
            </a:r>
            <a:r>
              <a:rPr kumimoji="0" lang="en-US" altLang="zh-CN" b="0"/>
              <a:t>(</a:t>
            </a:r>
            <a:r>
              <a:rPr kumimoji="0" lang="en-US" altLang="zh-CN" b="0">
                <a:latin typeface="Symbol" panose="05050102010706020507" pitchFamily="18" charset="2"/>
              </a:rPr>
              <a:t>-</a:t>
            </a:r>
            <a:r>
              <a:rPr kumimoji="0" lang="en-US" altLang="zh-CN" b="0"/>
              <a:t>∞, </a:t>
            </a:r>
            <a:r>
              <a:rPr kumimoji="0" lang="en-US" altLang="zh-CN" b="0" i="1"/>
              <a:t>e</a:t>
            </a:r>
            <a:r>
              <a:rPr kumimoji="0" lang="en-US" altLang="zh-CN" b="0" baseline="30000">
                <a:latin typeface="Symbol" panose="05050102010706020507" pitchFamily="18" charset="2"/>
              </a:rPr>
              <a:t>-1</a:t>
            </a:r>
            <a:r>
              <a:rPr kumimoji="0" lang="en-US" altLang="zh-CN" b="0"/>
              <a:t>];</a:t>
            </a:r>
            <a:r>
              <a:rPr kumimoji="0" lang="en-US" altLang="zh-CN"/>
              <a:t> </a:t>
            </a:r>
          </a:p>
        </p:txBody>
      </p:sp>
      <p:sp>
        <p:nvSpPr>
          <p:cNvPr id="374795" name="Rectangle 11">
            <a:extLst>
              <a:ext uri="{FF2B5EF4-FFF2-40B4-BE49-F238E27FC236}">
                <a16:creationId xmlns:a16="http://schemas.microsoft.com/office/drawing/2014/main" id="{06ABBE43-80DC-482F-B35D-9B23C6404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781550"/>
            <a:ext cx="187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b="0">
                <a:latin typeface="华文中宋" panose="02010600040101010101" pitchFamily="2" charset="-122"/>
                <a:cs typeface="Times New Roman" panose="02020603050405020304" pitchFamily="18" charset="0"/>
              </a:rPr>
              <a:t>当 </a:t>
            </a:r>
            <a:r>
              <a:rPr kumimoji="0" lang="en-US" altLang="zh-CN" b="0" i="1">
                <a:cs typeface="Times New Roman" panose="02020603050405020304" pitchFamily="18" charset="0"/>
              </a:rPr>
              <a:t>x </a:t>
            </a:r>
            <a:r>
              <a:rPr kumimoji="0" lang="en-US" altLang="zh-CN" b="0">
                <a:cs typeface="Times New Roman" panose="02020603050405020304" pitchFamily="18" charset="0"/>
              </a:rPr>
              <a:t>&gt;</a:t>
            </a:r>
            <a:r>
              <a:rPr kumimoji="0" lang="en-US" altLang="zh-CN" b="0" i="1">
                <a:cs typeface="Times New Roman" panose="02020603050405020304" pitchFamily="18" charset="0"/>
              </a:rPr>
              <a:t> e </a:t>
            </a:r>
            <a:r>
              <a:rPr kumimoji="0" lang="zh-CN" altLang="en-US" b="0">
                <a:cs typeface="Times New Roman" panose="02020603050405020304" pitchFamily="18" charset="0"/>
              </a:rPr>
              <a:t>时</a:t>
            </a:r>
            <a:r>
              <a:rPr kumimoji="0" lang="en-US" altLang="zh-CN" b="0">
                <a:cs typeface="Times New Roman" panose="02020603050405020304" pitchFamily="18" charset="0"/>
              </a:rPr>
              <a:t>,</a:t>
            </a:r>
            <a:endParaRPr kumimoji="0" lang="en-US" altLang="zh-CN" b="0"/>
          </a:p>
        </p:txBody>
      </p:sp>
      <p:graphicFrame>
        <p:nvGraphicFramePr>
          <p:cNvPr id="374796" name="Object 12">
            <a:extLst>
              <a:ext uri="{FF2B5EF4-FFF2-40B4-BE49-F238E27FC236}">
                <a16:creationId xmlns:a16="http://schemas.microsoft.com/office/drawing/2014/main" id="{2AD6FC5B-1C2F-46DE-B737-82B2C621B1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4854575"/>
          <a:ext cx="14017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23" name="Equation" r:id="rId9" imgW="634680" imgH="203040" progId="Equation.DSMT4">
                  <p:embed/>
                </p:oleObj>
              </mc:Choice>
              <mc:Fallback>
                <p:oleObj name="Equation" r:id="rId9" imgW="63468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854575"/>
                        <a:ext cx="14017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4797" name="Group 13">
            <a:extLst>
              <a:ext uri="{FF2B5EF4-FFF2-40B4-BE49-F238E27FC236}">
                <a16:creationId xmlns:a16="http://schemas.microsoft.com/office/drawing/2014/main" id="{63E7A628-5A5A-4E0C-9C58-E782A02E5606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4221163"/>
            <a:ext cx="3455987" cy="2278062"/>
            <a:chOff x="3016" y="1859"/>
            <a:chExt cx="2177" cy="1435"/>
          </a:xfrm>
        </p:grpSpPr>
        <p:sp>
          <p:nvSpPr>
            <p:cNvPr id="374798" name="Line 14">
              <a:extLst>
                <a:ext uri="{FF2B5EF4-FFF2-40B4-BE49-F238E27FC236}">
                  <a16:creationId xmlns:a16="http://schemas.microsoft.com/office/drawing/2014/main" id="{9AADCE6E-7177-4F99-9B9D-7077A2A030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8" y="1933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799" name="Line 15">
              <a:extLst>
                <a:ext uri="{FF2B5EF4-FFF2-40B4-BE49-F238E27FC236}">
                  <a16:creationId xmlns:a16="http://schemas.microsoft.com/office/drawing/2014/main" id="{4F8F1F99-E117-44E4-AEE8-96A5C3625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568"/>
              <a:ext cx="21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00" name="Line 16">
              <a:extLst>
                <a:ext uri="{FF2B5EF4-FFF2-40B4-BE49-F238E27FC236}">
                  <a16:creationId xmlns:a16="http://schemas.microsoft.com/office/drawing/2014/main" id="{E8C8F558-393F-4FBD-B6B7-711E0BC05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296"/>
              <a:ext cx="8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4801" name="Object 17">
              <a:extLst>
                <a:ext uri="{FF2B5EF4-FFF2-40B4-BE49-F238E27FC236}">
                  <a16:creationId xmlns:a16="http://schemas.microsoft.com/office/drawing/2014/main" id="{A6A427DE-37AB-4D46-ABE5-8B7AB52361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2" y="2568"/>
            <a:ext cx="159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824" name="Equation" r:id="rId11" imgW="114120" imgH="139680" progId="Equation.DSMT4">
                    <p:embed/>
                  </p:oleObj>
                </mc:Choice>
                <mc:Fallback>
                  <p:oleObj name="Equation" r:id="rId11" imgW="114120" imgH="13968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2" y="2568"/>
                          <a:ext cx="159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4802" name="Freeform 18">
              <a:extLst>
                <a:ext uri="{FF2B5EF4-FFF2-40B4-BE49-F238E27FC236}">
                  <a16:creationId xmlns:a16="http://schemas.microsoft.com/office/drawing/2014/main" id="{EBD420F9-7DA1-42F8-9FC9-C08DB03F4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" y="2273"/>
              <a:ext cx="1724" cy="976"/>
            </a:xfrm>
            <a:custGeom>
              <a:avLst/>
              <a:gdLst>
                <a:gd name="T0" fmla="*/ 0 w 1724"/>
                <a:gd name="T1" fmla="*/ 976 h 976"/>
                <a:gd name="T2" fmla="*/ 136 w 1724"/>
                <a:gd name="T3" fmla="*/ 295 h 976"/>
                <a:gd name="T4" fmla="*/ 680 w 1724"/>
                <a:gd name="T5" fmla="*/ 23 h 976"/>
                <a:gd name="T6" fmla="*/ 1134 w 1724"/>
                <a:gd name="T7" fmla="*/ 159 h 976"/>
                <a:gd name="T8" fmla="*/ 1724 w 1724"/>
                <a:gd name="T9" fmla="*/ 25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4" h="976">
                  <a:moveTo>
                    <a:pt x="0" y="976"/>
                  </a:moveTo>
                  <a:cubicBezTo>
                    <a:pt x="11" y="715"/>
                    <a:pt x="23" y="454"/>
                    <a:pt x="136" y="295"/>
                  </a:cubicBezTo>
                  <a:cubicBezTo>
                    <a:pt x="249" y="136"/>
                    <a:pt x="514" y="46"/>
                    <a:pt x="680" y="23"/>
                  </a:cubicBezTo>
                  <a:cubicBezTo>
                    <a:pt x="846" y="0"/>
                    <a:pt x="960" y="121"/>
                    <a:pt x="1134" y="159"/>
                  </a:cubicBezTo>
                  <a:cubicBezTo>
                    <a:pt x="1308" y="197"/>
                    <a:pt x="1626" y="235"/>
                    <a:pt x="1724" y="250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03" name="Line 19">
              <a:extLst>
                <a:ext uri="{FF2B5EF4-FFF2-40B4-BE49-F238E27FC236}">
                  <a16:creationId xmlns:a16="http://schemas.microsoft.com/office/drawing/2014/main" id="{4DCB0BBC-B15E-4B94-9F1D-90D5BFA4E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2296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4804" name="Object 20">
              <a:extLst>
                <a:ext uri="{FF2B5EF4-FFF2-40B4-BE49-F238E27FC236}">
                  <a16:creationId xmlns:a16="http://schemas.microsoft.com/office/drawing/2014/main" id="{FD8E9991-F606-40CA-8CD5-28FE15205E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11" y="2069"/>
            <a:ext cx="159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825" name="Equation" r:id="rId13" imgW="139680" imgH="393480" progId="Equation.DSMT4">
                    <p:embed/>
                  </p:oleObj>
                </mc:Choice>
                <mc:Fallback>
                  <p:oleObj name="Equation" r:id="rId13" imgW="139680" imgH="39348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1" y="2069"/>
                          <a:ext cx="159" cy="4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4805" name="Object 21">
              <a:extLst>
                <a:ext uri="{FF2B5EF4-FFF2-40B4-BE49-F238E27FC236}">
                  <a16:creationId xmlns:a16="http://schemas.microsoft.com/office/drawing/2014/main" id="{3348F88F-48CF-4478-934E-BD59D31604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16" y="2568"/>
            <a:ext cx="177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826" name="Equation" r:id="rId15" imgW="126720" imgH="139680" progId="Equation.DSMT4">
                    <p:embed/>
                  </p:oleObj>
                </mc:Choice>
                <mc:Fallback>
                  <p:oleObj name="Equation" r:id="rId15" imgW="126720" imgH="13968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2568"/>
                          <a:ext cx="177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4806" name="Object 22">
              <a:extLst>
                <a:ext uri="{FF2B5EF4-FFF2-40B4-BE49-F238E27FC236}">
                  <a16:creationId xmlns:a16="http://schemas.microsoft.com/office/drawing/2014/main" id="{7B0FFA17-4114-4487-8EA0-4A1A9910BD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7" y="1859"/>
            <a:ext cx="194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827" name="Equation" r:id="rId17" imgW="139680" imgH="164880" progId="Equation.DSMT4">
                    <p:embed/>
                  </p:oleObj>
                </mc:Choice>
                <mc:Fallback>
                  <p:oleObj name="Equation" r:id="rId17" imgW="139680" imgH="16488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7" y="1859"/>
                          <a:ext cx="194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4807" name="Object 23">
              <a:extLst>
                <a:ext uri="{FF2B5EF4-FFF2-40B4-BE49-F238E27FC236}">
                  <a16:creationId xmlns:a16="http://schemas.microsoft.com/office/drawing/2014/main" id="{352EE488-C604-495F-A5A2-0138CF0F92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1" y="2542"/>
            <a:ext cx="21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828" name="Equation" r:id="rId19" imgW="152280" imgH="177480" progId="Equation.DSMT4">
                    <p:embed/>
                  </p:oleObj>
                </mc:Choice>
                <mc:Fallback>
                  <p:oleObj name="Equation" r:id="rId19" imgW="152280" imgH="17748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2542"/>
                          <a:ext cx="21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4808" name="Object 24">
              <a:extLst>
                <a:ext uri="{FF2B5EF4-FFF2-40B4-BE49-F238E27FC236}">
                  <a16:creationId xmlns:a16="http://schemas.microsoft.com/office/drawing/2014/main" id="{27A30A81-33BB-4506-876A-BD47982AC1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0" y="2568"/>
            <a:ext cx="111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829" name="Equation" r:id="rId21" imgW="88560" imgH="164880" progId="Equation.DSMT4">
                    <p:embed/>
                  </p:oleObj>
                </mc:Choice>
                <mc:Fallback>
                  <p:oleObj name="Equation" r:id="rId21" imgW="88560" imgH="16488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2568"/>
                          <a:ext cx="111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4809" name="Object 25">
            <a:extLst>
              <a:ext uri="{FF2B5EF4-FFF2-40B4-BE49-F238E27FC236}">
                <a16:creationId xmlns:a16="http://schemas.microsoft.com/office/drawing/2014/main" id="{B5AD5B1B-D67C-46A5-AB79-63D898D1D9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2588" y="4292600"/>
          <a:ext cx="1474787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30" name="Equation" r:id="rId23" imgW="736560" imgH="393480" progId="Equation.DSMT4">
                  <p:embed/>
                </p:oleObj>
              </mc:Choice>
              <mc:Fallback>
                <p:oleObj name="Equation" r:id="rId23" imgW="736560" imgH="39348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4292600"/>
                        <a:ext cx="1474787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10" name="Line 26">
            <a:extLst>
              <a:ext uri="{FF2B5EF4-FFF2-40B4-BE49-F238E27FC236}">
                <a16:creationId xmlns:a16="http://schemas.microsoft.com/office/drawing/2014/main" id="{6E981CB5-240D-4EB9-A765-C560412BB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908050"/>
            <a:ext cx="0" cy="5662613"/>
          </a:xfrm>
          <a:prstGeom prst="line">
            <a:avLst/>
          </a:prstGeom>
          <a:noFill/>
          <a:ln w="63500" cmpd="dbl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4811" name="Text Box 27">
            <a:extLst>
              <a:ext uri="{FF2B5EF4-FFF2-40B4-BE49-F238E27FC236}">
                <a16:creationId xmlns:a16="http://schemas.microsoft.com/office/drawing/2014/main" id="{38E0B1FC-C366-44A7-B4B0-C17785138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0350"/>
            <a:ext cx="7993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b="0">
                <a:latin typeface="华文中宋" panose="02010600040101010101" pitchFamily="2" charset="-122"/>
              </a:rPr>
              <a:t>  </a:t>
            </a:r>
            <a:r>
              <a:rPr lang="zh-CN" altLang="en-US" b="0">
                <a:solidFill>
                  <a:srgbClr val="0000FF"/>
                </a:solidFill>
                <a:latin typeface="华文中宋" panose="02010600040101010101" pitchFamily="2" charset="-122"/>
              </a:rPr>
              <a:t>讨论方程 </a:t>
            </a:r>
            <a:r>
              <a:rPr lang="en-US" altLang="zh-CN" b="0">
                <a:solidFill>
                  <a:srgbClr val="0000FF"/>
                </a:solidFill>
              </a:rPr>
              <a:t>ln </a:t>
            </a:r>
            <a:r>
              <a:rPr lang="en-US" altLang="zh-CN" b="0" i="1">
                <a:solidFill>
                  <a:srgbClr val="0000FF"/>
                </a:solidFill>
              </a:rPr>
              <a:t>x </a:t>
            </a:r>
            <a:r>
              <a:rPr lang="en-US" altLang="zh-CN" b="0">
                <a:solidFill>
                  <a:srgbClr val="0000FF"/>
                </a:solidFill>
                <a:latin typeface="Symbol" panose="05050102010706020507" pitchFamily="18" charset="2"/>
              </a:rPr>
              <a:t>=</a:t>
            </a:r>
            <a:r>
              <a:rPr lang="en-US" altLang="zh-CN" b="0">
                <a:solidFill>
                  <a:srgbClr val="0000FF"/>
                </a:solidFill>
              </a:rPr>
              <a:t> </a:t>
            </a:r>
            <a:r>
              <a:rPr lang="en-US" altLang="zh-CN" b="0" i="1">
                <a:solidFill>
                  <a:srgbClr val="0000FF"/>
                </a:solidFill>
              </a:rPr>
              <a:t>ax</a:t>
            </a:r>
            <a:r>
              <a:rPr lang="en-US" altLang="zh-CN" b="0">
                <a:solidFill>
                  <a:srgbClr val="0000FF"/>
                </a:solidFill>
              </a:rPr>
              <a:t> (</a:t>
            </a:r>
            <a:r>
              <a:rPr lang="en-US" altLang="zh-CN" b="0" i="1">
                <a:solidFill>
                  <a:srgbClr val="0000FF"/>
                </a:solidFill>
              </a:rPr>
              <a:t>a</a:t>
            </a:r>
            <a:r>
              <a:rPr lang="en-US" altLang="zh-CN" b="0">
                <a:solidFill>
                  <a:srgbClr val="0000FF"/>
                </a:solidFill>
              </a:rPr>
              <a:t>&gt;0)</a:t>
            </a:r>
            <a:r>
              <a:rPr lang="zh-CN" altLang="en-US" b="0">
                <a:solidFill>
                  <a:srgbClr val="0000FF"/>
                </a:solidFill>
                <a:latin typeface="华文中宋" panose="02010600040101010101" pitchFamily="2" charset="-122"/>
              </a:rPr>
              <a:t>有几个实根</a:t>
            </a:r>
            <a:r>
              <a:rPr lang="en-US" altLang="zh-CN" b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374812" name="Rectangle 28">
            <a:extLst>
              <a:ext uri="{FF2B5EF4-FFF2-40B4-BE49-F238E27FC236}">
                <a16:creationId xmlns:a16="http://schemas.microsoft.com/office/drawing/2014/main" id="{CBEFA3F3-40C9-466A-84CD-D0EA10672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357813"/>
            <a:ext cx="4367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en-US" altLang="zh-CN" b="0" i="1">
                <a:cs typeface="Times New Roman" panose="02020603050405020304" pitchFamily="18" charset="0"/>
              </a:rPr>
              <a:t> f </a:t>
            </a:r>
            <a:r>
              <a:rPr kumimoji="0" lang="en-US" altLang="zh-CN" b="0">
                <a:cs typeface="Times New Roman" panose="02020603050405020304" pitchFamily="18" charset="0"/>
              </a:rPr>
              <a:t>(</a:t>
            </a:r>
            <a:r>
              <a:rPr kumimoji="0" lang="en-US" altLang="zh-CN" b="0" i="1">
                <a:cs typeface="Times New Roman" panose="02020603050405020304" pitchFamily="18" charset="0"/>
              </a:rPr>
              <a:t>x</a:t>
            </a:r>
            <a:r>
              <a:rPr kumimoji="0" lang="en-US" altLang="zh-CN" b="0">
                <a:cs typeface="Times New Roman" panose="02020603050405020304" pitchFamily="18" charset="0"/>
              </a:rPr>
              <a:t>) </a:t>
            </a:r>
            <a:r>
              <a:rPr kumimoji="0" lang="zh-CN" altLang="en-US" b="0">
                <a:cs typeface="Times New Roman" panose="02020603050405020304" pitchFamily="18" charset="0"/>
              </a:rPr>
              <a:t>在 </a:t>
            </a:r>
            <a:r>
              <a:rPr kumimoji="0" lang="en-US" altLang="zh-CN" b="0">
                <a:cs typeface="Times New Roman" panose="02020603050405020304" pitchFamily="18" charset="0"/>
              </a:rPr>
              <a:t>[</a:t>
            </a:r>
            <a:r>
              <a:rPr kumimoji="0" lang="en-US" altLang="zh-CN" b="0" i="1">
                <a:cs typeface="Times New Roman" panose="02020603050405020304" pitchFamily="18" charset="0"/>
              </a:rPr>
              <a:t>e</a:t>
            </a:r>
            <a:r>
              <a:rPr kumimoji="0" lang="en-US" altLang="zh-CN" b="0">
                <a:cs typeface="Times New Roman" panose="02020603050405020304" pitchFamily="18" charset="0"/>
              </a:rPr>
              <a:t>, </a:t>
            </a:r>
            <a:r>
              <a:rPr kumimoji="0" lang="en-US" altLang="zh-CN" b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kumimoji="0" lang="en-US" altLang="zh-CN" sz="2000" b="0"/>
              <a:t>∞</a:t>
            </a:r>
            <a:r>
              <a:rPr kumimoji="0" lang="en-US" altLang="zh-CN" b="0">
                <a:cs typeface="Times New Roman" panose="02020603050405020304" pitchFamily="18" charset="0"/>
              </a:rPr>
              <a:t>) </a:t>
            </a:r>
            <a:r>
              <a:rPr kumimoji="0" lang="zh-CN" altLang="en-US" b="0">
                <a:cs typeface="Times New Roman" panose="02020603050405020304" pitchFamily="18" charset="0"/>
              </a:rPr>
              <a:t>上单调</a:t>
            </a:r>
            <a:r>
              <a:rPr kumimoji="0" lang="zh-CN" altLang="en-US" b="0"/>
              <a:t>减少</a:t>
            </a:r>
            <a:r>
              <a:rPr kumimoji="0" lang="en-US" altLang="zh-CN" b="0"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374813" name="Rectangle 29">
            <a:extLst>
              <a:ext uri="{FF2B5EF4-FFF2-40B4-BE49-F238E27FC236}">
                <a16:creationId xmlns:a16="http://schemas.microsoft.com/office/drawing/2014/main" id="{ADA1E856-02DD-4CA8-9E88-0A192842F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934075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0" lang="zh-CN" altLang="en-US" b="0">
                <a:cs typeface="Times New Roman" panose="02020603050405020304" pitchFamily="18" charset="0"/>
              </a:rPr>
              <a:t>值域为 </a:t>
            </a:r>
            <a:r>
              <a:rPr kumimoji="0" lang="en-US" altLang="zh-CN" b="0"/>
              <a:t>(</a:t>
            </a:r>
            <a:r>
              <a:rPr kumimoji="0" lang="en-US" altLang="zh-CN" b="0">
                <a:latin typeface="Symbol" panose="05050102010706020507" pitchFamily="18" charset="2"/>
              </a:rPr>
              <a:t>0</a:t>
            </a:r>
            <a:r>
              <a:rPr kumimoji="0" lang="en-US" altLang="zh-CN" b="0"/>
              <a:t>, </a:t>
            </a:r>
            <a:r>
              <a:rPr kumimoji="0" lang="en-US" altLang="zh-CN" b="0" i="1"/>
              <a:t>e</a:t>
            </a:r>
            <a:r>
              <a:rPr kumimoji="0" lang="en-US" altLang="zh-CN" b="0" baseline="30000">
                <a:latin typeface="Symbol" panose="05050102010706020507" pitchFamily="18" charset="2"/>
              </a:rPr>
              <a:t>-1</a:t>
            </a:r>
            <a:r>
              <a:rPr kumimoji="0" lang="en-US" altLang="zh-CN" b="0"/>
              <a:t>].</a:t>
            </a:r>
            <a:r>
              <a:rPr kumimoji="0" lang="en-US" altLang="zh-CN"/>
              <a:t> </a:t>
            </a:r>
          </a:p>
        </p:txBody>
      </p:sp>
      <p:sp>
        <p:nvSpPr>
          <p:cNvPr id="374814" name="Rectangle 30">
            <a:extLst>
              <a:ext uri="{FF2B5EF4-FFF2-40B4-BE49-F238E27FC236}">
                <a16:creationId xmlns:a16="http://schemas.microsoft.com/office/drawing/2014/main" id="{E5088BEA-4AAD-4E42-A1C8-77112B916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1052513"/>
            <a:ext cx="2147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b="0">
                <a:latin typeface="华文中宋" panose="02010600040101010101" pitchFamily="2" charset="-122"/>
                <a:cs typeface="Times New Roman" panose="02020603050405020304" pitchFamily="18" charset="0"/>
              </a:rPr>
              <a:t>当 </a:t>
            </a:r>
            <a:r>
              <a:rPr kumimoji="0" lang="en-US" altLang="zh-CN" b="0" i="1">
                <a:cs typeface="Times New Roman" panose="02020603050405020304" pitchFamily="18" charset="0"/>
              </a:rPr>
              <a:t>a </a:t>
            </a:r>
            <a:r>
              <a:rPr kumimoji="0" lang="en-US" altLang="zh-CN" b="0">
                <a:latin typeface="Symbol" panose="05050102010706020507" pitchFamily="18" charset="2"/>
                <a:cs typeface="Times New Roman" panose="02020603050405020304" pitchFamily="18" charset="0"/>
              </a:rPr>
              <a:t>&gt;</a:t>
            </a:r>
            <a:r>
              <a:rPr kumimoji="0" lang="en-US" altLang="zh-CN" b="0" i="1">
                <a:cs typeface="Times New Roman" panose="02020603050405020304" pitchFamily="18" charset="0"/>
              </a:rPr>
              <a:t> e</a:t>
            </a:r>
            <a:r>
              <a:rPr kumimoji="0" lang="en-US" altLang="zh-CN" b="0" baseline="3000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kumimoji="0" lang="en-US" altLang="zh-CN" b="0" baseline="30000">
                <a:cs typeface="Times New Roman" panose="02020603050405020304" pitchFamily="18" charset="0"/>
              </a:rPr>
              <a:t>1</a:t>
            </a:r>
            <a:r>
              <a:rPr kumimoji="0" lang="en-US" altLang="zh-CN" b="0" i="1">
                <a:cs typeface="Times New Roman" panose="02020603050405020304" pitchFamily="18" charset="0"/>
              </a:rPr>
              <a:t> </a:t>
            </a:r>
            <a:r>
              <a:rPr kumimoji="0" lang="zh-CN" altLang="en-US" b="0">
                <a:cs typeface="Times New Roman" panose="02020603050405020304" pitchFamily="18" charset="0"/>
              </a:rPr>
              <a:t>时</a:t>
            </a:r>
            <a:r>
              <a:rPr kumimoji="0" lang="en-US" altLang="zh-CN" b="0">
                <a:cs typeface="Times New Roman" panose="02020603050405020304" pitchFamily="18" charset="0"/>
              </a:rPr>
              <a:t>,</a:t>
            </a:r>
            <a:endParaRPr kumimoji="0" lang="en-US" altLang="zh-CN" b="0"/>
          </a:p>
        </p:txBody>
      </p:sp>
      <p:sp>
        <p:nvSpPr>
          <p:cNvPr id="374815" name="Rectangle 31">
            <a:extLst>
              <a:ext uri="{FF2B5EF4-FFF2-40B4-BE49-F238E27FC236}">
                <a16:creationId xmlns:a16="http://schemas.microsoft.com/office/drawing/2014/main" id="{A5B7BE22-1312-457F-99A8-82D1ED92F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1557338"/>
            <a:ext cx="3494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b="0">
                <a:latin typeface="华文中宋" panose="02010600040101010101" pitchFamily="2" charset="-122"/>
                <a:cs typeface="Times New Roman" panose="02020603050405020304" pitchFamily="18" charset="0"/>
              </a:rPr>
              <a:t>方程 </a:t>
            </a:r>
            <a:r>
              <a:rPr kumimoji="0" lang="en-US" altLang="zh-CN" b="0">
                <a:cs typeface="Times New Roman" panose="02020603050405020304" pitchFamily="18" charset="0"/>
              </a:rPr>
              <a:t>ln </a:t>
            </a:r>
            <a:r>
              <a:rPr kumimoji="0" lang="en-US" altLang="zh-CN" b="0" i="1">
                <a:cs typeface="Times New Roman" panose="02020603050405020304" pitchFamily="18" charset="0"/>
              </a:rPr>
              <a:t>x </a:t>
            </a:r>
            <a:r>
              <a:rPr kumimoji="0" lang="en-US" altLang="zh-CN" b="0">
                <a:latin typeface="Symbol" panose="05050102010706020507" pitchFamily="18" charset="2"/>
                <a:cs typeface="Times New Roman" panose="02020603050405020304" pitchFamily="18" charset="0"/>
              </a:rPr>
              <a:t>=</a:t>
            </a:r>
            <a:r>
              <a:rPr kumimoji="0" lang="en-US" altLang="zh-CN" b="0" i="1">
                <a:cs typeface="Times New Roman" panose="02020603050405020304" pitchFamily="18" charset="0"/>
              </a:rPr>
              <a:t> ax</a:t>
            </a:r>
            <a:r>
              <a:rPr kumimoji="0" lang="en-US" altLang="zh-CN" b="0">
                <a:cs typeface="Times New Roman" panose="02020603050405020304" pitchFamily="18" charset="0"/>
              </a:rPr>
              <a:t> </a:t>
            </a:r>
            <a:r>
              <a:rPr kumimoji="0" lang="zh-CN" altLang="en-US" b="0">
                <a:cs typeface="Times New Roman" panose="02020603050405020304" pitchFamily="18" charset="0"/>
              </a:rPr>
              <a:t>无实根</a:t>
            </a:r>
            <a:r>
              <a:rPr kumimoji="0" lang="en-US" altLang="zh-CN" b="0">
                <a:cs typeface="Times New Roman" panose="02020603050405020304" pitchFamily="18" charset="0"/>
              </a:rPr>
              <a:t>;</a:t>
            </a:r>
            <a:endParaRPr kumimoji="0" lang="en-US" altLang="zh-CN" b="0"/>
          </a:p>
        </p:txBody>
      </p:sp>
      <p:sp>
        <p:nvSpPr>
          <p:cNvPr id="374816" name="Rectangle 32">
            <a:extLst>
              <a:ext uri="{FF2B5EF4-FFF2-40B4-BE49-F238E27FC236}">
                <a16:creationId xmlns:a16="http://schemas.microsoft.com/office/drawing/2014/main" id="{D6524489-443C-4FBB-BC8E-7F3494976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2117725"/>
            <a:ext cx="2179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b="0">
                <a:latin typeface="华文中宋" panose="02010600040101010101" pitchFamily="2" charset="-122"/>
                <a:cs typeface="Times New Roman" panose="02020603050405020304" pitchFamily="18" charset="0"/>
              </a:rPr>
              <a:t>当 </a:t>
            </a:r>
            <a:r>
              <a:rPr kumimoji="0" lang="en-US" altLang="zh-CN" b="0" i="1">
                <a:cs typeface="Times New Roman" panose="02020603050405020304" pitchFamily="18" charset="0"/>
              </a:rPr>
              <a:t>a </a:t>
            </a:r>
            <a:r>
              <a:rPr kumimoji="0" lang="en-US" altLang="zh-CN" b="0">
                <a:latin typeface="Symbol" panose="05050102010706020507" pitchFamily="18" charset="2"/>
                <a:cs typeface="Times New Roman" panose="02020603050405020304" pitchFamily="18" charset="0"/>
              </a:rPr>
              <a:t>=</a:t>
            </a:r>
            <a:r>
              <a:rPr kumimoji="0" lang="en-US" altLang="zh-CN" b="0">
                <a:cs typeface="Times New Roman" panose="02020603050405020304" pitchFamily="18" charset="0"/>
              </a:rPr>
              <a:t> </a:t>
            </a:r>
            <a:r>
              <a:rPr kumimoji="0" lang="en-US" altLang="zh-CN" b="0" i="1">
                <a:cs typeface="Times New Roman" panose="02020603050405020304" pitchFamily="18" charset="0"/>
              </a:rPr>
              <a:t>e</a:t>
            </a:r>
            <a:r>
              <a:rPr kumimoji="0" lang="en-US" altLang="zh-CN" b="0" baseline="3000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kumimoji="0" lang="en-US" altLang="zh-CN" b="0" baseline="30000">
                <a:cs typeface="Times New Roman" panose="02020603050405020304" pitchFamily="18" charset="0"/>
              </a:rPr>
              <a:t>1  </a:t>
            </a:r>
            <a:r>
              <a:rPr kumimoji="0" lang="zh-CN" altLang="en-US" b="0">
                <a:cs typeface="Times New Roman" panose="02020603050405020304" pitchFamily="18" charset="0"/>
              </a:rPr>
              <a:t>时</a:t>
            </a:r>
            <a:r>
              <a:rPr kumimoji="0" lang="en-US" altLang="zh-CN" b="0">
                <a:cs typeface="Times New Roman" panose="02020603050405020304" pitchFamily="18" charset="0"/>
              </a:rPr>
              <a:t>,</a:t>
            </a:r>
            <a:endParaRPr kumimoji="0" lang="en-US" altLang="zh-CN" b="0"/>
          </a:p>
        </p:txBody>
      </p:sp>
      <p:sp>
        <p:nvSpPr>
          <p:cNvPr id="374817" name="Rectangle 33">
            <a:extLst>
              <a:ext uri="{FF2B5EF4-FFF2-40B4-BE49-F238E27FC236}">
                <a16:creationId xmlns:a16="http://schemas.microsoft.com/office/drawing/2014/main" id="{12210E76-FE0F-4DCD-BB13-38075BA5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2622550"/>
            <a:ext cx="4205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b="0">
                <a:latin typeface="华文中宋" panose="02010600040101010101" pitchFamily="2" charset="-122"/>
                <a:cs typeface="Times New Roman" panose="02020603050405020304" pitchFamily="18" charset="0"/>
              </a:rPr>
              <a:t>方程 </a:t>
            </a:r>
            <a:r>
              <a:rPr kumimoji="0" lang="en-US" altLang="zh-CN" b="0">
                <a:cs typeface="Times New Roman" panose="02020603050405020304" pitchFamily="18" charset="0"/>
              </a:rPr>
              <a:t>ln </a:t>
            </a:r>
            <a:r>
              <a:rPr kumimoji="0" lang="en-US" altLang="zh-CN" b="0" i="1">
                <a:cs typeface="Times New Roman" panose="02020603050405020304" pitchFamily="18" charset="0"/>
              </a:rPr>
              <a:t>x </a:t>
            </a:r>
            <a:r>
              <a:rPr kumimoji="0" lang="en-US" altLang="zh-CN" b="0">
                <a:latin typeface="Symbol" panose="05050102010706020507" pitchFamily="18" charset="2"/>
                <a:cs typeface="Times New Roman" panose="02020603050405020304" pitchFamily="18" charset="0"/>
              </a:rPr>
              <a:t>=</a:t>
            </a:r>
            <a:r>
              <a:rPr kumimoji="0" lang="en-US" altLang="zh-CN" b="0" i="1">
                <a:cs typeface="Times New Roman" panose="02020603050405020304" pitchFamily="18" charset="0"/>
              </a:rPr>
              <a:t> ax</a:t>
            </a:r>
            <a:r>
              <a:rPr kumimoji="0" lang="en-US" altLang="zh-CN" b="0">
                <a:cs typeface="Times New Roman" panose="02020603050405020304" pitchFamily="18" charset="0"/>
              </a:rPr>
              <a:t> </a:t>
            </a:r>
            <a:r>
              <a:rPr kumimoji="0" lang="zh-CN" altLang="en-US" b="0">
                <a:cs typeface="Times New Roman" panose="02020603050405020304" pitchFamily="18" charset="0"/>
              </a:rPr>
              <a:t>有一个实根</a:t>
            </a:r>
            <a:r>
              <a:rPr kumimoji="0" lang="en-US" altLang="zh-CN" b="0">
                <a:cs typeface="Times New Roman" panose="02020603050405020304" pitchFamily="18" charset="0"/>
              </a:rPr>
              <a:t>;</a:t>
            </a:r>
            <a:endParaRPr kumimoji="0" lang="en-US" altLang="zh-CN" b="0"/>
          </a:p>
        </p:txBody>
      </p:sp>
      <p:sp>
        <p:nvSpPr>
          <p:cNvPr id="374818" name="Rectangle 34">
            <a:extLst>
              <a:ext uri="{FF2B5EF4-FFF2-40B4-BE49-F238E27FC236}">
                <a16:creationId xmlns:a16="http://schemas.microsoft.com/office/drawing/2014/main" id="{0AFB1D80-99A8-4A02-B9B1-30687F94C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141663"/>
            <a:ext cx="2698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b="0">
                <a:latin typeface="华文中宋" panose="02010600040101010101" pitchFamily="2" charset="-122"/>
                <a:cs typeface="Times New Roman" panose="02020603050405020304" pitchFamily="18" charset="0"/>
              </a:rPr>
              <a:t>当 </a:t>
            </a:r>
            <a:r>
              <a:rPr kumimoji="0" lang="en-US" altLang="zh-CN" b="0">
                <a:cs typeface="Times New Roman" panose="02020603050405020304" pitchFamily="18" charset="0"/>
              </a:rPr>
              <a:t>0 </a:t>
            </a:r>
            <a:r>
              <a:rPr kumimoji="0" lang="en-US" altLang="zh-CN" b="0">
                <a:latin typeface="Symbol" panose="05050102010706020507" pitchFamily="18" charset="2"/>
                <a:cs typeface="Times New Roman" panose="02020603050405020304" pitchFamily="18" charset="0"/>
              </a:rPr>
              <a:t>&lt; </a:t>
            </a:r>
            <a:r>
              <a:rPr kumimoji="0" lang="en-US" altLang="zh-CN" b="0" i="1">
                <a:cs typeface="Times New Roman" panose="02020603050405020304" pitchFamily="18" charset="0"/>
              </a:rPr>
              <a:t>a </a:t>
            </a:r>
            <a:r>
              <a:rPr kumimoji="0" lang="en-US" altLang="zh-CN" b="0">
                <a:latin typeface="Symbol" panose="05050102010706020507" pitchFamily="18" charset="2"/>
                <a:cs typeface="Times New Roman" panose="02020603050405020304" pitchFamily="18" charset="0"/>
              </a:rPr>
              <a:t>&lt;</a:t>
            </a:r>
            <a:r>
              <a:rPr kumimoji="0" lang="en-US" altLang="zh-CN" b="0" i="1">
                <a:cs typeface="Times New Roman" panose="02020603050405020304" pitchFamily="18" charset="0"/>
              </a:rPr>
              <a:t> e</a:t>
            </a:r>
            <a:r>
              <a:rPr kumimoji="0" lang="en-US" altLang="zh-CN" b="0" baseline="3000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kumimoji="0" lang="en-US" altLang="zh-CN" b="0" baseline="30000">
                <a:cs typeface="Times New Roman" panose="02020603050405020304" pitchFamily="18" charset="0"/>
              </a:rPr>
              <a:t>1</a:t>
            </a:r>
            <a:r>
              <a:rPr kumimoji="0" lang="en-US" altLang="zh-CN" b="0">
                <a:cs typeface="Times New Roman" panose="02020603050405020304" pitchFamily="18" charset="0"/>
              </a:rPr>
              <a:t> </a:t>
            </a:r>
            <a:r>
              <a:rPr kumimoji="0" lang="zh-CN" altLang="en-US" b="0">
                <a:cs typeface="Times New Roman" panose="02020603050405020304" pitchFamily="18" charset="0"/>
              </a:rPr>
              <a:t>时</a:t>
            </a:r>
            <a:r>
              <a:rPr kumimoji="0" lang="en-US" altLang="zh-CN" b="0">
                <a:cs typeface="Times New Roman" panose="02020603050405020304" pitchFamily="18" charset="0"/>
              </a:rPr>
              <a:t>,</a:t>
            </a:r>
            <a:endParaRPr kumimoji="0" lang="en-US" altLang="zh-CN" b="0"/>
          </a:p>
        </p:txBody>
      </p:sp>
      <p:sp>
        <p:nvSpPr>
          <p:cNvPr id="374819" name="Rectangle 35">
            <a:extLst>
              <a:ext uri="{FF2B5EF4-FFF2-40B4-BE49-F238E27FC236}">
                <a16:creationId xmlns:a16="http://schemas.microsoft.com/office/drawing/2014/main" id="{969E3344-C6D2-41C4-8415-69769AD04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644900"/>
            <a:ext cx="4195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b="0">
                <a:latin typeface="华文中宋" panose="02010600040101010101" pitchFamily="2" charset="-122"/>
                <a:cs typeface="Times New Roman" panose="02020603050405020304" pitchFamily="18" charset="0"/>
              </a:rPr>
              <a:t>方程 </a:t>
            </a:r>
            <a:r>
              <a:rPr kumimoji="0" lang="en-US" altLang="zh-CN" b="0">
                <a:cs typeface="Times New Roman" panose="02020603050405020304" pitchFamily="18" charset="0"/>
              </a:rPr>
              <a:t>ln </a:t>
            </a:r>
            <a:r>
              <a:rPr kumimoji="0" lang="en-US" altLang="zh-CN" b="0" i="1">
                <a:cs typeface="Times New Roman" panose="02020603050405020304" pitchFamily="18" charset="0"/>
              </a:rPr>
              <a:t>x </a:t>
            </a:r>
            <a:r>
              <a:rPr kumimoji="0" lang="en-US" altLang="zh-CN" b="0">
                <a:latin typeface="Symbol" panose="05050102010706020507" pitchFamily="18" charset="2"/>
                <a:cs typeface="Times New Roman" panose="02020603050405020304" pitchFamily="18" charset="0"/>
              </a:rPr>
              <a:t>=</a:t>
            </a:r>
            <a:r>
              <a:rPr kumimoji="0" lang="en-US" altLang="zh-CN" b="0" i="1">
                <a:cs typeface="Times New Roman" panose="02020603050405020304" pitchFamily="18" charset="0"/>
              </a:rPr>
              <a:t> ax</a:t>
            </a:r>
            <a:r>
              <a:rPr kumimoji="0" lang="en-US" altLang="zh-CN" b="0">
                <a:cs typeface="Times New Roman" panose="02020603050405020304" pitchFamily="18" charset="0"/>
              </a:rPr>
              <a:t> </a:t>
            </a:r>
            <a:r>
              <a:rPr kumimoji="0" lang="zh-CN" altLang="en-US" b="0">
                <a:cs typeface="Times New Roman" panose="02020603050405020304" pitchFamily="18" charset="0"/>
              </a:rPr>
              <a:t>有两个实根</a:t>
            </a:r>
            <a:r>
              <a:rPr kumimoji="0" lang="en-US" altLang="zh-CN" b="0">
                <a:cs typeface="Times New Roman" panose="02020603050405020304" pitchFamily="18" charset="0"/>
              </a:rPr>
              <a:t>.</a:t>
            </a:r>
            <a:endParaRPr kumimoji="0" lang="en-US" altLang="zh-CN" b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7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7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7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7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7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7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7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7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/>
      <p:bldP spid="374787" grpId="0"/>
      <p:bldP spid="374790" grpId="0"/>
      <p:bldP spid="374791" grpId="0"/>
      <p:bldP spid="374793" grpId="0"/>
      <p:bldP spid="374794" grpId="0"/>
      <p:bldP spid="374795" grpId="0"/>
      <p:bldP spid="374812" grpId="0"/>
      <p:bldP spid="374813" grpId="0"/>
      <p:bldP spid="374814" grpId="0"/>
      <p:bldP spid="374815" grpId="0"/>
      <p:bldP spid="374816" grpId="0"/>
      <p:bldP spid="374817" grpId="0"/>
      <p:bldP spid="374818" grpId="0"/>
      <p:bldP spid="3748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1">
            <a:extLst>
              <a:ext uri="{FF2B5EF4-FFF2-40B4-BE49-F238E27FC236}">
                <a16:creationId xmlns:a16="http://schemas.microsoft.com/office/drawing/2014/main" id="{FF1A2B18-733E-49CD-8273-02CAB3C2A2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86DDD-BA56-4683-B998-3BF83510DA0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54306" name="Text Box 2">
            <a:extLst>
              <a:ext uri="{FF2B5EF4-FFF2-40B4-BE49-F238E27FC236}">
                <a16:creationId xmlns:a16="http://schemas.microsoft.com/office/drawing/2014/main" id="{48C57FFB-7955-4946-B86F-33132EEA9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65175"/>
            <a:ext cx="8686800" cy="153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600" b="0">
                <a:solidFill>
                  <a:schemeClr val="tx2"/>
                </a:solidFill>
              </a:rPr>
              <a:t>        </a:t>
            </a:r>
            <a:r>
              <a:rPr lang="zh-CN" altLang="en-US" b="0"/>
              <a:t>设函数</a:t>
            </a:r>
            <a:r>
              <a:rPr lang="en-US" altLang="zh-CN" b="0" i="1"/>
              <a:t>f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</a:t>
            </a:r>
            <a:r>
              <a:rPr lang="zh-CN" altLang="en-US" b="0"/>
              <a:t>在点</a:t>
            </a:r>
            <a:r>
              <a:rPr lang="en-US" altLang="zh-CN" b="0" i="1"/>
              <a:t>x</a:t>
            </a:r>
            <a:r>
              <a:rPr lang="en-US" altLang="zh-CN" b="0" baseline="-30000"/>
              <a:t>0</a:t>
            </a:r>
            <a:r>
              <a:rPr lang="zh-CN" altLang="en-US" b="0"/>
              <a:t>处具有二阶导数且</a:t>
            </a:r>
            <a:r>
              <a:rPr lang="en-US" altLang="zh-CN" b="0" i="1"/>
              <a:t>f </a:t>
            </a:r>
            <a:r>
              <a:rPr lang="en-US" altLang="zh-CN" b="0">
                <a:sym typeface="Symbol" panose="05050102010706020507" pitchFamily="18" charset="2"/>
              </a:rPr>
              <a:t>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 baseline="-30000"/>
              <a:t>0</a:t>
            </a:r>
            <a:r>
              <a:rPr lang="en-US" altLang="zh-CN" b="0"/>
              <a:t>)</a:t>
            </a:r>
            <a:r>
              <a:rPr lang="en-US" altLang="zh-CN" b="0">
                <a:sym typeface="Symbol" panose="05050102010706020507" pitchFamily="18" charset="2"/>
              </a:rPr>
              <a:t></a:t>
            </a:r>
            <a:r>
              <a:rPr lang="en-US" altLang="zh-CN" b="0"/>
              <a:t>0</a:t>
            </a:r>
            <a:r>
              <a:rPr lang="en-US" altLang="zh-CN" b="0">
                <a:sym typeface="Symbol" panose="05050102010706020507" pitchFamily="18" charset="2"/>
              </a:rPr>
              <a:t> </a:t>
            </a:r>
            <a:r>
              <a:rPr lang="en-US" altLang="zh-CN" b="0"/>
              <a:t> </a:t>
            </a:r>
            <a:r>
              <a:rPr lang="zh-CN" altLang="en-US" b="0"/>
              <a:t>那么</a:t>
            </a:r>
          </a:p>
          <a:p>
            <a:pPr algn="just">
              <a:lnSpc>
                <a:spcPct val="120000"/>
              </a:lnSpc>
            </a:pPr>
            <a:r>
              <a:rPr lang="zh-CN" altLang="en-US" b="0"/>
              <a:t>        </a:t>
            </a:r>
            <a:r>
              <a:rPr lang="en-US" altLang="zh-CN" b="0"/>
              <a:t>(1)</a:t>
            </a:r>
            <a:r>
              <a:rPr lang="zh-CN" altLang="en-US" b="0"/>
              <a:t>当</a:t>
            </a:r>
            <a:r>
              <a:rPr lang="en-US" altLang="zh-CN" b="0" i="1"/>
              <a:t>f</a:t>
            </a:r>
            <a:r>
              <a:rPr lang="en-US" altLang="zh-CN" b="0"/>
              <a:t> </a:t>
            </a:r>
            <a:r>
              <a:rPr lang="en-US" altLang="zh-CN" b="0">
                <a:sym typeface="Symbol" panose="05050102010706020507" pitchFamily="18" charset="2"/>
              </a:rPr>
              <a:t>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 baseline="-30000"/>
              <a:t>0</a:t>
            </a:r>
            <a:r>
              <a:rPr lang="en-US" altLang="zh-CN" b="0"/>
              <a:t>)</a:t>
            </a:r>
            <a:r>
              <a:rPr lang="en-US" altLang="zh-CN" b="0">
                <a:sym typeface="Symbol" panose="05050102010706020507" pitchFamily="18" charset="2"/>
              </a:rPr>
              <a:t></a:t>
            </a:r>
            <a:r>
              <a:rPr lang="en-US" altLang="zh-CN" b="0"/>
              <a:t>0</a:t>
            </a:r>
            <a:r>
              <a:rPr lang="zh-CN" altLang="en-US" b="0"/>
              <a:t>时</a:t>
            </a:r>
            <a:r>
              <a:rPr lang="zh-CN" altLang="en-US" b="0">
                <a:sym typeface="Symbol" panose="05050102010706020507" pitchFamily="18" charset="2"/>
              </a:rPr>
              <a:t></a:t>
            </a:r>
            <a:r>
              <a:rPr lang="zh-CN" altLang="en-US" b="0"/>
              <a:t>  函数</a:t>
            </a:r>
            <a:r>
              <a:rPr lang="en-US" altLang="zh-CN" b="0" i="1"/>
              <a:t>f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</a:t>
            </a:r>
            <a:r>
              <a:rPr lang="zh-CN" altLang="en-US" b="0"/>
              <a:t>在</a:t>
            </a:r>
            <a:r>
              <a:rPr lang="en-US" altLang="zh-CN" b="0" i="1"/>
              <a:t>x</a:t>
            </a:r>
            <a:r>
              <a:rPr lang="en-US" altLang="zh-CN" b="0" baseline="-30000"/>
              <a:t>0</a:t>
            </a:r>
            <a:r>
              <a:rPr lang="zh-CN" altLang="en-US" b="0"/>
              <a:t>处取得极大值</a:t>
            </a:r>
            <a:r>
              <a:rPr lang="zh-CN" altLang="en-US" b="0">
                <a:sym typeface="Symbol" panose="05050102010706020507" pitchFamily="18" charset="2"/>
              </a:rPr>
              <a:t></a:t>
            </a:r>
            <a:endParaRPr lang="zh-CN" altLang="en-US" b="0"/>
          </a:p>
          <a:p>
            <a:pPr algn="just">
              <a:lnSpc>
                <a:spcPct val="120000"/>
              </a:lnSpc>
            </a:pPr>
            <a:r>
              <a:rPr lang="zh-CN" altLang="en-US" b="0"/>
              <a:t>        </a:t>
            </a:r>
            <a:r>
              <a:rPr lang="en-US" altLang="zh-CN" b="0"/>
              <a:t>(2)</a:t>
            </a:r>
            <a:r>
              <a:rPr lang="zh-CN" altLang="en-US" b="0"/>
              <a:t>当</a:t>
            </a:r>
            <a:r>
              <a:rPr lang="en-US" altLang="zh-CN" b="0" i="1"/>
              <a:t>f</a:t>
            </a:r>
            <a:r>
              <a:rPr lang="en-US" altLang="zh-CN" b="0"/>
              <a:t> </a:t>
            </a:r>
            <a:r>
              <a:rPr lang="en-US" altLang="zh-CN" b="0">
                <a:sym typeface="Symbol" panose="05050102010706020507" pitchFamily="18" charset="2"/>
              </a:rPr>
              <a:t>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 baseline="-30000"/>
              <a:t>0</a:t>
            </a:r>
            <a:r>
              <a:rPr lang="en-US" altLang="zh-CN" b="0"/>
              <a:t>)</a:t>
            </a:r>
            <a:r>
              <a:rPr lang="en-US" altLang="zh-CN" b="0">
                <a:sym typeface="Symbol" panose="05050102010706020507" pitchFamily="18" charset="2"/>
              </a:rPr>
              <a:t></a:t>
            </a:r>
            <a:r>
              <a:rPr lang="en-US" altLang="zh-CN" b="0"/>
              <a:t>0</a:t>
            </a:r>
            <a:r>
              <a:rPr lang="zh-CN" altLang="en-US" b="0"/>
              <a:t>时</a:t>
            </a:r>
            <a:r>
              <a:rPr lang="zh-CN" altLang="en-US" b="0">
                <a:sym typeface="Symbol" panose="05050102010706020507" pitchFamily="18" charset="2"/>
              </a:rPr>
              <a:t></a:t>
            </a:r>
            <a:r>
              <a:rPr lang="zh-CN" altLang="en-US" b="0"/>
              <a:t>  函数</a:t>
            </a:r>
            <a:r>
              <a:rPr lang="en-US" altLang="zh-CN" b="0" i="1"/>
              <a:t>f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</a:t>
            </a:r>
            <a:r>
              <a:rPr lang="zh-CN" altLang="en-US" b="0"/>
              <a:t>在</a:t>
            </a:r>
            <a:r>
              <a:rPr lang="en-US" altLang="zh-CN" b="0" i="1"/>
              <a:t>x</a:t>
            </a:r>
            <a:r>
              <a:rPr lang="en-US" altLang="zh-CN" b="0" baseline="-30000"/>
              <a:t>0</a:t>
            </a:r>
            <a:r>
              <a:rPr lang="zh-CN" altLang="en-US" b="0"/>
              <a:t>处取得极小值</a:t>
            </a:r>
            <a:r>
              <a:rPr lang="en-US" altLang="zh-CN" b="0">
                <a:latin typeface="Symbol" panose="05050102010706020507" pitchFamily="18" charset="2"/>
              </a:rPr>
              <a:t>.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54307" name="Text Box 3">
            <a:extLst>
              <a:ext uri="{FF2B5EF4-FFF2-40B4-BE49-F238E27FC236}">
                <a16:creationId xmlns:a16="http://schemas.microsoft.com/office/drawing/2014/main" id="{AE8C8631-282D-47F6-8685-E6C68D894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57912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4(</a:t>
            </a:r>
            <a:r>
              <a:rPr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第二充分条件</a:t>
            </a:r>
            <a:r>
              <a:rPr lang="en-US" altLang="zh-CN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grpSp>
        <p:nvGrpSpPr>
          <p:cNvPr id="354308" name="Group 4">
            <a:extLst>
              <a:ext uri="{FF2B5EF4-FFF2-40B4-BE49-F238E27FC236}">
                <a16:creationId xmlns:a16="http://schemas.microsoft.com/office/drawing/2014/main" id="{9681D69E-27BE-4C5A-B7AE-7B2881DAEEAE}"/>
              </a:ext>
            </a:extLst>
          </p:cNvPr>
          <p:cNvGrpSpPr>
            <a:grpSpLocks/>
          </p:cNvGrpSpPr>
          <p:nvPr/>
        </p:nvGrpSpPr>
        <p:grpSpPr bwMode="auto">
          <a:xfrm>
            <a:off x="1817688" y="3290888"/>
            <a:ext cx="4770437" cy="1651000"/>
            <a:chOff x="147" y="3113"/>
            <a:chExt cx="3005" cy="1040"/>
          </a:xfrm>
        </p:grpSpPr>
        <p:grpSp>
          <p:nvGrpSpPr>
            <p:cNvPr id="354309" name="Group 5">
              <a:extLst>
                <a:ext uri="{FF2B5EF4-FFF2-40B4-BE49-F238E27FC236}">
                  <a16:creationId xmlns:a16="http://schemas.microsoft.com/office/drawing/2014/main" id="{99D889B2-7657-45F7-9010-1B62DEA01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" y="3113"/>
              <a:ext cx="1488" cy="1040"/>
              <a:chOff x="1104" y="2976"/>
              <a:chExt cx="1488" cy="1040"/>
            </a:xfrm>
          </p:grpSpPr>
          <p:graphicFrame>
            <p:nvGraphicFramePr>
              <p:cNvPr id="354310" name="Object 6">
                <a:extLst>
                  <a:ext uri="{FF2B5EF4-FFF2-40B4-BE49-F238E27FC236}">
                    <a16:creationId xmlns:a16="http://schemas.microsoft.com/office/drawing/2014/main" id="{CE5A7D69-E0D4-464D-A12C-7A6CA46BC85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18" y="3840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40" name="公式" r:id="rId3" imgW="139680" imgH="139680" progId="Equation.3">
                      <p:embed/>
                    </p:oleObj>
                  </mc:Choice>
                  <mc:Fallback>
                    <p:oleObj name="公式" r:id="rId3" imgW="139680" imgH="13968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18" y="3840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4311" name="Object 7">
                <a:extLst>
                  <a:ext uri="{FF2B5EF4-FFF2-40B4-BE49-F238E27FC236}">
                    <a16:creationId xmlns:a16="http://schemas.microsoft.com/office/drawing/2014/main" id="{45415AB5-3E9B-4B23-B998-796BBF8507C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04" y="2976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41" name="公式" r:id="rId5" imgW="139680" imgH="164880" progId="Equation.3">
                      <p:embed/>
                    </p:oleObj>
                  </mc:Choice>
                  <mc:Fallback>
                    <p:oleObj name="公式" r:id="rId5" imgW="139680" imgH="16488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2976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4312" name="Line 8">
                <a:extLst>
                  <a:ext uri="{FF2B5EF4-FFF2-40B4-BE49-F238E27FC236}">
                    <a16:creationId xmlns:a16="http://schemas.microsoft.com/office/drawing/2014/main" id="{DAF4ACCA-8518-41DD-A201-448B095F3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792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4313" name="Line 9">
                <a:extLst>
                  <a:ext uri="{FF2B5EF4-FFF2-40B4-BE49-F238E27FC236}">
                    <a16:creationId xmlns:a16="http://schemas.microsoft.com/office/drawing/2014/main" id="{FA1F38B7-4879-4E3C-B396-7ABCF44D9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6" y="2992"/>
                <a:ext cx="0" cy="9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54314" name="Object 10">
                <a:extLst>
                  <a:ext uri="{FF2B5EF4-FFF2-40B4-BE49-F238E27FC236}">
                    <a16:creationId xmlns:a16="http://schemas.microsoft.com/office/drawing/2014/main" id="{1D6D550D-61FE-45BB-986C-D09A3779969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04" y="3792"/>
              <a:ext cx="20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42" name="公式" r:id="rId7" imgW="164880" imgH="177480" progId="Equation.3">
                      <p:embed/>
                    </p:oleObj>
                  </mc:Choice>
                  <mc:Fallback>
                    <p:oleObj name="公式" r:id="rId7" imgW="164880" imgH="17748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3792"/>
                            <a:ext cx="204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4315" name="Freeform 11">
              <a:extLst>
                <a:ext uri="{FF2B5EF4-FFF2-40B4-BE49-F238E27FC236}">
                  <a16:creationId xmlns:a16="http://schemas.microsoft.com/office/drawing/2014/main" id="{0489DC78-CD3F-4A66-BF18-13F7FB266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" y="3302"/>
              <a:ext cx="768" cy="273"/>
            </a:xfrm>
            <a:custGeom>
              <a:avLst/>
              <a:gdLst>
                <a:gd name="T0" fmla="*/ 0 w 768"/>
                <a:gd name="T1" fmla="*/ 273 h 273"/>
                <a:gd name="T2" fmla="*/ 329 w 768"/>
                <a:gd name="T3" fmla="*/ 3 h 273"/>
                <a:gd name="T4" fmla="*/ 768 w 768"/>
                <a:gd name="T5" fmla="*/ 254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273">
                  <a:moveTo>
                    <a:pt x="0" y="273"/>
                  </a:moveTo>
                  <a:cubicBezTo>
                    <a:pt x="53" y="228"/>
                    <a:pt x="201" y="6"/>
                    <a:pt x="329" y="3"/>
                  </a:cubicBezTo>
                  <a:cubicBezTo>
                    <a:pt x="457" y="0"/>
                    <a:pt x="677" y="202"/>
                    <a:pt x="768" y="254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4316" name="Group 12">
              <a:extLst>
                <a:ext uri="{FF2B5EF4-FFF2-40B4-BE49-F238E27FC236}">
                  <a16:creationId xmlns:a16="http://schemas.microsoft.com/office/drawing/2014/main" id="{9CCFCB7C-689B-4313-97BF-5724FCA108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2" y="3305"/>
              <a:ext cx="223" cy="846"/>
              <a:chOff x="1621" y="3168"/>
              <a:chExt cx="223" cy="846"/>
            </a:xfrm>
          </p:grpSpPr>
          <p:sp>
            <p:nvSpPr>
              <p:cNvPr id="354317" name="Line 13">
                <a:extLst>
                  <a:ext uri="{FF2B5EF4-FFF2-40B4-BE49-F238E27FC236}">
                    <a16:creationId xmlns:a16="http://schemas.microsoft.com/office/drawing/2014/main" id="{1E0E009B-0D07-4334-B2F6-78F88F34C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3168"/>
                <a:ext cx="0" cy="61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54318" name="Object 14">
                <a:extLst>
                  <a:ext uri="{FF2B5EF4-FFF2-40B4-BE49-F238E27FC236}">
                    <a16:creationId xmlns:a16="http://schemas.microsoft.com/office/drawing/2014/main" id="{882394A1-39C8-489D-93E4-D2619CB3CC1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21" y="3764"/>
              <a:ext cx="223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43" name="公式" r:id="rId9" imgW="355320" imgH="431640" progId="Equation.3">
                      <p:embed/>
                    </p:oleObj>
                  </mc:Choice>
                  <mc:Fallback>
                    <p:oleObj name="公式" r:id="rId9" imgW="355320" imgH="43164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1" y="3764"/>
                            <a:ext cx="223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4319" name="Line 15">
              <a:extLst>
                <a:ext uri="{FF2B5EF4-FFF2-40B4-BE49-F238E27FC236}">
                  <a16:creationId xmlns:a16="http://schemas.microsoft.com/office/drawing/2014/main" id="{4DFA2DF1-E773-42EF-B3AA-1DB8EEAA8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" y="3305"/>
              <a:ext cx="64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4320" name="Object 16">
              <a:extLst>
                <a:ext uri="{FF2B5EF4-FFF2-40B4-BE49-F238E27FC236}">
                  <a16:creationId xmlns:a16="http://schemas.microsoft.com/office/drawing/2014/main" id="{7694271F-F862-4DF9-A07C-D3B2A450AA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7" y="3233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344" name="公式" r:id="rId11" imgW="190440" imgH="190440" progId="Equation.3">
                    <p:embed/>
                  </p:oleObj>
                </mc:Choice>
                <mc:Fallback>
                  <p:oleObj name="公式" r:id="rId11" imgW="190440" imgH="1904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7" y="3233"/>
                          <a:ext cx="120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4321" name="Object 17">
              <a:extLst>
                <a:ext uri="{FF2B5EF4-FFF2-40B4-BE49-F238E27FC236}">
                  <a16:creationId xmlns:a16="http://schemas.microsoft.com/office/drawing/2014/main" id="{497ADC25-2ECE-4439-B91A-376973C3E0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" y="3346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345" name="公式" r:id="rId13" imgW="253800" imgH="241200" progId="Equation.3">
                    <p:embed/>
                  </p:oleObj>
                </mc:Choice>
                <mc:Fallback>
                  <p:oleObj name="公式" r:id="rId13" imgW="253800" imgH="241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" y="3346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4322" name="Object 18">
              <a:extLst>
                <a:ext uri="{FF2B5EF4-FFF2-40B4-BE49-F238E27FC236}">
                  <a16:creationId xmlns:a16="http://schemas.microsoft.com/office/drawing/2014/main" id="{0898A665-A9D1-42D7-A7DE-019131D00F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5" y="3394"/>
            <a:ext cx="151" cy="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346" name="公式" r:id="rId15" imgW="241200" imgH="88560" progId="Equation.3">
                    <p:embed/>
                  </p:oleObj>
                </mc:Choice>
                <mc:Fallback>
                  <p:oleObj name="公式" r:id="rId15" imgW="241200" imgH="8856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5" y="3394"/>
                          <a:ext cx="151" cy="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4323" name="Group 19">
              <a:extLst>
                <a:ext uri="{FF2B5EF4-FFF2-40B4-BE49-F238E27FC236}">
                  <a16:creationId xmlns:a16="http://schemas.microsoft.com/office/drawing/2014/main" id="{A5320801-4C23-43A1-BA9A-0C6D79D13B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4" y="3113"/>
              <a:ext cx="1488" cy="1040"/>
              <a:chOff x="1104" y="2976"/>
              <a:chExt cx="1488" cy="1040"/>
            </a:xfrm>
          </p:grpSpPr>
          <p:graphicFrame>
            <p:nvGraphicFramePr>
              <p:cNvPr id="354324" name="Object 20">
                <a:extLst>
                  <a:ext uri="{FF2B5EF4-FFF2-40B4-BE49-F238E27FC236}">
                    <a16:creationId xmlns:a16="http://schemas.microsoft.com/office/drawing/2014/main" id="{68060AF7-878D-4383-9D12-85F4C7BB93B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18" y="3840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47" name="公式" r:id="rId17" imgW="139680" imgH="139680" progId="Equation.3">
                      <p:embed/>
                    </p:oleObj>
                  </mc:Choice>
                  <mc:Fallback>
                    <p:oleObj name="公式" r:id="rId17" imgW="139680" imgH="13968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18" y="3840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4325" name="Object 21">
                <a:extLst>
                  <a:ext uri="{FF2B5EF4-FFF2-40B4-BE49-F238E27FC236}">
                    <a16:creationId xmlns:a16="http://schemas.microsoft.com/office/drawing/2014/main" id="{A752620A-2412-43D9-860B-F060A02EA65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04" y="2976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48" name="公式" r:id="rId18" imgW="139680" imgH="164880" progId="Equation.3">
                      <p:embed/>
                    </p:oleObj>
                  </mc:Choice>
                  <mc:Fallback>
                    <p:oleObj name="公式" r:id="rId18" imgW="139680" imgH="16488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2976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4326" name="Line 22">
                <a:extLst>
                  <a:ext uri="{FF2B5EF4-FFF2-40B4-BE49-F238E27FC236}">
                    <a16:creationId xmlns:a16="http://schemas.microsoft.com/office/drawing/2014/main" id="{FE0223A7-6092-4DC7-8611-C52C82BD4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792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4327" name="Line 23">
                <a:extLst>
                  <a:ext uri="{FF2B5EF4-FFF2-40B4-BE49-F238E27FC236}">
                    <a16:creationId xmlns:a16="http://schemas.microsoft.com/office/drawing/2014/main" id="{3BEBB5C0-987E-4EB3-A3A0-AE7BF8CCC0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6" y="2992"/>
                <a:ext cx="0" cy="9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54328" name="Object 24">
                <a:extLst>
                  <a:ext uri="{FF2B5EF4-FFF2-40B4-BE49-F238E27FC236}">
                    <a16:creationId xmlns:a16="http://schemas.microsoft.com/office/drawing/2014/main" id="{FABCA1D8-1E73-4743-8143-900468BB41D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04" y="3792"/>
              <a:ext cx="20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49" name="公式" r:id="rId19" imgW="164880" imgH="177480" progId="Equation.3">
                      <p:embed/>
                    </p:oleObj>
                  </mc:Choice>
                  <mc:Fallback>
                    <p:oleObj name="公式" r:id="rId19" imgW="164880" imgH="17748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3792"/>
                            <a:ext cx="204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4329" name="Group 25">
              <a:extLst>
                <a:ext uri="{FF2B5EF4-FFF2-40B4-BE49-F238E27FC236}">
                  <a16:creationId xmlns:a16="http://schemas.microsoft.com/office/drawing/2014/main" id="{A4F506C3-E4DA-4E63-925D-6929A8787C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3353"/>
              <a:ext cx="982" cy="798"/>
              <a:chOff x="2396" y="3353"/>
              <a:chExt cx="982" cy="798"/>
            </a:xfrm>
          </p:grpSpPr>
          <p:grpSp>
            <p:nvGrpSpPr>
              <p:cNvPr id="354330" name="Group 26">
                <a:extLst>
                  <a:ext uri="{FF2B5EF4-FFF2-40B4-BE49-F238E27FC236}">
                    <a16:creationId xmlns:a16="http://schemas.microsoft.com/office/drawing/2014/main" id="{B7DC2BC7-1EC3-48EE-9BBB-EDB557E6EF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28" y="3689"/>
                <a:ext cx="223" cy="462"/>
                <a:chOff x="3205" y="3552"/>
                <a:chExt cx="223" cy="462"/>
              </a:xfrm>
            </p:grpSpPr>
            <p:sp>
              <p:nvSpPr>
                <p:cNvPr id="354331" name="Line 27">
                  <a:extLst>
                    <a:ext uri="{FF2B5EF4-FFF2-40B4-BE49-F238E27FC236}">
                      <a16:creationId xmlns:a16="http://schemas.microsoft.com/office/drawing/2014/main" id="{4035ACC1-293A-47A6-ABE5-9A11208171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12" y="3552"/>
                  <a:ext cx="0" cy="2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54332" name="Object 28">
                  <a:extLst>
                    <a:ext uri="{FF2B5EF4-FFF2-40B4-BE49-F238E27FC236}">
                      <a16:creationId xmlns:a16="http://schemas.microsoft.com/office/drawing/2014/main" id="{D30926F8-C7F5-4447-A6F8-616B80F1C1E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05" y="3764"/>
                <a:ext cx="223" cy="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4350" name="公式" r:id="rId20" imgW="355320" imgH="431640" progId="Equation.3">
                        <p:embed/>
                      </p:oleObj>
                    </mc:Choice>
                    <mc:Fallback>
                      <p:oleObj name="公式" r:id="rId20" imgW="355320" imgH="431640" progId="Equation.3">
                        <p:embed/>
                        <p:pic>
                          <p:nvPicPr>
                            <p:cNvPr id="0" name="Object 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05" y="3764"/>
                              <a:ext cx="223" cy="2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54333" name="Freeform 29">
                <a:extLst>
                  <a:ext uri="{FF2B5EF4-FFF2-40B4-BE49-F238E27FC236}">
                    <a16:creationId xmlns:a16="http://schemas.microsoft.com/office/drawing/2014/main" id="{CF9C3F9F-A241-4729-9B28-907E17E29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9" y="3353"/>
                <a:ext cx="816" cy="336"/>
              </a:xfrm>
              <a:custGeom>
                <a:avLst/>
                <a:gdLst>
                  <a:gd name="T0" fmla="*/ 0 w 816"/>
                  <a:gd name="T1" fmla="*/ 0 h 336"/>
                  <a:gd name="T2" fmla="*/ 336 w 816"/>
                  <a:gd name="T3" fmla="*/ 336 h 336"/>
                  <a:gd name="T4" fmla="*/ 816 w 816"/>
                  <a:gd name="T5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6" h="336">
                    <a:moveTo>
                      <a:pt x="0" y="0"/>
                    </a:moveTo>
                    <a:cubicBezTo>
                      <a:pt x="100" y="168"/>
                      <a:pt x="200" y="336"/>
                      <a:pt x="336" y="336"/>
                    </a:cubicBezTo>
                    <a:cubicBezTo>
                      <a:pt x="472" y="336"/>
                      <a:pt x="644" y="168"/>
                      <a:pt x="81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4334" name="Line 30">
                <a:extLst>
                  <a:ext uri="{FF2B5EF4-FFF2-40B4-BE49-F238E27FC236}">
                    <a16:creationId xmlns:a16="http://schemas.microsoft.com/office/drawing/2014/main" id="{7553F3E1-33F2-49E5-8FF0-60F1F474DC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7" y="3689"/>
                <a:ext cx="62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54335" name="Object 31">
                <a:extLst>
                  <a:ext uri="{FF2B5EF4-FFF2-40B4-BE49-F238E27FC236}">
                    <a16:creationId xmlns:a16="http://schemas.microsoft.com/office/drawing/2014/main" id="{E1F64F48-F5AA-46E2-BD00-F687BB013E6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96" y="3545"/>
              <a:ext cx="151" cy="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51" name="公式" r:id="rId21" imgW="241200" imgH="88560" progId="Equation.3">
                      <p:embed/>
                    </p:oleObj>
                  </mc:Choice>
                  <mc:Fallback>
                    <p:oleObj name="公式" r:id="rId21" imgW="241200" imgH="8856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96" y="3545"/>
                            <a:ext cx="151" cy="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4336" name="Object 32">
                <a:extLst>
                  <a:ext uri="{FF2B5EF4-FFF2-40B4-BE49-F238E27FC236}">
                    <a16:creationId xmlns:a16="http://schemas.microsoft.com/office/drawing/2014/main" id="{3733150D-5D3E-4BEC-99BE-290BC421AE6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19" y="3497"/>
              <a:ext cx="159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52" name="公式" r:id="rId22" imgW="253800" imgH="241200" progId="Equation.3">
                      <p:embed/>
                    </p:oleObj>
                  </mc:Choice>
                  <mc:Fallback>
                    <p:oleObj name="公式" r:id="rId22" imgW="253800" imgH="24120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9" y="3497"/>
                            <a:ext cx="159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4337" name="Object 33">
                <a:extLst>
                  <a:ext uri="{FF2B5EF4-FFF2-40B4-BE49-F238E27FC236}">
                    <a16:creationId xmlns:a16="http://schemas.microsoft.com/office/drawing/2014/main" id="{048D7AD3-9795-4A4D-ADA7-6E64C6CD6A3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87" y="3641"/>
              <a:ext cx="120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53" name="公式" r:id="rId23" imgW="190440" imgH="190440" progId="Equation.3">
                      <p:embed/>
                    </p:oleObj>
                  </mc:Choice>
                  <mc:Fallback>
                    <p:oleObj name="公式" r:id="rId23" imgW="190440" imgH="19044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7" y="3641"/>
                            <a:ext cx="120" cy="1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54339" name="Object 35">
            <a:extLst>
              <a:ext uri="{FF2B5EF4-FFF2-40B4-BE49-F238E27FC236}">
                <a16:creationId xmlns:a16="http://schemas.microsoft.com/office/drawing/2014/main" id="{158B53C6-3429-4B69-8BB1-46CE8C70D8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5186363"/>
          <a:ext cx="52546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54" name="公式" r:id="rId25" imgW="2387520" imgH="215640" progId="Equation.3">
                  <p:embed/>
                </p:oleObj>
              </mc:Choice>
              <mc:Fallback>
                <p:oleObj name="公式" r:id="rId25" imgW="2387520" imgH="2156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186363"/>
                        <a:ext cx="52546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4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4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4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6" grpId="0" build="p"/>
      <p:bldP spid="35430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1">
            <a:extLst>
              <a:ext uri="{FF2B5EF4-FFF2-40B4-BE49-F238E27FC236}">
                <a16:creationId xmlns:a16="http://schemas.microsoft.com/office/drawing/2014/main" id="{ADBD928C-C07F-49D7-875F-77F5D3BB29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D6913-64F3-4859-A4A7-997937B8B370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55354" name="Text Box 26">
            <a:extLst>
              <a:ext uri="{FF2B5EF4-FFF2-40B4-BE49-F238E27FC236}">
                <a16:creationId xmlns:a16="http://schemas.microsoft.com/office/drawing/2014/main" id="{6DEAB4E8-82E3-444B-B2CA-21D8CEFF0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57912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4(</a:t>
            </a:r>
            <a:r>
              <a:rPr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第二充分条件</a:t>
            </a:r>
            <a:r>
              <a:rPr lang="en-US" altLang="zh-CN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55395" name="Text Box 67">
            <a:extLst>
              <a:ext uri="{FF2B5EF4-FFF2-40B4-BE49-F238E27FC236}">
                <a16:creationId xmlns:a16="http://schemas.microsoft.com/office/drawing/2014/main" id="{A3634D47-DB5E-42A6-B2A0-79003446A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65175"/>
            <a:ext cx="8686800" cy="153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600" b="0">
                <a:solidFill>
                  <a:schemeClr val="tx2"/>
                </a:solidFill>
              </a:rPr>
              <a:t>        </a:t>
            </a:r>
            <a:r>
              <a:rPr lang="zh-CN" altLang="en-US" b="0"/>
              <a:t>设函数</a:t>
            </a:r>
            <a:r>
              <a:rPr lang="en-US" altLang="zh-CN" b="0" i="1"/>
              <a:t>f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</a:t>
            </a:r>
            <a:r>
              <a:rPr lang="zh-CN" altLang="en-US" b="0"/>
              <a:t>在点</a:t>
            </a:r>
            <a:r>
              <a:rPr lang="en-US" altLang="zh-CN" b="0" i="1"/>
              <a:t>x</a:t>
            </a:r>
            <a:r>
              <a:rPr lang="en-US" altLang="zh-CN" b="0" baseline="-30000"/>
              <a:t>0</a:t>
            </a:r>
            <a:r>
              <a:rPr lang="zh-CN" altLang="en-US" b="0"/>
              <a:t>处具有二阶导数且</a:t>
            </a:r>
            <a:r>
              <a:rPr lang="en-US" altLang="zh-CN" b="0" i="1"/>
              <a:t>f </a:t>
            </a:r>
            <a:r>
              <a:rPr lang="en-US" altLang="zh-CN" b="0">
                <a:sym typeface="Symbol" panose="05050102010706020507" pitchFamily="18" charset="2"/>
              </a:rPr>
              <a:t>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 baseline="-30000"/>
              <a:t>0</a:t>
            </a:r>
            <a:r>
              <a:rPr lang="en-US" altLang="zh-CN" b="0"/>
              <a:t>)</a:t>
            </a:r>
            <a:r>
              <a:rPr lang="en-US" altLang="zh-CN" b="0">
                <a:sym typeface="Symbol" panose="05050102010706020507" pitchFamily="18" charset="2"/>
              </a:rPr>
              <a:t></a:t>
            </a:r>
            <a:r>
              <a:rPr lang="en-US" altLang="zh-CN" b="0"/>
              <a:t>0</a:t>
            </a:r>
            <a:r>
              <a:rPr lang="en-US" altLang="zh-CN" b="0">
                <a:sym typeface="Symbol" panose="05050102010706020507" pitchFamily="18" charset="2"/>
              </a:rPr>
              <a:t> </a:t>
            </a:r>
            <a:r>
              <a:rPr lang="en-US" altLang="zh-CN" b="0"/>
              <a:t> </a:t>
            </a:r>
            <a:r>
              <a:rPr lang="zh-CN" altLang="en-US" b="0"/>
              <a:t>那么</a:t>
            </a:r>
          </a:p>
          <a:p>
            <a:pPr algn="just">
              <a:lnSpc>
                <a:spcPct val="120000"/>
              </a:lnSpc>
            </a:pPr>
            <a:r>
              <a:rPr lang="zh-CN" altLang="en-US" b="0"/>
              <a:t>        </a:t>
            </a:r>
            <a:r>
              <a:rPr lang="en-US" altLang="zh-CN" b="0"/>
              <a:t>(1)</a:t>
            </a:r>
            <a:r>
              <a:rPr lang="zh-CN" altLang="en-US" b="0"/>
              <a:t>当</a:t>
            </a:r>
            <a:r>
              <a:rPr lang="en-US" altLang="zh-CN" b="0" i="1"/>
              <a:t>f</a:t>
            </a:r>
            <a:r>
              <a:rPr lang="en-US" altLang="zh-CN" b="0"/>
              <a:t> </a:t>
            </a:r>
            <a:r>
              <a:rPr lang="en-US" altLang="zh-CN" b="0">
                <a:sym typeface="Symbol" panose="05050102010706020507" pitchFamily="18" charset="2"/>
              </a:rPr>
              <a:t>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 baseline="-30000"/>
              <a:t>0</a:t>
            </a:r>
            <a:r>
              <a:rPr lang="en-US" altLang="zh-CN" b="0"/>
              <a:t>)</a:t>
            </a:r>
            <a:r>
              <a:rPr lang="en-US" altLang="zh-CN" b="0">
                <a:sym typeface="Symbol" panose="05050102010706020507" pitchFamily="18" charset="2"/>
              </a:rPr>
              <a:t></a:t>
            </a:r>
            <a:r>
              <a:rPr lang="en-US" altLang="zh-CN" b="0"/>
              <a:t>0</a:t>
            </a:r>
            <a:r>
              <a:rPr lang="zh-CN" altLang="en-US" b="0"/>
              <a:t>时</a:t>
            </a:r>
            <a:r>
              <a:rPr lang="zh-CN" altLang="en-US" b="0">
                <a:sym typeface="Symbol" panose="05050102010706020507" pitchFamily="18" charset="2"/>
              </a:rPr>
              <a:t></a:t>
            </a:r>
            <a:r>
              <a:rPr lang="zh-CN" altLang="en-US" b="0"/>
              <a:t>  函数</a:t>
            </a:r>
            <a:r>
              <a:rPr lang="en-US" altLang="zh-CN" b="0" i="1"/>
              <a:t>f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</a:t>
            </a:r>
            <a:r>
              <a:rPr lang="zh-CN" altLang="en-US" b="0"/>
              <a:t>在</a:t>
            </a:r>
            <a:r>
              <a:rPr lang="en-US" altLang="zh-CN" b="0" i="1"/>
              <a:t>x</a:t>
            </a:r>
            <a:r>
              <a:rPr lang="en-US" altLang="zh-CN" b="0" baseline="-30000"/>
              <a:t>0</a:t>
            </a:r>
            <a:r>
              <a:rPr lang="zh-CN" altLang="en-US" b="0"/>
              <a:t>处取得极大值</a:t>
            </a:r>
            <a:r>
              <a:rPr lang="zh-CN" altLang="en-US" b="0">
                <a:sym typeface="Symbol" panose="05050102010706020507" pitchFamily="18" charset="2"/>
              </a:rPr>
              <a:t></a:t>
            </a:r>
            <a:endParaRPr lang="zh-CN" altLang="en-US" b="0"/>
          </a:p>
          <a:p>
            <a:pPr algn="just">
              <a:lnSpc>
                <a:spcPct val="120000"/>
              </a:lnSpc>
            </a:pPr>
            <a:r>
              <a:rPr lang="zh-CN" altLang="en-US" b="0"/>
              <a:t>        </a:t>
            </a:r>
            <a:r>
              <a:rPr lang="en-US" altLang="zh-CN" b="0"/>
              <a:t>(2)</a:t>
            </a:r>
            <a:r>
              <a:rPr lang="zh-CN" altLang="en-US" b="0"/>
              <a:t>当</a:t>
            </a:r>
            <a:r>
              <a:rPr lang="en-US" altLang="zh-CN" b="0" i="1"/>
              <a:t>f</a:t>
            </a:r>
            <a:r>
              <a:rPr lang="en-US" altLang="zh-CN" b="0"/>
              <a:t> </a:t>
            </a:r>
            <a:r>
              <a:rPr lang="en-US" altLang="zh-CN" b="0">
                <a:sym typeface="Symbol" panose="05050102010706020507" pitchFamily="18" charset="2"/>
              </a:rPr>
              <a:t>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 baseline="-30000"/>
              <a:t>0</a:t>
            </a:r>
            <a:r>
              <a:rPr lang="en-US" altLang="zh-CN" b="0"/>
              <a:t>)</a:t>
            </a:r>
            <a:r>
              <a:rPr lang="en-US" altLang="zh-CN" b="0">
                <a:sym typeface="Symbol" panose="05050102010706020507" pitchFamily="18" charset="2"/>
              </a:rPr>
              <a:t></a:t>
            </a:r>
            <a:r>
              <a:rPr lang="en-US" altLang="zh-CN" b="0"/>
              <a:t>0</a:t>
            </a:r>
            <a:r>
              <a:rPr lang="zh-CN" altLang="en-US" b="0"/>
              <a:t>时</a:t>
            </a:r>
            <a:r>
              <a:rPr lang="zh-CN" altLang="en-US" b="0">
                <a:sym typeface="Symbol" panose="05050102010706020507" pitchFamily="18" charset="2"/>
              </a:rPr>
              <a:t></a:t>
            </a:r>
            <a:r>
              <a:rPr lang="zh-CN" altLang="en-US" b="0"/>
              <a:t>  函数</a:t>
            </a:r>
            <a:r>
              <a:rPr lang="en-US" altLang="zh-CN" b="0" i="1"/>
              <a:t>f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</a:t>
            </a:r>
            <a:r>
              <a:rPr lang="zh-CN" altLang="en-US" b="0"/>
              <a:t>在</a:t>
            </a:r>
            <a:r>
              <a:rPr lang="en-US" altLang="zh-CN" b="0" i="1"/>
              <a:t>x</a:t>
            </a:r>
            <a:r>
              <a:rPr lang="en-US" altLang="zh-CN" b="0" baseline="-30000"/>
              <a:t>0</a:t>
            </a:r>
            <a:r>
              <a:rPr lang="zh-CN" altLang="en-US" b="0"/>
              <a:t>处取得极小值</a:t>
            </a:r>
            <a:r>
              <a:rPr lang="en-US" altLang="zh-CN" b="0">
                <a:latin typeface="Symbol" panose="05050102010706020507" pitchFamily="18" charset="2"/>
              </a:rPr>
              <a:t>.</a:t>
            </a:r>
            <a:r>
              <a:rPr lang="en-US" altLang="zh-CN" b="0"/>
              <a:t> </a:t>
            </a:r>
          </a:p>
        </p:txBody>
      </p:sp>
      <p:sp>
        <p:nvSpPr>
          <p:cNvPr id="355396" name="Text Box 68">
            <a:extLst>
              <a:ext uri="{FF2B5EF4-FFF2-40B4-BE49-F238E27FC236}">
                <a16:creationId xmlns:a16="http://schemas.microsoft.com/office/drawing/2014/main" id="{DDA53620-2E05-4595-ABCB-4EDD395A9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674938"/>
            <a:ext cx="1223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b="0">
                <a:solidFill>
                  <a:srgbClr val="CC0000"/>
                </a:solidFill>
                <a:ea typeface="黑体" panose="02010609060101010101" pitchFamily="49" charset="-122"/>
              </a:rPr>
              <a:t>证  </a:t>
            </a:r>
            <a:r>
              <a:rPr lang="en-US" altLang="zh-CN" b="0">
                <a:ea typeface="黑体" panose="02010609060101010101" pitchFamily="49" charset="-122"/>
              </a:rPr>
              <a:t>(1)</a:t>
            </a:r>
          </a:p>
        </p:txBody>
      </p:sp>
      <p:graphicFrame>
        <p:nvGraphicFramePr>
          <p:cNvPr id="355397" name="Object 69">
            <a:extLst>
              <a:ext uri="{FF2B5EF4-FFF2-40B4-BE49-F238E27FC236}">
                <a16:creationId xmlns:a16="http://schemas.microsoft.com/office/drawing/2014/main" id="{D02BDEB9-44ED-48EF-9FE8-A5BDF97DE5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2463" y="2708275"/>
          <a:ext cx="13128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20" name="公式" r:id="rId3" imgW="571320" imgH="228600" progId="Equation.3">
                  <p:embed/>
                </p:oleObj>
              </mc:Choice>
              <mc:Fallback>
                <p:oleObj name="公式" r:id="rId3" imgW="571320" imgH="2286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2708275"/>
                        <a:ext cx="1312862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98" name="Object 70">
            <a:extLst>
              <a:ext uri="{FF2B5EF4-FFF2-40B4-BE49-F238E27FC236}">
                <a16:creationId xmlns:a16="http://schemas.microsoft.com/office/drawing/2014/main" id="{18F77E33-FE4E-405C-9883-59E92B8AEF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25" y="2762250"/>
          <a:ext cx="6238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21" name="公式" r:id="rId5" imgW="279360" imgH="203040" progId="Equation.3">
                  <p:embed/>
                </p:oleObj>
              </mc:Choice>
              <mc:Fallback>
                <p:oleObj name="公式" r:id="rId5" imgW="279360" imgH="20304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2762250"/>
                        <a:ext cx="62388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99" name="Object 71">
            <a:extLst>
              <a:ext uri="{FF2B5EF4-FFF2-40B4-BE49-F238E27FC236}">
                <a16:creationId xmlns:a16="http://schemas.microsoft.com/office/drawing/2014/main" id="{88EAF759-65A4-4A11-B52D-4636E6DE31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2489200"/>
          <a:ext cx="269081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22" name="公式" r:id="rId7" imgW="1168200" imgH="431640" progId="Equation.3">
                  <p:embed/>
                </p:oleObj>
              </mc:Choice>
              <mc:Fallback>
                <p:oleObj name="公式" r:id="rId7" imgW="1168200" imgH="43164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489200"/>
                        <a:ext cx="269081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400" name="Object 72">
            <a:extLst>
              <a:ext uri="{FF2B5EF4-FFF2-40B4-BE49-F238E27FC236}">
                <a16:creationId xmlns:a16="http://schemas.microsoft.com/office/drawing/2014/main" id="{9ECFA473-43FC-4C28-97DA-647404BEEE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2489200"/>
          <a:ext cx="18129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23" name="公式" r:id="rId9" imgW="787320" imgH="431640" progId="Equation.3">
                  <p:embed/>
                </p:oleObj>
              </mc:Choice>
              <mc:Fallback>
                <p:oleObj name="公式" r:id="rId9" imgW="787320" imgH="43164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489200"/>
                        <a:ext cx="181292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401" name="Text Box 73">
            <a:extLst>
              <a:ext uri="{FF2B5EF4-FFF2-40B4-BE49-F238E27FC236}">
                <a16:creationId xmlns:a16="http://schemas.microsoft.com/office/drawing/2014/main" id="{BE6B2BF4-7634-4EFB-9EB0-0AF47258D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57346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</a:rPr>
              <a:t>因此</a:t>
            </a:r>
            <a:r>
              <a:rPr lang="en-US" altLang="zh-CN" b="0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355402" name="Text Box 74">
            <a:extLst>
              <a:ext uri="{FF2B5EF4-FFF2-40B4-BE49-F238E27FC236}">
                <a16:creationId xmlns:a16="http://schemas.microsoft.com/office/drawing/2014/main" id="{366BB977-C777-4ADD-9B93-800E792C1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357346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</a:rPr>
              <a:t>当</a:t>
            </a:r>
          </a:p>
        </p:txBody>
      </p:sp>
      <p:graphicFrame>
        <p:nvGraphicFramePr>
          <p:cNvPr id="355403" name="Object 75">
            <a:extLst>
              <a:ext uri="{FF2B5EF4-FFF2-40B4-BE49-F238E27FC236}">
                <a16:creationId xmlns:a16="http://schemas.microsoft.com/office/drawing/2014/main" id="{43B7394A-C458-4C18-81F6-84F23442C7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641725"/>
          <a:ext cx="10953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24" name="公式" r:id="rId11" imgW="495000" imgH="228600" progId="Equation.3">
                  <p:embed/>
                </p:oleObj>
              </mc:Choice>
              <mc:Fallback>
                <p:oleObj name="公式" r:id="rId11" imgW="495000" imgH="2286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641725"/>
                        <a:ext cx="10953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404" name="Text Box 76">
            <a:extLst>
              <a:ext uri="{FF2B5EF4-FFF2-40B4-BE49-F238E27FC236}">
                <a16:creationId xmlns:a16="http://schemas.microsoft.com/office/drawing/2014/main" id="{4C7B1AAB-5EF5-4553-B1E3-F36DD74F7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3573463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</a:rPr>
              <a:t>充分小时</a:t>
            </a:r>
            <a:r>
              <a:rPr lang="en-US" altLang="zh-CN" b="0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355405" name="Text Box 77">
            <a:extLst>
              <a:ext uri="{FF2B5EF4-FFF2-40B4-BE49-F238E27FC236}">
                <a16:creationId xmlns:a16="http://schemas.microsoft.com/office/drawing/2014/main" id="{35FC2F4B-C100-417B-B894-4D0C68870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413" y="3630613"/>
            <a:ext cx="2544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 b="0">
                <a:solidFill>
                  <a:srgbClr val="CC0000"/>
                </a:solidFill>
              </a:rPr>
              <a:t>(</a:t>
            </a:r>
            <a:r>
              <a:rPr lang="zh-CN" altLang="en-US" sz="2400" b="0">
                <a:solidFill>
                  <a:srgbClr val="CC0000"/>
                </a:solidFill>
              </a:rPr>
              <a:t>由极限的保号性</a:t>
            </a:r>
            <a:r>
              <a:rPr lang="en-US" altLang="zh-CN" sz="2400" b="0">
                <a:solidFill>
                  <a:srgbClr val="CC0000"/>
                </a:solidFill>
              </a:rPr>
              <a:t>)</a:t>
            </a:r>
          </a:p>
        </p:txBody>
      </p:sp>
      <p:graphicFrame>
        <p:nvGraphicFramePr>
          <p:cNvPr id="355406" name="Object 78">
            <a:extLst>
              <a:ext uri="{FF2B5EF4-FFF2-40B4-BE49-F238E27FC236}">
                <a16:creationId xmlns:a16="http://schemas.microsoft.com/office/drawing/2014/main" id="{05377C4E-AC39-4CF1-9222-A4B4F0623F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3440113"/>
          <a:ext cx="15494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25" name="公式" r:id="rId13" imgW="672840" imgH="431640" progId="Equation.3">
                  <p:embed/>
                </p:oleObj>
              </mc:Choice>
              <mc:Fallback>
                <p:oleObj name="公式" r:id="rId13" imgW="672840" imgH="43164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440113"/>
                        <a:ext cx="15494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407" name="Text Box 79">
            <a:extLst>
              <a:ext uri="{FF2B5EF4-FFF2-40B4-BE49-F238E27FC236}">
                <a16:creationId xmlns:a16="http://schemas.microsoft.com/office/drawing/2014/main" id="{D86DCC9A-9FE1-414B-93B4-D5E928D45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278313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</a:rPr>
              <a:t>可见</a:t>
            </a:r>
            <a:r>
              <a:rPr lang="en-US" altLang="zh-CN" b="0">
                <a:solidFill>
                  <a:srgbClr val="000000"/>
                </a:solidFill>
              </a:rPr>
              <a:t>,</a:t>
            </a:r>
          </a:p>
        </p:txBody>
      </p:sp>
      <p:graphicFrame>
        <p:nvGraphicFramePr>
          <p:cNvPr id="355408" name="Object 80">
            <a:extLst>
              <a:ext uri="{FF2B5EF4-FFF2-40B4-BE49-F238E27FC236}">
                <a16:creationId xmlns:a16="http://schemas.microsoft.com/office/drawing/2014/main" id="{1F3FFE64-E712-46D3-8815-AEABBEADD3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318000"/>
          <a:ext cx="84931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26" name="公式" r:id="rId15" imgW="368280" imgH="203040" progId="Equation.3">
                  <p:embed/>
                </p:oleObj>
              </mc:Choice>
              <mc:Fallback>
                <p:oleObj name="公式" r:id="rId15" imgW="368280" imgH="20304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318000"/>
                        <a:ext cx="84931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409" name="Text Box 81">
            <a:extLst>
              <a:ext uri="{FF2B5EF4-FFF2-40B4-BE49-F238E27FC236}">
                <a16:creationId xmlns:a16="http://schemas.microsoft.com/office/drawing/2014/main" id="{F8A6DF73-F0C2-49F3-9F83-762BE0D1F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278313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</a:rPr>
              <a:t>与</a:t>
            </a:r>
          </a:p>
        </p:txBody>
      </p:sp>
      <p:graphicFrame>
        <p:nvGraphicFramePr>
          <p:cNvPr id="355410" name="Object 82">
            <a:extLst>
              <a:ext uri="{FF2B5EF4-FFF2-40B4-BE49-F238E27FC236}">
                <a16:creationId xmlns:a16="http://schemas.microsoft.com/office/drawing/2014/main" id="{622ADC35-BD8B-4D0D-B485-7A334B18A2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4292600"/>
          <a:ext cx="8747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27" name="公式" r:id="rId17" imgW="380880" imgH="228600" progId="Equation.3">
                  <p:embed/>
                </p:oleObj>
              </mc:Choice>
              <mc:Fallback>
                <p:oleObj name="公式" r:id="rId17" imgW="380880" imgH="22860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292600"/>
                        <a:ext cx="87471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411" name="Text Box 83">
            <a:extLst>
              <a:ext uri="{FF2B5EF4-FFF2-40B4-BE49-F238E27FC236}">
                <a16:creationId xmlns:a16="http://schemas.microsoft.com/office/drawing/2014/main" id="{F6D5C604-08F4-42B2-8EF1-DC3B77073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4278313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</a:rPr>
              <a:t>异号</a:t>
            </a:r>
            <a:r>
              <a:rPr lang="en-US" altLang="zh-CN" b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355412" name="Object 84">
            <a:extLst>
              <a:ext uri="{FF2B5EF4-FFF2-40B4-BE49-F238E27FC236}">
                <a16:creationId xmlns:a16="http://schemas.microsoft.com/office/drawing/2014/main" id="{EABA20C4-C77A-4072-BE76-A1A1BBFBCB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5825" y="4908550"/>
          <a:ext cx="13382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28" name="公式" r:id="rId19" imgW="583920" imgH="228600" progId="Equation.3">
                  <p:embed/>
                </p:oleObj>
              </mc:Choice>
              <mc:Fallback>
                <p:oleObj name="公式" r:id="rId19" imgW="583920" imgH="22860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4908550"/>
                        <a:ext cx="1338263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413" name="Object 85">
            <a:extLst>
              <a:ext uri="{FF2B5EF4-FFF2-40B4-BE49-F238E27FC236}">
                <a16:creationId xmlns:a16="http://schemas.microsoft.com/office/drawing/2014/main" id="{2120DEC2-872F-4D19-AC2F-57DCA7B19D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4941888"/>
          <a:ext cx="14652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29" name="公式" r:id="rId21" imgW="634680" imgH="203040" progId="Equation.3">
                  <p:embed/>
                </p:oleObj>
              </mc:Choice>
              <mc:Fallback>
                <p:oleObj name="公式" r:id="rId21" imgW="634680" imgH="203040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941888"/>
                        <a:ext cx="146526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414" name="Object 86">
            <a:extLst>
              <a:ext uri="{FF2B5EF4-FFF2-40B4-BE49-F238E27FC236}">
                <a16:creationId xmlns:a16="http://schemas.microsoft.com/office/drawing/2014/main" id="{78D7E7EB-6F46-4B5E-8F43-4B1F030C3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1438" y="4919663"/>
          <a:ext cx="133826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30" name="公式" r:id="rId23" imgW="583920" imgH="228600" progId="Equation.3">
                  <p:embed/>
                </p:oleObj>
              </mc:Choice>
              <mc:Fallback>
                <p:oleObj name="公式" r:id="rId23" imgW="583920" imgH="22860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4919663"/>
                        <a:ext cx="1338262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415" name="Object 87">
            <a:extLst>
              <a:ext uri="{FF2B5EF4-FFF2-40B4-BE49-F238E27FC236}">
                <a16:creationId xmlns:a16="http://schemas.microsoft.com/office/drawing/2014/main" id="{2E87DD36-F6B5-4C58-AE46-3BF8027475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4941888"/>
          <a:ext cx="143668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31" name="公式" r:id="rId25" imgW="622080" imgH="203040" progId="Equation.3">
                  <p:embed/>
                </p:oleObj>
              </mc:Choice>
              <mc:Fallback>
                <p:oleObj name="公式" r:id="rId25" imgW="622080" imgH="203040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941888"/>
                        <a:ext cx="143668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416" name="Text Box 88">
            <a:extLst>
              <a:ext uri="{FF2B5EF4-FFF2-40B4-BE49-F238E27FC236}">
                <a16:creationId xmlns:a16="http://schemas.microsoft.com/office/drawing/2014/main" id="{1F269667-B7CC-4DF8-9902-6985DB882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5445125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</a:rPr>
              <a:t>所以</a:t>
            </a:r>
            <a:r>
              <a:rPr lang="en-US" altLang="zh-CN" b="0">
                <a:solidFill>
                  <a:srgbClr val="000000"/>
                </a:solidFill>
              </a:rPr>
              <a:t>,</a:t>
            </a:r>
          </a:p>
        </p:txBody>
      </p:sp>
      <p:graphicFrame>
        <p:nvGraphicFramePr>
          <p:cNvPr id="355417" name="Object 89">
            <a:extLst>
              <a:ext uri="{FF2B5EF4-FFF2-40B4-BE49-F238E27FC236}">
                <a16:creationId xmlns:a16="http://schemas.microsoft.com/office/drawing/2014/main" id="{CA29C17F-CD1C-4DA6-AF93-73E48DE28E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5516563"/>
          <a:ext cx="35560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32" name="公式" r:id="rId27" imgW="1536480" imgH="228600" progId="Equation.3">
                  <p:embed/>
                </p:oleObj>
              </mc:Choice>
              <mc:Fallback>
                <p:oleObj name="公式" r:id="rId27" imgW="1536480" imgH="22860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516563"/>
                        <a:ext cx="35560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419" name="Text Box 91">
            <a:extLst>
              <a:ext uri="{FF2B5EF4-FFF2-40B4-BE49-F238E27FC236}">
                <a16:creationId xmlns:a16="http://schemas.microsoft.com/office/drawing/2014/main" id="{7AB34A4C-B4F3-4DB7-A3AD-AD02B5466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8" y="6005513"/>
            <a:ext cx="403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</a:rPr>
              <a:t>(2)</a:t>
            </a:r>
            <a:r>
              <a:rPr lang="zh-CN" altLang="en-US" b="0">
                <a:solidFill>
                  <a:srgbClr val="000000"/>
                </a:solidFill>
                <a:latin typeface="华文中宋" panose="02010600040101010101" pitchFamily="2" charset="-122"/>
              </a:rPr>
              <a:t>类似可证</a:t>
            </a:r>
            <a:r>
              <a:rPr lang="en-US" altLang="zh-CN" b="0">
                <a:solidFill>
                  <a:srgbClr val="000000"/>
                </a:solidFill>
                <a:latin typeface="华文中宋" panose="02010600040101010101" pitchFamily="2" charset="-122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5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5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5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5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5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5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5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5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5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5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96" grpId="0" autoUpdateAnimBg="0"/>
      <p:bldP spid="355401" grpId="0" autoUpdateAnimBg="0"/>
      <p:bldP spid="355402" grpId="0" autoUpdateAnimBg="0"/>
      <p:bldP spid="355404" grpId="0" autoUpdateAnimBg="0"/>
      <p:bldP spid="355405" grpId="0" autoUpdateAnimBg="0"/>
      <p:bldP spid="355407" grpId="0" autoUpdateAnimBg="0"/>
      <p:bldP spid="355409" grpId="0" autoUpdateAnimBg="0"/>
      <p:bldP spid="355411" grpId="0" autoUpdateAnimBg="0"/>
      <p:bldP spid="355416" grpId="0" autoUpdateAnimBg="0"/>
      <p:bldP spid="35541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1D11D93A-456C-4A2F-B31B-94448CBC83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51487-BFD1-41A0-8707-739A7BD0ACCF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56354" name="Text Box 2">
            <a:extLst>
              <a:ext uri="{FF2B5EF4-FFF2-40B4-BE49-F238E27FC236}">
                <a16:creationId xmlns:a16="http://schemas.microsoft.com/office/drawing/2014/main" id="{007DF52F-27F5-4A95-A9E7-67953754C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57912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4(</a:t>
            </a:r>
            <a:r>
              <a:rPr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第二充分条件</a:t>
            </a:r>
            <a:r>
              <a:rPr lang="en-US" altLang="zh-CN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56355" name="Text Box 3">
            <a:extLst>
              <a:ext uri="{FF2B5EF4-FFF2-40B4-BE49-F238E27FC236}">
                <a16:creationId xmlns:a16="http://schemas.microsoft.com/office/drawing/2014/main" id="{B27868E9-886C-4F73-8860-93291782E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743200"/>
            <a:ext cx="8686800" cy="153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rgbClr val="CC0000"/>
                </a:solidFill>
                <a:ea typeface="黑体" panose="02010609060101010101" pitchFamily="49" charset="-122"/>
              </a:rPr>
              <a:t>应注意的问题：</a:t>
            </a:r>
          </a:p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chemeClr val="tx2"/>
                </a:solidFill>
              </a:rPr>
              <a:t>        </a:t>
            </a:r>
            <a:r>
              <a:rPr lang="zh-CN" altLang="en-US" b="0">
                <a:solidFill>
                  <a:srgbClr val="000000"/>
                </a:solidFill>
              </a:rPr>
              <a:t>如果</a:t>
            </a:r>
            <a:r>
              <a:rPr lang="en-US" altLang="zh-CN" b="0" i="1">
                <a:solidFill>
                  <a:srgbClr val="000000"/>
                </a:solidFill>
              </a:rPr>
              <a:t>f 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-30000">
                <a:solidFill>
                  <a:srgbClr val="000000"/>
                </a:solidFill>
              </a:rPr>
              <a:t>0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b="0">
                <a:solidFill>
                  <a:srgbClr val="000000"/>
                </a:solidFill>
              </a:rPr>
              <a:t>0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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-30000">
                <a:solidFill>
                  <a:srgbClr val="000000"/>
                </a:solidFill>
              </a:rPr>
              <a:t>0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b="0">
                <a:solidFill>
                  <a:srgbClr val="000000"/>
                </a:solidFill>
              </a:rPr>
              <a:t>0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>
                <a:solidFill>
                  <a:srgbClr val="000000"/>
                </a:solidFill>
              </a:rPr>
              <a:t>  </a:t>
            </a:r>
            <a:r>
              <a:rPr lang="zh-CN" altLang="en-US" b="0">
                <a:solidFill>
                  <a:srgbClr val="000000"/>
                </a:solidFill>
              </a:rPr>
              <a:t>则定理</a:t>
            </a:r>
            <a:r>
              <a:rPr lang="en-US" altLang="zh-CN" b="0">
                <a:solidFill>
                  <a:srgbClr val="000000"/>
                </a:solidFill>
              </a:rPr>
              <a:t>3</a:t>
            </a:r>
            <a:r>
              <a:rPr lang="zh-CN" altLang="en-US" b="0">
                <a:solidFill>
                  <a:srgbClr val="000000"/>
                </a:solidFill>
              </a:rPr>
              <a:t>不能应用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  但不能由此说明</a:t>
            </a:r>
            <a:r>
              <a:rPr lang="en-US" altLang="zh-CN" b="0" i="1">
                <a:solidFill>
                  <a:srgbClr val="000000"/>
                </a:solidFill>
              </a:rPr>
              <a:t>f 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-30000">
                <a:solidFill>
                  <a:srgbClr val="000000"/>
                </a:solidFill>
              </a:rPr>
              <a:t>0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不是</a:t>
            </a:r>
            <a:r>
              <a:rPr lang="en-US" altLang="zh-CN" b="0" i="1">
                <a:solidFill>
                  <a:srgbClr val="000000"/>
                </a:solidFill>
              </a:rPr>
              <a:t>f 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zh-CN" altLang="en-US" b="0">
                <a:solidFill>
                  <a:srgbClr val="000000"/>
                </a:solidFill>
              </a:rPr>
              <a:t>的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极值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</a:p>
        </p:txBody>
      </p:sp>
      <p:sp>
        <p:nvSpPr>
          <p:cNvPr id="356356" name="Text Box 4">
            <a:extLst>
              <a:ext uri="{FF2B5EF4-FFF2-40B4-BE49-F238E27FC236}">
                <a16:creationId xmlns:a16="http://schemas.microsoft.com/office/drawing/2014/main" id="{58AD5761-FC93-4C0C-B31F-02493E4CC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308475"/>
            <a:ext cx="86868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0">
                <a:solidFill>
                  <a:srgbClr val="CC0000"/>
                </a:solidFill>
                <a:ea typeface="黑体" panose="02010609060101010101" pitchFamily="49" charset="-122"/>
              </a:rPr>
              <a:t>讨论：</a:t>
            </a:r>
          </a:p>
          <a:p>
            <a:pPr algn="just">
              <a:lnSpc>
                <a:spcPct val="120000"/>
              </a:lnSpc>
            </a:pPr>
            <a:r>
              <a:rPr lang="zh-CN" altLang="en-US" b="0">
                <a:solidFill>
                  <a:schemeClr val="tx2"/>
                </a:solidFill>
              </a:rPr>
              <a:t>        </a:t>
            </a:r>
            <a:r>
              <a:rPr lang="zh-CN" altLang="en-US" b="0">
                <a:solidFill>
                  <a:srgbClr val="000000"/>
                </a:solidFill>
              </a:rPr>
              <a:t>函数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30000">
                <a:solidFill>
                  <a:srgbClr val="000000"/>
                </a:solidFill>
              </a:rPr>
              <a:t>4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>
                <a:solidFill>
                  <a:srgbClr val="000000"/>
                </a:solidFill>
              </a:rPr>
              <a:t>  </a:t>
            </a:r>
            <a:r>
              <a:rPr lang="en-US" altLang="zh-CN" b="0" i="1">
                <a:solidFill>
                  <a:srgbClr val="000000"/>
                </a:solidFill>
              </a:rPr>
              <a:t>g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30000">
                <a:solidFill>
                  <a:srgbClr val="000000"/>
                </a:solidFill>
              </a:rPr>
              <a:t>3</a:t>
            </a:r>
            <a:r>
              <a:rPr lang="zh-CN" altLang="en-US" b="0">
                <a:solidFill>
                  <a:srgbClr val="000000"/>
                </a:solidFill>
              </a:rPr>
              <a:t>在点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b="0">
                <a:solidFill>
                  <a:srgbClr val="000000"/>
                </a:solidFill>
              </a:rPr>
              <a:t>0</a:t>
            </a:r>
            <a:r>
              <a:rPr lang="zh-CN" altLang="en-US" b="0">
                <a:solidFill>
                  <a:srgbClr val="000000"/>
                </a:solidFill>
              </a:rPr>
              <a:t>是否有极值？</a:t>
            </a:r>
            <a:endParaRPr lang="zh-CN" altLang="en-US" b="0">
              <a:solidFill>
                <a:srgbClr val="000000"/>
              </a:solidFill>
              <a:latin typeface="华文中宋" panose="02010600040101010101" pitchFamily="2" charset="-122"/>
            </a:endParaRPr>
          </a:p>
        </p:txBody>
      </p:sp>
      <p:sp>
        <p:nvSpPr>
          <p:cNvPr id="356359" name="Text Box 7">
            <a:extLst>
              <a:ext uri="{FF2B5EF4-FFF2-40B4-BE49-F238E27FC236}">
                <a16:creationId xmlns:a16="http://schemas.microsoft.com/office/drawing/2014/main" id="{40120C87-D481-4EFC-9F3A-7D9A3B766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65175"/>
            <a:ext cx="8686800" cy="153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600" b="0">
                <a:solidFill>
                  <a:schemeClr val="tx2"/>
                </a:solidFill>
              </a:rPr>
              <a:t>        </a:t>
            </a:r>
            <a:r>
              <a:rPr lang="zh-CN" altLang="en-US" b="0"/>
              <a:t>设函数</a:t>
            </a:r>
            <a:r>
              <a:rPr lang="en-US" altLang="zh-CN" b="0" i="1"/>
              <a:t>f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</a:t>
            </a:r>
            <a:r>
              <a:rPr lang="zh-CN" altLang="en-US" b="0"/>
              <a:t>在点</a:t>
            </a:r>
            <a:r>
              <a:rPr lang="en-US" altLang="zh-CN" b="0" i="1"/>
              <a:t>x</a:t>
            </a:r>
            <a:r>
              <a:rPr lang="en-US" altLang="zh-CN" b="0" baseline="-30000"/>
              <a:t>0</a:t>
            </a:r>
            <a:r>
              <a:rPr lang="zh-CN" altLang="en-US" b="0"/>
              <a:t>处具有二阶导数且</a:t>
            </a:r>
            <a:r>
              <a:rPr lang="en-US" altLang="zh-CN" b="0" i="1"/>
              <a:t>f </a:t>
            </a:r>
            <a:r>
              <a:rPr lang="en-US" altLang="zh-CN" b="0">
                <a:sym typeface="Symbol" panose="05050102010706020507" pitchFamily="18" charset="2"/>
              </a:rPr>
              <a:t>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 baseline="-30000"/>
              <a:t>0</a:t>
            </a:r>
            <a:r>
              <a:rPr lang="en-US" altLang="zh-CN" b="0"/>
              <a:t>)</a:t>
            </a:r>
            <a:r>
              <a:rPr lang="en-US" altLang="zh-CN" b="0">
                <a:sym typeface="Symbol" panose="05050102010706020507" pitchFamily="18" charset="2"/>
              </a:rPr>
              <a:t></a:t>
            </a:r>
            <a:r>
              <a:rPr lang="en-US" altLang="zh-CN" b="0"/>
              <a:t>0</a:t>
            </a:r>
            <a:r>
              <a:rPr lang="en-US" altLang="zh-CN" b="0">
                <a:sym typeface="Symbol" panose="05050102010706020507" pitchFamily="18" charset="2"/>
              </a:rPr>
              <a:t> </a:t>
            </a:r>
            <a:r>
              <a:rPr lang="en-US" altLang="zh-CN" b="0"/>
              <a:t> </a:t>
            </a:r>
            <a:r>
              <a:rPr lang="zh-CN" altLang="en-US" b="0"/>
              <a:t>那么</a:t>
            </a:r>
          </a:p>
          <a:p>
            <a:pPr algn="just">
              <a:lnSpc>
                <a:spcPct val="120000"/>
              </a:lnSpc>
            </a:pPr>
            <a:r>
              <a:rPr lang="zh-CN" altLang="en-US" b="0"/>
              <a:t>        </a:t>
            </a:r>
            <a:r>
              <a:rPr lang="en-US" altLang="zh-CN" b="0"/>
              <a:t>(1)</a:t>
            </a:r>
            <a:r>
              <a:rPr lang="zh-CN" altLang="en-US" b="0"/>
              <a:t>当</a:t>
            </a:r>
            <a:r>
              <a:rPr lang="en-US" altLang="zh-CN" b="0" i="1"/>
              <a:t>f</a:t>
            </a:r>
            <a:r>
              <a:rPr lang="en-US" altLang="zh-CN" b="0"/>
              <a:t> </a:t>
            </a:r>
            <a:r>
              <a:rPr lang="en-US" altLang="zh-CN" b="0">
                <a:sym typeface="Symbol" panose="05050102010706020507" pitchFamily="18" charset="2"/>
              </a:rPr>
              <a:t>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 baseline="-30000"/>
              <a:t>0</a:t>
            </a:r>
            <a:r>
              <a:rPr lang="en-US" altLang="zh-CN" b="0"/>
              <a:t>)</a:t>
            </a:r>
            <a:r>
              <a:rPr lang="en-US" altLang="zh-CN" b="0">
                <a:sym typeface="Symbol" panose="05050102010706020507" pitchFamily="18" charset="2"/>
              </a:rPr>
              <a:t></a:t>
            </a:r>
            <a:r>
              <a:rPr lang="en-US" altLang="zh-CN" b="0"/>
              <a:t>0</a:t>
            </a:r>
            <a:r>
              <a:rPr lang="zh-CN" altLang="en-US" b="0"/>
              <a:t>时</a:t>
            </a:r>
            <a:r>
              <a:rPr lang="zh-CN" altLang="en-US" b="0">
                <a:sym typeface="Symbol" panose="05050102010706020507" pitchFamily="18" charset="2"/>
              </a:rPr>
              <a:t></a:t>
            </a:r>
            <a:r>
              <a:rPr lang="zh-CN" altLang="en-US" b="0"/>
              <a:t>  函数</a:t>
            </a:r>
            <a:r>
              <a:rPr lang="en-US" altLang="zh-CN" b="0" i="1"/>
              <a:t>f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</a:t>
            </a:r>
            <a:r>
              <a:rPr lang="zh-CN" altLang="en-US" b="0"/>
              <a:t>在</a:t>
            </a:r>
            <a:r>
              <a:rPr lang="en-US" altLang="zh-CN" b="0" i="1"/>
              <a:t>x</a:t>
            </a:r>
            <a:r>
              <a:rPr lang="en-US" altLang="zh-CN" b="0" baseline="-30000"/>
              <a:t>0</a:t>
            </a:r>
            <a:r>
              <a:rPr lang="zh-CN" altLang="en-US" b="0"/>
              <a:t>处取得极大值</a:t>
            </a:r>
            <a:r>
              <a:rPr lang="zh-CN" altLang="en-US" b="0">
                <a:sym typeface="Symbol" panose="05050102010706020507" pitchFamily="18" charset="2"/>
              </a:rPr>
              <a:t></a:t>
            </a:r>
            <a:endParaRPr lang="zh-CN" altLang="en-US" b="0"/>
          </a:p>
          <a:p>
            <a:pPr algn="just">
              <a:lnSpc>
                <a:spcPct val="120000"/>
              </a:lnSpc>
            </a:pPr>
            <a:r>
              <a:rPr lang="zh-CN" altLang="en-US" b="0"/>
              <a:t>        </a:t>
            </a:r>
            <a:r>
              <a:rPr lang="en-US" altLang="zh-CN" b="0"/>
              <a:t>(2)</a:t>
            </a:r>
            <a:r>
              <a:rPr lang="zh-CN" altLang="en-US" b="0"/>
              <a:t>当</a:t>
            </a:r>
            <a:r>
              <a:rPr lang="en-US" altLang="zh-CN" b="0" i="1"/>
              <a:t>f</a:t>
            </a:r>
            <a:r>
              <a:rPr lang="en-US" altLang="zh-CN" b="0"/>
              <a:t> </a:t>
            </a:r>
            <a:r>
              <a:rPr lang="en-US" altLang="zh-CN" b="0">
                <a:sym typeface="Symbol" panose="05050102010706020507" pitchFamily="18" charset="2"/>
              </a:rPr>
              <a:t>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 baseline="-30000"/>
              <a:t>0</a:t>
            </a:r>
            <a:r>
              <a:rPr lang="en-US" altLang="zh-CN" b="0"/>
              <a:t>)</a:t>
            </a:r>
            <a:r>
              <a:rPr lang="en-US" altLang="zh-CN" b="0">
                <a:sym typeface="Symbol" panose="05050102010706020507" pitchFamily="18" charset="2"/>
              </a:rPr>
              <a:t></a:t>
            </a:r>
            <a:r>
              <a:rPr lang="en-US" altLang="zh-CN" b="0"/>
              <a:t>0</a:t>
            </a:r>
            <a:r>
              <a:rPr lang="zh-CN" altLang="en-US" b="0"/>
              <a:t>时</a:t>
            </a:r>
            <a:r>
              <a:rPr lang="zh-CN" altLang="en-US" b="0">
                <a:sym typeface="Symbol" panose="05050102010706020507" pitchFamily="18" charset="2"/>
              </a:rPr>
              <a:t></a:t>
            </a:r>
            <a:r>
              <a:rPr lang="zh-CN" altLang="en-US" b="0"/>
              <a:t>  函数</a:t>
            </a:r>
            <a:r>
              <a:rPr lang="en-US" altLang="zh-CN" b="0" i="1"/>
              <a:t>f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</a:t>
            </a:r>
            <a:r>
              <a:rPr lang="zh-CN" altLang="en-US" b="0"/>
              <a:t>在</a:t>
            </a:r>
            <a:r>
              <a:rPr lang="en-US" altLang="zh-CN" b="0" i="1"/>
              <a:t>x</a:t>
            </a:r>
            <a:r>
              <a:rPr lang="en-US" altLang="zh-CN" b="0" baseline="-30000"/>
              <a:t>0</a:t>
            </a:r>
            <a:r>
              <a:rPr lang="zh-CN" altLang="en-US" b="0"/>
              <a:t>处取得极小值</a:t>
            </a:r>
            <a:r>
              <a:rPr lang="en-US" altLang="zh-CN" b="0">
                <a:latin typeface="Symbol" panose="05050102010706020507" pitchFamily="18" charset="2"/>
              </a:rPr>
              <a:t>.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 autoUpdateAnimBg="0"/>
      <p:bldP spid="35635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">
            <a:extLst>
              <a:ext uri="{FF2B5EF4-FFF2-40B4-BE49-F238E27FC236}">
                <a16:creationId xmlns:a16="http://schemas.microsoft.com/office/drawing/2014/main" id="{73B56CE1-72FB-43CF-A481-131D9304AF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3596-82A2-43EA-9153-093B32B04D2E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70690" name="Rectangle 2">
            <a:extLst>
              <a:ext uri="{FF2B5EF4-FFF2-40B4-BE49-F238E27FC236}">
                <a16:creationId xmlns:a16="http://schemas.microsoft.com/office/drawing/2014/main" id="{051B5C3D-4FE0-430D-B91B-3926F2317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55245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>
                <a:solidFill>
                  <a:schemeClr val="tx2"/>
                </a:solidFill>
              </a:rPr>
              <a:t>        </a:t>
            </a:r>
            <a:r>
              <a:rPr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b="0">
                <a:solidFill>
                  <a:schemeClr val="tx2"/>
                </a:solidFill>
              </a:rPr>
              <a:t>  </a:t>
            </a:r>
            <a:r>
              <a:rPr lang="zh-CN" altLang="en-US" b="0">
                <a:solidFill>
                  <a:srgbClr val="000000"/>
                </a:solidFill>
              </a:rPr>
              <a:t>求函数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b="0" i="1">
                <a:solidFill>
                  <a:srgbClr val="000000"/>
                </a:solidFill>
              </a:rPr>
              <a:t>e</a:t>
            </a:r>
            <a:r>
              <a:rPr lang="en-US" altLang="zh-CN" b="0" i="1" baseline="30000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sin 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zh-CN" altLang="en-US" b="0">
                <a:solidFill>
                  <a:srgbClr val="000000"/>
                </a:solidFill>
              </a:rPr>
              <a:t>的极值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b="0">
                <a:solidFill>
                  <a:schemeClr val="tx2"/>
                </a:solidFill>
              </a:rPr>
              <a:t>   </a:t>
            </a:r>
          </a:p>
        </p:txBody>
      </p:sp>
      <p:sp>
        <p:nvSpPr>
          <p:cNvPr id="370691" name="Rectangle 3">
            <a:extLst>
              <a:ext uri="{FF2B5EF4-FFF2-40B4-BE49-F238E27FC236}">
                <a16:creationId xmlns:a16="http://schemas.microsoft.com/office/drawing/2014/main" id="{4D9C44E3-1DDF-4936-822C-1EADF0643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28675"/>
            <a:ext cx="11557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>
                <a:solidFill>
                  <a:srgbClr val="CC0000"/>
                </a:solidFill>
                <a:ea typeface="黑体" panose="02010609060101010101" pitchFamily="49" charset="-122"/>
              </a:rPr>
              <a:t>        </a:t>
            </a:r>
            <a:r>
              <a:rPr lang="zh-CN" altLang="en-US" b="0">
                <a:solidFill>
                  <a:srgbClr val="CC0000"/>
                </a:solidFill>
                <a:ea typeface="黑体" panose="02010609060101010101" pitchFamily="49" charset="-122"/>
              </a:rPr>
              <a:t>解 </a:t>
            </a:r>
          </a:p>
        </p:txBody>
      </p:sp>
      <p:sp>
        <p:nvSpPr>
          <p:cNvPr id="370692" name="Rectangle 4">
            <a:extLst>
              <a:ext uri="{FF2B5EF4-FFF2-40B4-BE49-F238E27FC236}">
                <a16:creationId xmlns:a16="http://schemas.microsoft.com/office/drawing/2014/main" id="{E073939F-1871-436F-BF93-318D2F611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762000"/>
            <a:ext cx="338613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b="0" i="1">
                <a:solidFill>
                  <a:srgbClr val="000000"/>
                </a:solidFill>
              </a:rPr>
              <a:t>e</a:t>
            </a:r>
            <a:r>
              <a:rPr lang="en-US" altLang="zh-CN" b="0" i="1" baseline="30000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(sin 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CN" b="0">
                <a:solidFill>
                  <a:srgbClr val="000000"/>
                </a:solidFill>
              </a:rPr>
              <a:t>cos 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en-US" altLang="zh-CN" b="0">
                <a:solidFill>
                  <a:schemeClr val="tx2"/>
                </a:solidFill>
              </a:rPr>
              <a:t>    </a:t>
            </a:r>
          </a:p>
        </p:txBody>
      </p:sp>
      <p:sp>
        <p:nvSpPr>
          <p:cNvPr id="370693" name="Rectangle 5">
            <a:extLst>
              <a:ext uri="{FF2B5EF4-FFF2-40B4-BE49-F238E27FC236}">
                <a16:creationId xmlns:a16="http://schemas.microsoft.com/office/drawing/2014/main" id="{F2ED71ED-123F-4940-92A5-5AC21036C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84300"/>
            <a:ext cx="24653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>
                <a:solidFill>
                  <a:schemeClr val="tx2"/>
                </a:solidFill>
              </a:rPr>
              <a:t>        </a:t>
            </a:r>
            <a:r>
              <a:rPr lang="zh-CN" altLang="en-US" b="0">
                <a:solidFill>
                  <a:srgbClr val="000000"/>
                </a:solidFill>
              </a:rPr>
              <a:t>令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b="0">
                <a:solidFill>
                  <a:srgbClr val="000000"/>
                </a:solidFill>
              </a:rPr>
              <a:t>0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>
                <a:solidFill>
                  <a:schemeClr val="tx2"/>
                </a:solidFill>
                <a:sym typeface="Symbol" panose="05050102010706020507" pitchFamily="18" charset="2"/>
              </a:rPr>
              <a:t>   </a:t>
            </a:r>
          </a:p>
        </p:txBody>
      </p:sp>
      <p:sp>
        <p:nvSpPr>
          <p:cNvPr id="370694" name="Rectangle 6">
            <a:extLst>
              <a:ext uri="{FF2B5EF4-FFF2-40B4-BE49-F238E27FC236}">
                <a16:creationId xmlns:a16="http://schemas.microsoft.com/office/drawing/2014/main" id="{2803F0BC-84EE-44F6-9684-18319AC19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763" y="1392238"/>
            <a:ext cx="10668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</a:rPr>
              <a:t>得驻点</a:t>
            </a:r>
            <a:endParaRPr lang="zh-CN" altLang="en-US" b="0">
              <a:solidFill>
                <a:schemeClr val="tx2"/>
              </a:solidFill>
            </a:endParaRPr>
          </a:p>
        </p:txBody>
      </p:sp>
      <p:sp>
        <p:nvSpPr>
          <p:cNvPr id="370695" name="Rectangle 7">
            <a:extLst>
              <a:ext uri="{FF2B5EF4-FFF2-40B4-BE49-F238E27FC236}">
                <a16:creationId xmlns:a16="http://schemas.microsoft.com/office/drawing/2014/main" id="{93248A8A-3859-4687-A11E-B97441650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2052638"/>
            <a:ext cx="3357563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 i="1">
                <a:solidFill>
                  <a:schemeClr val="tx2"/>
                </a:solidFill>
              </a:rPr>
              <a:t>         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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2</a:t>
            </a:r>
            <a:r>
              <a:rPr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en-US" altLang="zh-CN" b="0" i="1" baseline="3000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cos </a:t>
            </a:r>
            <a:r>
              <a:rPr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en-US" altLang="zh-CN" b="0">
                <a:solidFill>
                  <a:schemeClr val="tx2"/>
                </a:solidFill>
              </a:rPr>
              <a:t>    </a:t>
            </a:r>
          </a:p>
        </p:txBody>
      </p:sp>
      <p:sp>
        <p:nvSpPr>
          <p:cNvPr id="370696" name="Rectangle 8">
            <a:extLst>
              <a:ext uri="{FF2B5EF4-FFF2-40B4-BE49-F238E27FC236}">
                <a16:creationId xmlns:a16="http://schemas.microsoft.com/office/drawing/2014/main" id="{804F6BC7-730B-4C51-A937-508444988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797175"/>
            <a:ext cx="14224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>
                <a:solidFill>
                  <a:schemeClr val="tx2"/>
                </a:solidFill>
              </a:rPr>
              <a:t>        </a:t>
            </a:r>
            <a:r>
              <a:rPr lang="zh-CN" altLang="en-US" b="0">
                <a:solidFill>
                  <a:srgbClr val="000000"/>
                </a:solidFill>
              </a:rPr>
              <a:t>因为</a:t>
            </a:r>
            <a:endParaRPr lang="zh-CN" altLang="en-US" b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sp>
        <p:nvSpPr>
          <p:cNvPr id="370697" name="Rectangle 9">
            <a:extLst>
              <a:ext uri="{FF2B5EF4-FFF2-40B4-BE49-F238E27FC236}">
                <a16:creationId xmlns:a16="http://schemas.microsoft.com/office/drawing/2014/main" id="{B7BD13BD-CA70-43E2-98FD-A5DF373C8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724275"/>
            <a:ext cx="7112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</a:rPr>
              <a:t>所以</a:t>
            </a:r>
            <a:endParaRPr lang="zh-CN" altLang="en-US" b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370704" name="Object 16">
            <a:extLst>
              <a:ext uri="{FF2B5EF4-FFF2-40B4-BE49-F238E27FC236}">
                <a16:creationId xmlns:a16="http://schemas.microsoft.com/office/drawing/2014/main" id="{8065055F-4E6F-45C1-B030-4FDCDE724A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1227138"/>
          <a:ext cx="292417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18" name="公式" r:id="rId3" imgW="1269720" imgH="393480" progId="Equation.3">
                  <p:embed/>
                </p:oleObj>
              </mc:Choice>
              <mc:Fallback>
                <p:oleObj name="公式" r:id="rId3" imgW="126972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227138"/>
                        <a:ext cx="2924175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05" name="Object 17">
            <a:extLst>
              <a:ext uri="{FF2B5EF4-FFF2-40B4-BE49-F238E27FC236}">
                <a16:creationId xmlns:a16="http://schemas.microsoft.com/office/drawing/2014/main" id="{12A77DED-AAF8-4910-AC6F-0CDFB83717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827338"/>
          <a:ext cx="31003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19" name="公式" r:id="rId5" imgW="1346040" imgH="253800" progId="Equation.3">
                  <p:embed/>
                </p:oleObj>
              </mc:Choice>
              <mc:Fallback>
                <p:oleObj name="公式" r:id="rId5" imgW="1346040" imgH="253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827338"/>
                        <a:ext cx="310038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706" name="Rectangle 18">
            <a:extLst>
              <a:ext uri="{FF2B5EF4-FFF2-40B4-BE49-F238E27FC236}">
                <a16:creationId xmlns:a16="http://schemas.microsoft.com/office/drawing/2014/main" id="{4A1EE74B-3EA1-490A-B3D8-3B0865110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724275"/>
            <a:ext cx="16002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</a:rPr>
              <a:t>为极小值</a:t>
            </a:r>
            <a:r>
              <a:rPr lang="en-US" altLang="zh-CN" b="0">
                <a:solidFill>
                  <a:srgbClr val="000000"/>
                </a:solidFill>
                <a:latin typeface="华文中宋" panose="02010600040101010101" pitchFamily="2" charset="-122"/>
                <a:sym typeface="Symbol" panose="05050102010706020507" pitchFamily="18" charset="2"/>
              </a:rPr>
              <a:t>.</a:t>
            </a:r>
            <a:endParaRPr lang="en-US" altLang="zh-CN" b="0">
              <a:solidFill>
                <a:schemeClr val="tx2"/>
              </a:solidFill>
              <a:latin typeface="华文中宋" panose="0201060004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370707" name="Object 19">
            <a:extLst>
              <a:ext uri="{FF2B5EF4-FFF2-40B4-BE49-F238E27FC236}">
                <a16:creationId xmlns:a16="http://schemas.microsoft.com/office/drawing/2014/main" id="{03AAF327-D532-4A9C-AD27-9209C502F0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3500438"/>
          <a:ext cx="26606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20" name="公式" r:id="rId7" imgW="1155600" imgH="431640" progId="Equation.3">
                  <p:embed/>
                </p:oleObj>
              </mc:Choice>
              <mc:Fallback>
                <p:oleObj name="公式" r:id="rId7" imgW="1155600" imgH="431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500438"/>
                        <a:ext cx="266065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713" name="Rectangle 25">
            <a:extLst>
              <a:ext uri="{FF2B5EF4-FFF2-40B4-BE49-F238E27FC236}">
                <a16:creationId xmlns:a16="http://schemas.microsoft.com/office/drawing/2014/main" id="{6468E33F-4E75-45DA-BBFD-B7F5056F1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654550"/>
            <a:ext cx="14224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>
                <a:solidFill>
                  <a:schemeClr val="tx2"/>
                </a:solidFill>
              </a:rPr>
              <a:t>        </a:t>
            </a:r>
            <a:r>
              <a:rPr lang="zh-CN" altLang="en-US" b="0">
                <a:solidFill>
                  <a:srgbClr val="000000"/>
                </a:solidFill>
              </a:rPr>
              <a:t>因为</a:t>
            </a:r>
            <a:endParaRPr lang="zh-CN" altLang="en-US" b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sp>
        <p:nvSpPr>
          <p:cNvPr id="370714" name="Rectangle 26">
            <a:extLst>
              <a:ext uri="{FF2B5EF4-FFF2-40B4-BE49-F238E27FC236}">
                <a16:creationId xmlns:a16="http://schemas.microsoft.com/office/drawing/2014/main" id="{4DABD5D5-6BAE-43B0-9684-328F467DD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5581650"/>
            <a:ext cx="7112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</a:rPr>
              <a:t>所以</a:t>
            </a:r>
            <a:endParaRPr lang="zh-CN" altLang="en-US" b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370715" name="Object 27">
            <a:extLst>
              <a:ext uri="{FF2B5EF4-FFF2-40B4-BE49-F238E27FC236}">
                <a16:creationId xmlns:a16="http://schemas.microsoft.com/office/drawing/2014/main" id="{1FA08D55-1B34-4843-8552-5AA238A5AA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5288" y="4684713"/>
          <a:ext cx="36274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21" name="公式" r:id="rId9" imgW="1574640" imgH="253800" progId="Equation.3">
                  <p:embed/>
                </p:oleObj>
              </mc:Choice>
              <mc:Fallback>
                <p:oleObj name="公式" r:id="rId9" imgW="1574640" imgH="253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4684713"/>
                        <a:ext cx="362743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716" name="Rectangle 28">
            <a:extLst>
              <a:ext uri="{FF2B5EF4-FFF2-40B4-BE49-F238E27FC236}">
                <a16:creationId xmlns:a16="http://schemas.microsoft.com/office/drawing/2014/main" id="{DC2570FA-9B7B-4047-903D-CD26B6BD0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688" y="5581650"/>
            <a:ext cx="16002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</a:rPr>
              <a:t>为极大值</a:t>
            </a:r>
            <a:r>
              <a:rPr lang="en-US" altLang="zh-CN" b="0">
                <a:solidFill>
                  <a:srgbClr val="000000"/>
                </a:solidFill>
                <a:latin typeface="华文中宋" panose="02010600040101010101" pitchFamily="2" charset="-122"/>
                <a:sym typeface="Symbol" panose="05050102010706020507" pitchFamily="18" charset="2"/>
              </a:rPr>
              <a:t>.</a:t>
            </a:r>
            <a:endParaRPr lang="en-US" altLang="zh-CN" b="0">
              <a:solidFill>
                <a:schemeClr val="tx2"/>
              </a:solidFill>
              <a:latin typeface="华文中宋" panose="0201060004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370717" name="Object 29">
            <a:extLst>
              <a:ext uri="{FF2B5EF4-FFF2-40B4-BE49-F238E27FC236}">
                <a16:creationId xmlns:a16="http://schemas.microsoft.com/office/drawing/2014/main" id="{C142093B-EE71-4FC0-9A86-B10634D900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373688"/>
          <a:ext cx="274796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22" name="公式" r:id="rId11" imgW="1193760" imgH="431640" progId="Equation.3">
                  <p:embed/>
                </p:oleObj>
              </mc:Choice>
              <mc:Fallback>
                <p:oleObj name="公式" r:id="rId11" imgW="1193760" imgH="4316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373688"/>
                        <a:ext cx="274796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0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0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0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0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0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0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0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0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0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70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0" grpId="0" build="p" autoUpdateAnimBg="0"/>
      <p:bldP spid="370691" grpId="0" build="p" autoUpdateAnimBg="0"/>
      <p:bldP spid="370692" grpId="0" build="p" autoUpdateAnimBg="0"/>
      <p:bldP spid="370693" grpId="0" build="p" autoUpdateAnimBg="0"/>
      <p:bldP spid="370694" grpId="0" build="p" autoUpdateAnimBg="0"/>
      <p:bldP spid="370695" grpId="0" build="p" autoUpdateAnimBg="0"/>
      <p:bldP spid="370696" grpId="0" build="p" autoUpdateAnimBg="0"/>
      <p:bldP spid="370697" grpId="0" build="p" autoUpdateAnimBg="0"/>
      <p:bldP spid="370706" grpId="0" build="p" autoUpdateAnimBg="0"/>
      <p:bldP spid="370713" grpId="0" build="p" autoUpdateAnimBg="0"/>
      <p:bldP spid="370714" grpId="0" build="p" autoUpdateAnimBg="0"/>
      <p:bldP spid="37071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1">
            <a:extLst>
              <a:ext uri="{FF2B5EF4-FFF2-40B4-BE49-F238E27FC236}">
                <a16:creationId xmlns:a16="http://schemas.microsoft.com/office/drawing/2014/main" id="{14F19DD9-9B0D-4259-97CD-F30B9C89D8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C5BE7-C8DC-40F8-8DD1-AFDF953DA7B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EC9703B4-4B51-4350-80AD-B1BB17BE7D74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xfrm>
            <a:off x="206375" y="228600"/>
            <a:ext cx="86868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200" b="0">
                <a:solidFill>
                  <a:srgbClr val="CC0000"/>
                </a:solidFill>
              </a:rPr>
              <a:t>三、最大值最小值问题</a:t>
            </a:r>
            <a:r>
              <a:rPr lang="zh-CN" altLang="en-US" b="0"/>
              <a:t> </a:t>
            </a:r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69FF572B-8FA3-41B7-BF65-8F8C585E8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35063"/>
            <a:ext cx="8686800" cy="153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rgbClr val="CC0000"/>
                </a:solidFill>
                <a:ea typeface="黑体" panose="02010609060101010101" pitchFamily="49" charset="-122"/>
              </a:rPr>
              <a:t>观察与思考：</a:t>
            </a:r>
          </a:p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chemeClr val="tx2"/>
                </a:solidFill>
              </a:rPr>
              <a:t>        </a:t>
            </a:r>
            <a:r>
              <a:rPr lang="zh-CN" altLang="en-US" b="0">
                <a:solidFill>
                  <a:srgbClr val="000000"/>
                </a:solidFill>
              </a:rPr>
              <a:t>观察哪些点有可能成为函数的最大值或最小值点</a:t>
            </a:r>
            <a:r>
              <a:rPr lang="en-US" altLang="zh-CN" b="0">
                <a:solidFill>
                  <a:srgbClr val="000000"/>
                </a:solidFill>
                <a:latin typeface="Symbol" panose="05050102010706020507" pitchFamily="18" charset="2"/>
              </a:rPr>
              <a:t>,</a:t>
            </a:r>
            <a:r>
              <a:rPr lang="en-US" altLang="zh-CN" b="0">
                <a:solidFill>
                  <a:srgbClr val="000000"/>
                </a:solidFill>
              </a:rPr>
              <a:t>  </a:t>
            </a:r>
          </a:p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</a:rPr>
              <a:t>怎样求函数的最大值和最小值</a:t>
            </a:r>
            <a:r>
              <a:rPr lang="en-US" altLang="zh-CN" b="0">
                <a:solidFill>
                  <a:srgbClr val="000000"/>
                </a:solidFill>
                <a:latin typeface="Symbol" panose="05050102010706020507" pitchFamily="18" charset="2"/>
              </a:rPr>
              <a:t>.</a:t>
            </a:r>
            <a:r>
              <a:rPr lang="en-US" altLang="zh-CN" b="0">
                <a:solidFill>
                  <a:srgbClr val="000000"/>
                </a:solidFill>
              </a:rPr>
              <a:t>  </a:t>
            </a:r>
          </a:p>
        </p:txBody>
      </p:sp>
      <p:grpSp>
        <p:nvGrpSpPr>
          <p:cNvPr id="358404" name="Group 4">
            <a:extLst>
              <a:ext uri="{FF2B5EF4-FFF2-40B4-BE49-F238E27FC236}">
                <a16:creationId xmlns:a16="http://schemas.microsoft.com/office/drawing/2014/main" id="{BFBF4C33-945C-4BB0-B68F-64CAD79F0826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886200"/>
            <a:ext cx="4000500" cy="2514600"/>
            <a:chOff x="1584" y="2448"/>
            <a:chExt cx="2520" cy="1584"/>
          </a:xfrm>
        </p:grpSpPr>
        <p:grpSp>
          <p:nvGrpSpPr>
            <p:cNvPr id="358405" name="Group 5">
              <a:extLst>
                <a:ext uri="{FF2B5EF4-FFF2-40B4-BE49-F238E27FC236}">
                  <a16:creationId xmlns:a16="http://schemas.microsoft.com/office/drawing/2014/main" id="{1BC0B8FA-9625-45C9-B849-13FFC4BBB2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448"/>
              <a:ext cx="2520" cy="1584"/>
              <a:chOff x="3096" y="2496"/>
              <a:chExt cx="2520" cy="1584"/>
            </a:xfrm>
          </p:grpSpPr>
          <p:pic>
            <p:nvPicPr>
              <p:cNvPr id="358406" name="Picture 6" descr="3-11">
                <a:extLst>
                  <a:ext uri="{FF2B5EF4-FFF2-40B4-BE49-F238E27FC236}">
                    <a16:creationId xmlns:a16="http://schemas.microsoft.com/office/drawing/2014/main" id="{8E875033-29CF-4736-8EE6-885E811EB7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6" y="2496"/>
                <a:ext cx="2520" cy="158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8407" name="Text Box 7">
                <a:extLst>
                  <a:ext uri="{FF2B5EF4-FFF2-40B4-BE49-F238E27FC236}">
                    <a16:creationId xmlns:a16="http://schemas.microsoft.com/office/drawing/2014/main" id="{B3F052E0-D48F-4D50-BA74-7C2A7DE56E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7" y="3828"/>
                <a:ext cx="138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200" b="0" i="1">
                    <a:solidFill>
                      <a:schemeClr val="tx2"/>
                    </a:solidFill>
                  </a:rPr>
                  <a:t>x</a:t>
                </a:r>
                <a:r>
                  <a:rPr lang="en-US" altLang="zh-CN" sz="2200" b="0" baseline="-25000">
                    <a:solidFill>
                      <a:schemeClr val="tx2"/>
                    </a:solidFill>
                  </a:rPr>
                  <a:t>1</a:t>
                </a:r>
                <a:endParaRPr lang="en-US" altLang="zh-CN" sz="2200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358408" name="Line 8">
                <a:extLst>
                  <a:ext uri="{FF2B5EF4-FFF2-40B4-BE49-F238E27FC236}">
                    <a16:creationId xmlns:a16="http://schemas.microsoft.com/office/drawing/2014/main" id="{AB232C05-2837-4F9E-9768-3F016F8F0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6" y="3312"/>
                <a:ext cx="0" cy="55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8409" name="Line 9">
                <a:extLst>
                  <a:ext uri="{FF2B5EF4-FFF2-40B4-BE49-F238E27FC236}">
                    <a16:creationId xmlns:a16="http://schemas.microsoft.com/office/drawing/2014/main" id="{8233297A-7D77-4ED7-814A-E477D3ADE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0" y="2784"/>
                <a:ext cx="0" cy="107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8410" name="Text Box 10">
                <a:extLst>
                  <a:ext uri="{FF2B5EF4-FFF2-40B4-BE49-F238E27FC236}">
                    <a16:creationId xmlns:a16="http://schemas.microsoft.com/office/drawing/2014/main" id="{10862208-7480-4BCF-BF0B-D4FB67BE4A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9" y="3828"/>
                <a:ext cx="138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200" b="0" i="1">
                    <a:solidFill>
                      <a:schemeClr val="tx2"/>
                    </a:solidFill>
                  </a:rPr>
                  <a:t>x</a:t>
                </a:r>
                <a:r>
                  <a:rPr lang="en-US" altLang="zh-CN" sz="2200" b="0" baseline="-25000">
                    <a:solidFill>
                      <a:schemeClr val="tx2"/>
                    </a:solidFill>
                  </a:rPr>
                  <a:t>2</a:t>
                </a:r>
                <a:endParaRPr lang="en-US" altLang="zh-CN" sz="2200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358411" name="Line 11">
                <a:extLst>
                  <a:ext uri="{FF2B5EF4-FFF2-40B4-BE49-F238E27FC236}">
                    <a16:creationId xmlns:a16="http://schemas.microsoft.com/office/drawing/2014/main" id="{9BE96AC9-94E4-4E48-9DE5-87A2793748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1" y="3430"/>
                <a:ext cx="0" cy="44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8412" name="Text Box 12">
                <a:extLst>
                  <a:ext uri="{FF2B5EF4-FFF2-40B4-BE49-F238E27FC236}">
                    <a16:creationId xmlns:a16="http://schemas.microsoft.com/office/drawing/2014/main" id="{1936FA78-42F7-4643-A521-BC670C479F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8" y="3828"/>
                <a:ext cx="138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200" b="0" i="1">
                    <a:solidFill>
                      <a:schemeClr val="tx2"/>
                    </a:solidFill>
                  </a:rPr>
                  <a:t>x</a:t>
                </a:r>
                <a:r>
                  <a:rPr lang="en-US" altLang="zh-CN" sz="2200" b="0" baseline="-25000">
                    <a:solidFill>
                      <a:schemeClr val="tx2"/>
                    </a:solidFill>
                  </a:rPr>
                  <a:t>3</a:t>
                </a:r>
                <a:endParaRPr lang="en-US" altLang="zh-CN" sz="2200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358413" name="Line 13">
                <a:extLst>
                  <a:ext uri="{FF2B5EF4-FFF2-40B4-BE49-F238E27FC236}">
                    <a16:creationId xmlns:a16="http://schemas.microsoft.com/office/drawing/2014/main" id="{F157AFC1-6135-4CA1-89CD-F66E8F746D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3" y="2928"/>
                <a:ext cx="0" cy="943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8414" name="Text Box 14">
                <a:extLst>
                  <a:ext uri="{FF2B5EF4-FFF2-40B4-BE49-F238E27FC236}">
                    <a16:creationId xmlns:a16="http://schemas.microsoft.com/office/drawing/2014/main" id="{F89E0333-AB5F-4111-AE7B-839F571C7F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0" y="3828"/>
                <a:ext cx="138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200" b="0" i="1">
                    <a:solidFill>
                      <a:schemeClr val="tx2"/>
                    </a:solidFill>
                  </a:rPr>
                  <a:t>x</a:t>
                </a:r>
                <a:r>
                  <a:rPr lang="en-US" altLang="zh-CN" sz="2200" b="0" baseline="-25000">
                    <a:solidFill>
                      <a:schemeClr val="tx2"/>
                    </a:solidFill>
                  </a:rPr>
                  <a:t>4</a:t>
                </a:r>
                <a:endParaRPr lang="en-US" altLang="zh-CN" sz="2200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358415" name="Line 15">
                <a:extLst>
                  <a:ext uri="{FF2B5EF4-FFF2-40B4-BE49-F238E27FC236}">
                    <a16:creationId xmlns:a16="http://schemas.microsoft.com/office/drawing/2014/main" id="{AEA83671-D021-4286-A324-E55AB25D1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5" y="3509"/>
                <a:ext cx="0" cy="362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8416" name="Text Box 16">
                <a:extLst>
                  <a:ext uri="{FF2B5EF4-FFF2-40B4-BE49-F238E27FC236}">
                    <a16:creationId xmlns:a16="http://schemas.microsoft.com/office/drawing/2014/main" id="{2B2DFE4F-8ED3-4E65-821A-A5DDF2523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6" y="3828"/>
                <a:ext cx="138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200" b="0" i="1">
                    <a:solidFill>
                      <a:schemeClr val="tx2"/>
                    </a:solidFill>
                  </a:rPr>
                  <a:t>x</a:t>
                </a:r>
                <a:r>
                  <a:rPr lang="en-US" altLang="zh-CN" sz="2200" b="0" baseline="-25000">
                    <a:solidFill>
                      <a:schemeClr val="tx2"/>
                    </a:solidFill>
                  </a:rPr>
                  <a:t>5</a:t>
                </a:r>
                <a:endParaRPr lang="en-US" altLang="zh-CN" sz="2200" b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58417" name="Line 17">
              <a:extLst>
                <a:ext uri="{FF2B5EF4-FFF2-40B4-BE49-F238E27FC236}">
                  <a16:creationId xmlns:a16="http://schemas.microsoft.com/office/drawing/2014/main" id="{E5DB891A-7004-45E6-A5BA-A36C3EE6A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3472"/>
              <a:ext cx="1569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418" name="Line 18">
              <a:extLst>
                <a:ext uri="{FF2B5EF4-FFF2-40B4-BE49-F238E27FC236}">
                  <a16:creationId xmlns:a16="http://schemas.microsoft.com/office/drawing/2014/main" id="{C1D4CE0B-C692-441D-90BE-935DE7B15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722"/>
              <a:ext cx="599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419" name="Text Box 19">
              <a:extLst>
                <a:ext uri="{FF2B5EF4-FFF2-40B4-BE49-F238E27FC236}">
                  <a16:creationId xmlns:a16="http://schemas.microsoft.com/office/drawing/2014/main" id="{51EDBA4D-141B-4899-B358-3E4B6904E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4" y="2581"/>
              <a:ext cx="147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200" b="0" i="1">
                  <a:solidFill>
                    <a:schemeClr val="tx2"/>
                  </a:solidFill>
                </a:rPr>
                <a:t>M</a:t>
              </a:r>
            </a:p>
          </p:txBody>
        </p:sp>
        <p:sp>
          <p:nvSpPr>
            <p:cNvPr id="358420" name="Text Box 20">
              <a:extLst>
                <a:ext uri="{FF2B5EF4-FFF2-40B4-BE49-F238E27FC236}">
                  <a16:creationId xmlns:a16="http://schemas.microsoft.com/office/drawing/2014/main" id="{32648E6C-0192-49BD-88F9-F9A2E8F83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4" y="3315"/>
              <a:ext cx="127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200" b="0" i="1">
                  <a:solidFill>
                    <a:schemeClr val="tx2"/>
                  </a:solidFill>
                </a:rPr>
                <a:t>m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1">
            <a:extLst>
              <a:ext uri="{FF2B5EF4-FFF2-40B4-BE49-F238E27FC236}">
                <a16:creationId xmlns:a16="http://schemas.microsoft.com/office/drawing/2014/main" id="{4DF20D70-0CF5-4548-80CC-89288494B5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D62E0-4EF6-4B9A-8662-4F785BF17DE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59426" name="Text Box 2">
            <a:extLst>
              <a:ext uri="{FF2B5EF4-FFF2-40B4-BE49-F238E27FC236}">
                <a16:creationId xmlns:a16="http://schemas.microsoft.com/office/drawing/2014/main" id="{2245D3A5-8D3E-4B29-94E8-93867F15F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868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b="0">
                <a:solidFill>
                  <a:srgbClr val="CC0000"/>
                </a:solidFill>
                <a:ea typeface="黑体" panose="02010609060101010101" pitchFamily="49" charset="-122"/>
              </a:rPr>
              <a:t>闭区间上连续函数的最值求法</a:t>
            </a:r>
          </a:p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chemeClr val="tx2"/>
                </a:solidFill>
              </a:rPr>
              <a:t>        </a:t>
            </a:r>
            <a:r>
              <a:rPr lang="en-US" altLang="zh-CN" b="0"/>
              <a:t>(1)</a:t>
            </a:r>
            <a:r>
              <a:rPr lang="zh-CN" altLang="en-US" b="0"/>
              <a:t>求出函数</a:t>
            </a:r>
            <a:r>
              <a:rPr lang="en-US" altLang="zh-CN" b="0" i="1"/>
              <a:t>f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</a:t>
            </a:r>
            <a:r>
              <a:rPr lang="zh-CN" altLang="en-US" b="0"/>
              <a:t>在</a:t>
            </a:r>
            <a:r>
              <a:rPr lang="en-US" altLang="zh-CN" b="0"/>
              <a:t>(</a:t>
            </a:r>
            <a:r>
              <a:rPr lang="en-US" altLang="zh-CN" b="0" i="1"/>
              <a:t>a</a:t>
            </a:r>
            <a:r>
              <a:rPr lang="en-US" altLang="zh-CN" b="0">
                <a:sym typeface="Symbol" panose="05050102010706020507" pitchFamily="18" charset="2"/>
              </a:rPr>
              <a:t></a:t>
            </a:r>
            <a:r>
              <a:rPr lang="en-US" altLang="zh-CN" b="0"/>
              <a:t> </a:t>
            </a:r>
            <a:r>
              <a:rPr lang="en-US" altLang="zh-CN" b="0" i="1"/>
              <a:t>b</a:t>
            </a:r>
            <a:r>
              <a:rPr lang="en-US" altLang="zh-CN" b="0"/>
              <a:t>)</a:t>
            </a:r>
            <a:r>
              <a:rPr lang="zh-CN" altLang="en-US" b="0"/>
              <a:t>内的驻点和不可导点</a:t>
            </a:r>
            <a:r>
              <a:rPr lang="zh-CN" altLang="en-US" b="0">
                <a:sym typeface="Symbol" panose="05050102010706020507" pitchFamily="18" charset="2"/>
              </a:rPr>
              <a:t> 设这些点</a:t>
            </a:r>
            <a:r>
              <a:rPr lang="zh-CN" altLang="en-US" b="0"/>
              <a:t>为</a:t>
            </a:r>
            <a:r>
              <a:rPr lang="en-US" altLang="zh-CN" b="0" i="1"/>
              <a:t>x</a:t>
            </a:r>
            <a:r>
              <a:rPr lang="en-US" altLang="zh-CN" b="0" baseline="-30000"/>
              <a:t>1</a:t>
            </a:r>
            <a:r>
              <a:rPr lang="en-US" altLang="zh-CN" b="0">
                <a:sym typeface="Symbol" panose="05050102010706020507" pitchFamily="18" charset="2"/>
              </a:rPr>
              <a:t></a:t>
            </a:r>
            <a:r>
              <a:rPr lang="en-US" altLang="zh-CN" b="0"/>
              <a:t> </a:t>
            </a:r>
            <a:r>
              <a:rPr lang="en-US" altLang="zh-CN" b="0" i="1"/>
              <a:t>x</a:t>
            </a:r>
            <a:r>
              <a:rPr lang="en-US" altLang="zh-CN" b="0" baseline="-30000"/>
              <a:t>2</a:t>
            </a:r>
            <a:r>
              <a:rPr lang="en-US" altLang="zh-CN" b="0">
                <a:sym typeface="Symbol" panose="05050102010706020507" pitchFamily="18" charset="2"/>
              </a:rPr>
              <a:t></a:t>
            </a:r>
            <a:r>
              <a:rPr lang="en-US" altLang="zh-CN" b="0"/>
              <a:t> </a:t>
            </a:r>
            <a:r>
              <a:rPr lang="en-US" altLang="zh-CN" b="0">
                <a:sym typeface="Symbol" panose="05050102010706020507" pitchFamily="18" charset="2"/>
              </a:rPr>
              <a:t></a:t>
            </a:r>
            <a:r>
              <a:rPr lang="en-US" altLang="zh-CN" b="0"/>
              <a:t> </a:t>
            </a:r>
            <a:r>
              <a:rPr lang="en-US" altLang="zh-CN" b="0">
                <a:sym typeface="Symbol" panose="05050102010706020507" pitchFamily="18" charset="2"/>
              </a:rPr>
              <a:t></a:t>
            </a:r>
            <a:r>
              <a:rPr lang="en-US" altLang="zh-CN" b="0"/>
              <a:t> </a:t>
            </a:r>
            <a:r>
              <a:rPr lang="en-US" altLang="zh-CN" b="0">
                <a:sym typeface="Symbol" panose="05050102010706020507" pitchFamily="18" charset="2"/>
              </a:rPr>
              <a:t></a:t>
            </a:r>
            <a:r>
              <a:rPr lang="en-US" altLang="zh-CN" b="0"/>
              <a:t> </a:t>
            </a:r>
            <a:r>
              <a:rPr lang="en-US" altLang="zh-CN" b="0">
                <a:sym typeface="Symbol" panose="05050102010706020507" pitchFamily="18" charset="2"/>
              </a:rPr>
              <a:t></a:t>
            </a:r>
            <a:r>
              <a:rPr lang="en-US" altLang="zh-CN" b="0"/>
              <a:t> </a:t>
            </a:r>
            <a:r>
              <a:rPr lang="en-US" altLang="zh-CN" b="0" i="1"/>
              <a:t>x</a:t>
            </a:r>
            <a:r>
              <a:rPr lang="en-US" altLang="zh-CN" b="0" i="1" baseline="-30000"/>
              <a:t>n</a:t>
            </a:r>
            <a:r>
              <a:rPr lang="en-US" altLang="zh-CN" b="0">
                <a:latin typeface="Symbol" panose="05050102010706020507" pitchFamily="18" charset="2"/>
                <a:sym typeface="Symbol" panose="05050102010706020507" pitchFamily="18" charset="2"/>
              </a:rPr>
              <a:t>;</a:t>
            </a:r>
            <a:endParaRPr lang="en-US" altLang="zh-CN" b="0">
              <a:latin typeface="Symbol" panose="05050102010706020507" pitchFamily="18" charset="2"/>
            </a:endParaRPr>
          </a:p>
          <a:p>
            <a:pPr algn="l">
              <a:lnSpc>
                <a:spcPct val="120000"/>
              </a:lnSpc>
            </a:pPr>
            <a:r>
              <a:rPr lang="en-US" altLang="zh-CN" b="0" i="1"/>
              <a:t>        </a:t>
            </a:r>
            <a:r>
              <a:rPr lang="en-US" altLang="zh-CN" b="0"/>
              <a:t>(2)</a:t>
            </a:r>
            <a:r>
              <a:rPr lang="zh-CN" altLang="en-US" b="0"/>
              <a:t>计算函数值</a:t>
            </a:r>
            <a:r>
              <a:rPr lang="zh-CN" altLang="en-US" b="0" i="1"/>
              <a:t> </a:t>
            </a:r>
            <a:r>
              <a:rPr lang="en-US" altLang="zh-CN" b="0" i="1"/>
              <a:t>f</a:t>
            </a:r>
            <a:r>
              <a:rPr lang="en-US" altLang="zh-CN" b="0"/>
              <a:t>(</a:t>
            </a:r>
            <a:r>
              <a:rPr lang="en-US" altLang="zh-CN" b="0" i="1"/>
              <a:t>a</a:t>
            </a:r>
            <a:r>
              <a:rPr lang="en-US" altLang="zh-CN" b="0"/>
              <a:t>)</a:t>
            </a:r>
            <a:r>
              <a:rPr lang="en-US" altLang="zh-CN" b="0">
                <a:sym typeface="Symbol" panose="05050102010706020507" pitchFamily="18" charset="2"/>
              </a:rPr>
              <a:t></a:t>
            </a:r>
            <a:r>
              <a:rPr lang="en-US" altLang="zh-CN" b="0"/>
              <a:t>  </a:t>
            </a:r>
            <a:r>
              <a:rPr lang="en-US" altLang="zh-CN" b="0" i="1"/>
              <a:t>f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 baseline="-30000"/>
              <a:t>1</a:t>
            </a:r>
            <a:r>
              <a:rPr lang="en-US" altLang="zh-CN" b="0"/>
              <a:t>)</a:t>
            </a:r>
            <a:r>
              <a:rPr lang="en-US" altLang="zh-CN" b="0">
                <a:sym typeface="Symbol" panose="05050102010706020507" pitchFamily="18" charset="2"/>
              </a:rPr>
              <a:t></a:t>
            </a:r>
            <a:r>
              <a:rPr lang="en-US" altLang="zh-CN" b="0"/>
              <a:t> </a:t>
            </a:r>
            <a:r>
              <a:rPr lang="en-US" altLang="zh-CN" b="0">
                <a:sym typeface="Symbol" panose="05050102010706020507" pitchFamily="18" charset="2"/>
              </a:rPr>
              <a:t></a:t>
            </a:r>
            <a:r>
              <a:rPr lang="en-US" altLang="zh-CN" b="0"/>
              <a:t> </a:t>
            </a:r>
            <a:r>
              <a:rPr lang="en-US" altLang="zh-CN" b="0">
                <a:sym typeface="Symbol" panose="05050102010706020507" pitchFamily="18" charset="2"/>
              </a:rPr>
              <a:t></a:t>
            </a:r>
            <a:r>
              <a:rPr lang="en-US" altLang="zh-CN" b="0"/>
              <a:t> </a:t>
            </a:r>
            <a:r>
              <a:rPr lang="en-US" altLang="zh-CN" b="0">
                <a:sym typeface="Symbol" panose="05050102010706020507" pitchFamily="18" charset="2"/>
              </a:rPr>
              <a:t></a:t>
            </a:r>
            <a:r>
              <a:rPr lang="en-US" altLang="zh-CN" b="0"/>
              <a:t> </a:t>
            </a:r>
            <a:r>
              <a:rPr lang="en-US" altLang="zh-CN" b="0">
                <a:sym typeface="Symbol" panose="05050102010706020507" pitchFamily="18" charset="2"/>
              </a:rPr>
              <a:t> </a:t>
            </a:r>
            <a:r>
              <a:rPr lang="en-US" altLang="zh-CN" b="0"/>
              <a:t> </a:t>
            </a:r>
            <a:r>
              <a:rPr lang="en-US" altLang="zh-CN" b="0" i="1"/>
              <a:t>f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 i="1" baseline="-30000"/>
              <a:t>n</a:t>
            </a:r>
            <a:r>
              <a:rPr lang="en-US" altLang="zh-CN" b="0"/>
              <a:t>)</a:t>
            </a:r>
            <a:r>
              <a:rPr lang="en-US" altLang="zh-CN" b="0">
                <a:sym typeface="Symbol" panose="05050102010706020507" pitchFamily="18" charset="2"/>
              </a:rPr>
              <a:t></a:t>
            </a:r>
            <a:r>
              <a:rPr lang="en-US" altLang="zh-CN" b="0"/>
              <a:t>  </a:t>
            </a:r>
            <a:r>
              <a:rPr lang="en-US" altLang="zh-CN" b="0" i="1"/>
              <a:t>f</a:t>
            </a:r>
            <a:r>
              <a:rPr lang="en-US" altLang="zh-CN" b="0"/>
              <a:t>(</a:t>
            </a:r>
            <a:r>
              <a:rPr lang="en-US" altLang="zh-CN" b="0" i="1"/>
              <a:t>b</a:t>
            </a:r>
            <a:r>
              <a:rPr lang="en-US" altLang="zh-CN" b="0"/>
              <a:t>) </a:t>
            </a:r>
            <a:r>
              <a:rPr lang="en-US" altLang="zh-CN" b="0">
                <a:latin typeface="Symbol" panose="05050102010706020507" pitchFamily="18" charset="2"/>
                <a:sym typeface="Symbol" panose="05050102010706020507" pitchFamily="18" charset="2"/>
              </a:rPr>
              <a:t>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      (3)</a:t>
            </a:r>
            <a:r>
              <a:rPr lang="zh-CN" altLang="en-US" b="0"/>
              <a:t>判断</a:t>
            </a:r>
            <a:r>
              <a:rPr lang="en-US" altLang="zh-CN" b="0">
                <a:latin typeface="Symbol" panose="05050102010706020507" pitchFamily="18" charset="2"/>
              </a:rPr>
              <a:t>:</a:t>
            </a:r>
            <a:r>
              <a:rPr lang="en-US" altLang="zh-CN" b="0"/>
              <a:t> </a:t>
            </a:r>
            <a:r>
              <a:rPr lang="zh-CN" altLang="en-US" b="0"/>
              <a:t>最大者是函数 </a:t>
            </a:r>
            <a:r>
              <a:rPr lang="en-US" altLang="zh-CN" b="0" i="1"/>
              <a:t>f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 </a:t>
            </a:r>
            <a:r>
              <a:rPr lang="zh-CN" altLang="en-US" b="0"/>
              <a:t>在</a:t>
            </a:r>
            <a:r>
              <a:rPr lang="en-US" altLang="zh-CN" b="0"/>
              <a:t>[</a:t>
            </a:r>
            <a:r>
              <a:rPr lang="en-US" altLang="zh-CN" b="0" i="1"/>
              <a:t>a</a:t>
            </a:r>
            <a:r>
              <a:rPr lang="en-US" altLang="zh-CN" b="0">
                <a:sym typeface="Symbol" panose="05050102010706020507" pitchFamily="18" charset="2"/>
              </a:rPr>
              <a:t></a:t>
            </a:r>
            <a:r>
              <a:rPr lang="en-US" altLang="zh-CN" b="0"/>
              <a:t> </a:t>
            </a:r>
            <a:r>
              <a:rPr lang="en-US" altLang="zh-CN" b="0" i="1"/>
              <a:t>b</a:t>
            </a:r>
            <a:r>
              <a:rPr lang="en-US" altLang="zh-CN" b="0"/>
              <a:t>]</a:t>
            </a:r>
            <a:r>
              <a:rPr lang="zh-CN" altLang="en-US" b="0"/>
              <a:t>上的最大值</a:t>
            </a:r>
            <a:r>
              <a:rPr lang="zh-CN" altLang="en-US" b="0">
                <a:sym typeface="Symbol" panose="05050102010706020507" pitchFamily="18" charset="2"/>
              </a:rPr>
              <a:t></a:t>
            </a:r>
            <a:r>
              <a:rPr lang="zh-CN" altLang="en-US" b="0"/>
              <a:t> 最小者是函数 </a:t>
            </a:r>
            <a:r>
              <a:rPr lang="en-US" altLang="zh-CN" b="0" i="1"/>
              <a:t>f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 </a:t>
            </a:r>
            <a:r>
              <a:rPr lang="zh-CN" altLang="en-US" b="0"/>
              <a:t>在</a:t>
            </a:r>
            <a:r>
              <a:rPr lang="en-US" altLang="zh-CN" b="0"/>
              <a:t>[</a:t>
            </a:r>
            <a:r>
              <a:rPr lang="en-US" altLang="zh-CN" b="0" i="1"/>
              <a:t>a</a:t>
            </a:r>
            <a:r>
              <a:rPr lang="en-US" altLang="zh-CN" b="0">
                <a:sym typeface="Symbol" panose="05050102010706020507" pitchFamily="18" charset="2"/>
              </a:rPr>
              <a:t></a:t>
            </a:r>
            <a:r>
              <a:rPr lang="en-US" altLang="zh-CN" b="0"/>
              <a:t> </a:t>
            </a:r>
            <a:r>
              <a:rPr lang="en-US" altLang="zh-CN" b="0" i="1"/>
              <a:t>b</a:t>
            </a:r>
            <a:r>
              <a:rPr lang="en-US" altLang="zh-CN" b="0"/>
              <a:t>]</a:t>
            </a:r>
            <a:r>
              <a:rPr lang="zh-CN" altLang="en-US" b="0"/>
              <a:t>上的最小值</a:t>
            </a:r>
            <a:r>
              <a:rPr lang="zh-CN" altLang="en-US" b="0">
                <a:sym typeface="Symbol" panose="05050102010706020507" pitchFamily="18" charset="2"/>
              </a:rPr>
              <a:t></a:t>
            </a:r>
            <a:r>
              <a:rPr lang="zh-CN" altLang="en-US" b="0"/>
              <a:t> </a:t>
            </a:r>
          </a:p>
        </p:txBody>
      </p:sp>
      <p:grpSp>
        <p:nvGrpSpPr>
          <p:cNvPr id="359444" name="Group 20">
            <a:extLst>
              <a:ext uri="{FF2B5EF4-FFF2-40B4-BE49-F238E27FC236}">
                <a16:creationId xmlns:a16="http://schemas.microsoft.com/office/drawing/2014/main" id="{95685E59-67F0-4392-804A-CC2BF3EC971E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886200"/>
            <a:ext cx="4000500" cy="2514600"/>
            <a:chOff x="1584" y="2448"/>
            <a:chExt cx="2520" cy="1584"/>
          </a:xfrm>
        </p:grpSpPr>
        <p:grpSp>
          <p:nvGrpSpPr>
            <p:cNvPr id="359445" name="Group 21">
              <a:extLst>
                <a:ext uri="{FF2B5EF4-FFF2-40B4-BE49-F238E27FC236}">
                  <a16:creationId xmlns:a16="http://schemas.microsoft.com/office/drawing/2014/main" id="{55D9BE30-9D29-44A6-93AB-C08DB309B0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448"/>
              <a:ext cx="2520" cy="1584"/>
              <a:chOff x="3096" y="2496"/>
              <a:chExt cx="2520" cy="1584"/>
            </a:xfrm>
          </p:grpSpPr>
          <p:pic>
            <p:nvPicPr>
              <p:cNvPr id="359446" name="Picture 22" descr="3-11">
                <a:extLst>
                  <a:ext uri="{FF2B5EF4-FFF2-40B4-BE49-F238E27FC236}">
                    <a16:creationId xmlns:a16="http://schemas.microsoft.com/office/drawing/2014/main" id="{E4232575-A795-4660-A04E-9E52A1CBA3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6" y="2496"/>
                <a:ext cx="2520" cy="158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447" name="Text Box 23">
                <a:extLst>
                  <a:ext uri="{FF2B5EF4-FFF2-40B4-BE49-F238E27FC236}">
                    <a16:creationId xmlns:a16="http://schemas.microsoft.com/office/drawing/2014/main" id="{6736403A-E447-4CB1-89E7-CAB8A4BE16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7" y="3828"/>
                <a:ext cx="138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200" b="0" i="1">
                    <a:solidFill>
                      <a:schemeClr val="tx2"/>
                    </a:solidFill>
                  </a:rPr>
                  <a:t>x</a:t>
                </a:r>
                <a:r>
                  <a:rPr lang="en-US" altLang="zh-CN" sz="2200" b="0" baseline="-25000">
                    <a:solidFill>
                      <a:schemeClr val="tx2"/>
                    </a:solidFill>
                  </a:rPr>
                  <a:t>1</a:t>
                </a:r>
                <a:endParaRPr lang="en-US" altLang="zh-CN" sz="2200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359448" name="Line 24">
                <a:extLst>
                  <a:ext uri="{FF2B5EF4-FFF2-40B4-BE49-F238E27FC236}">
                    <a16:creationId xmlns:a16="http://schemas.microsoft.com/office/drawing/2014/main" id="{ABDACC53-A13A-4475-BF50-903C4E84B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6" y="3312"/>
                <a:ext cx="0" cy="55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449" name="Line 25">
                <a:extLst>
                  <a:ext uri="{FF2B5EF4-FFF2-40B4-BE49-F238E27FC236}">
                    <a16:creationId xmlns:a16="http://schemas.microsoft.com/office/drawing/2014/main" id="{03FB6EBC-DEB9-4324-9832-41CD787D9B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0" y="2784"/>
                <a:ext cx="0" cy="107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450" name="Text Box 26">
                <a:extLst>
                  <a:ext uri="{FF2B5EF4-FFF2-40B4-BE49-F238E27FC236}">
                    <a16:creationId xmlns:a16="http://schemas.microsoft.com/office/drawing/2014/main" id="{3DBCEFC7-7656-4C38-937B-E0F00A9D88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9" y="3828"/>
                <a:ext cx="138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200" b="0" i="1">
                    <a:solidFill>
                      <a:schemeClr val="tx2"/>
                    </a:solidFill>
                  </a:rPr>
                  <a:t>x</a:t>
                </a:r>
                <a:r>
                  <a:rPr lang="en-US" altLang="zh-CN" sz="2200" b="0" baseline="-25000">
                    <a:solidFill>
                      <a:schemeClr val="tx2"/>
                    </a:solidFill>
                  </a:rPr>
                  <a:t>2</a:t>
                </a:r>
                <a:endParaRPr lang="en-US" altLang="zh-CN" sz="2200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359451" name="Line 27">
                <a:extLst>
                  <a:ext uri="{FF2B5EF4-FFF2-40B4-BE49-F238E27FC236}">
                    <a16:creationId xmlns:a16="http://schemas.microsoft.com/office/drawing/2014/main" id="{6591E478-034F-4824-B09C-85BABAF0A0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1" y="3430"/>
                <a:ext cx="0" cy="44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452" name="Text Box 28">
                <a:extLst>
                  <a:ext uri="{FF2B5EF4-FFF2-40B4-BE49-F238E27FC236}">
                    <a16:creationId xmlns:a16="http://schemas.microsoft.com/office/drawing/2014/main" id="{F1CBE6CF-90F3-4361-AF13-9DE332DB45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8" y="3828"/>
                <a:ext cx="138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200" b="0" i="1">
                    <a:solidFill>
                      <a:schemeClr val="tx2"/>
                    </a:solidFill>
                  </a:rPr>
                  <a:t>x</a:t>
                </a:r>
                <a:r>
                  <a:rPr lang="en-US" altLang="zh-CN" sz="2200" b="0" baseline="-25000">
                    <a:solidFill>
                      <a:schemeClr val="tx2"/>
                    </a:solidFill>
                  </a:rPr>
                  <a:t>3</a:t>
                </a:r>
                <a:endParaRPr lang="en-US" altLang="zh-CN" sz="2200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359453" name="Line 29">
                <a:extLst>
                  <a:ext uri="{FF2B5EF4-FFF2-40B4-BE49-F238E27FC236}">
                    <a16:creationId xmlns:a16="http://schemas.microsoft.com/office/drawing/2014/main" id="{044BF569-2413-430F-AB60-659B59C9D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3" y="2928"/>
                <a:ext cx="0" cy="943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454" name="Text Box 30">
                <a:extLst>
                  <a:ext uri="{FF2B5EF4-FFF2-40B4-BE49-F238E27FC236}">
                    <a16:creationId xmlns:a16="http://schemas.microsoft.com/office/drawing/2014/main" id="{F22555C5-1BFC-4515-8A45-512408505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0" y="3828"/>
                <a:ext cx="138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200" b="0" i="1">
                    <a:solidFill>
                      <a:schemeClr val="tx2"/>
                    </a:solidFill>
                  </a:rPr>
                  <a:t>x</a:t>
                </a:r>
                <a:r>
                  <a:rPr lang="en-US" altLang="zh-CN" sz="2200" b="0" baseline="-25000">
                    <a:solidFill>
                      <a:schemeClr val="tx2"/>
                    </a:solidFill>
                  </a:rPr>
                  <a:t>4</a:t>
                </a:r>
                <a:endParaRPr lang="en-US" altLang="zh-CN" sz="2200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359455" name="Line 31">
                <a:extLst>
                  <a:ext uri="{FF2B5EF4-FFF2-40B4-BE49-F238E27FC236}">
                    <a16:creationId xmlns:a16="http://schemas.microsoft.com/office/drawing/2014/main" id="{6F77A7D2-6011-476A-8B58-2FD9704042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5" y="3509"/>
                <a:ext cx="0" cy="362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456" name="Text Box 32">
                <a:extLst>
                  <a:ext uri="{FF2B5EF4-FFF2-40B4-BE49-F238E27FC236}">
                    <a16:creationId xmlns:a16="http://schemas.microsoft.com/office/drawing/2014/main" id="{B5F94358-E7E5-4005-B87A-4BC80F16C9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6" y="3828"/>
                <a:ext cx="138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200" b="0" i="1">
                    <a:solidFill>
                      <a:schemeClr val="tx2"/>
                    </a:solidFill>
                  </a:rPr>
                  <a:t>x</a:t>
                </a:r>
                <a:r>
                  <a:rPr lang="en-US" altLang="zh-CN" sz="2200" b="0" baseline="-25000">
                    <a:solidFill>
                      <a:schemeClr val="tx2"/>
                    </a:solidFill>
                  </a:rPr>
                  <a:t>5</a:t>
                </a:r>
                <a:endParaRPr lang="en-US" altLang="zh-CN" sz="2200" b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59457" name="Line 33">
              <a:extLst>
                <a:ext uri="{FF2B5EF4-FFF2-40B4-BE49-F238E27FC236}">
                  <a16:creationId xmlns:a16="http://schemas.microsoft.com/office/drawing/2014/main" id="{B1430538-2E05-494B-878D-3C274F764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3472"/>
              <a:ext cx="1569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9458" name="Line 34">
              <a:extLst>
                <a:ext uri="{FF2B5EF4-FFF2-40B4-BE49-F238E27FC236}">
                  <a16:creationId xmlns:a16="http://schemas.microsoft.com/office/drawing/2014/main" id="{30DF4246-D2AE-41CE-80CF-46C355C5A1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722"/>
              <a:ext cx="599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9459" name="Text Box 35">
              <a:extLst>
                <a:ext uri="{FF2B5EF4-FFF2-40B4-BE49-F238E27FC236}">
                  <a16:creationId xmlns:a16="http://schemas.microsoft.com/office/drawing/2014/main" id="{A0D9FB96-5A0F-412C-8029-BE8156D8C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4" y="2581"/>
              <a:ext cx="147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200" b="0" i="1">
                  <a:solidFill>
                    <a:schemeClr val="tx2"/>
                  </a:solidFill>
                </a:rPr>
                <a:t>M</a:t>
              </a:r>
            </a:p>
          </p:txBody>
        </p:sp>
        <p:sp>
          <p:nvSpPr>
            <p:cNvPr id="359460" name="Text Box 36">
              <a:extLst>
                <a:ext uri="{FF2B5EF4-FFF2-40B4-BE49-F238E27FC236}">
                  <a16:creationId xmlns:a16="http://schemas.microsoft.com/office/drawing/2014/main" id="{0C60A5B0-F601-4903-BBFF-66F8EC41A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4" y="3315"/>
              <a:ext cx="127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200" b="0" i="1">
                  <a:solidFill>
                    <a:schemeClr val="tx2"/>
                  </a:solidFill>
                </a:rPr>
                <a:t>m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D437E217-4729-4D34-AEDB-0B3BCA76F5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B6D42-45B2-4EF6-AB29-6112BEAE566D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75810" name="Rectangle 2">
            <a:extLst>
              <a:ext uri="{FF2B5EF4-FFF2-40B4-BE49-F238E27FC236}">
                <a16:creationId xmlns:a16="http://schemas.microsoft.com/office/drawing/2014/main" id="{56BE2A10-B719-4D8E-BAEE-4964A796C49A}"/>
              </a:ext>
            </a:extLst>
          </p:cNvPr>
          <p:cNvSpPr>
            <a:spLocks noChangeArrowheads="1"/>
          </p:cNvSpPr>
          <p:nvPr>
            <p:ph type="ctrTitle"/>
          </p:nvPr>
        </p:nvSpPr>
        <p:spPr bwMode="auto">
          <a:xfrm>
            <a:off x="685800" y="158750"/>
            <a:ext cx="7772400" cy="749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b="0">
                <a:solidFill>
                  <a:srgbClr val="CC0000"/>
                </a:solidFill>
              </a:rPr>
              <a:t>一、函数的单调性</a:t>
            </a:r>
          </a:p>
        </p:txBody>
      </p:sp>
      <p:sp>
        <p:nvSpPr>
          <p:cNvPr id="375812" name="Text Box 4">
            <a:extLst>
              <a:ext uri="{FF2B5EF4-FFF2-40B4-BE49-F238E27FC236}">
                <a16:creationId xmlns:a16="http://schemas.microsoft.com/office/drawing/2014/main" id="{B3F397FA-8EAB-4CA5-A358-D49C136B4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81075"/>
            <a:ext cx="33067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Tx/>
              <a:buChar char="•"/>
            </a:pPr>
            <a:r>
              <a:rPr lang="zh-CN" altLang="en-US" b="0">
                <a:solidFill>
                  <a:srgbClr val="CC0000"/>
                </a:solidFill>
                <a:ea typeface="黑体" panose="02010609060101010101" pitchFamily="49" charset="-122"/>
              </a:rPr>
              <a:t>观察与思考</a:t>
            </a:r>
          </a:p>
        </p:txBody>
      </p:sp>
      <p:grpSp>
        <p:nvGrpSpPr>
          <p:cNvPr id="375813" name="Group 5">
            <a:extLst>
              <a:ext uri="{FF2B5EF4-FFF2-40B4-BE49-F238E27FC236}">
                <a16:creationId xmlns:a16="http://schemas.microsoft.com/office/drawing/2014/main" id="{6C285255-3276-4643-AC8E-351447FDDDC6}"/>
              </a:ext>
            </a:extLst>
          </p:cNvPr>
          <p:cNvGrpSpPr>
            <a:grpSpLocks/>
          </p:cNvGrpSpPr>
          <p:nvPr/>
        </p:nvGrpSpPr>
        <p:grpSpPr bwMode="auto">
          <a:xfrm>
            <a:off x="2066925" y="3636963"/>
            <a:ext cx="5043488" cy="2897187"/>
            <a:chOff x="1302" y="1965"/>
            <a:chExt cx="3177" cy="2028"/>
          </a:xfrm>
        </p:grpSpPr>
        <p:pic>
          <p:nvPicPr>
            <p:cNvPr id="375814" name="Picture 6" descr="单调性">
              <a:extLst>
                <a:ext uri="{FF2B5EF4-FFF2-40B4-BE49-F238E27FC236}">
                  <a16:creationId xmlns:a16="http://schemas.microsoft.com/office/drawing/2014/main" id="{A7FB6A2B-BCC9-4A0B-BA4D-6794C5C5C4FA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" y="1973"/>
              <a:ext cx="3168" cy="2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5815" name="Rectangle 7">
              <a:extLst>
                <a:ext uri="{FF2B5EF4-FFF2-40B4-BE49-F238E27FC236}">
                  <a16:creationId xmlns:a16="http://schemas.microsoft.com/office/drawing/2014/main" id="{0A330162-9ED7-4F19-8F6A-564760DD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1965"/>
              <a:ext cx="3172" cy="2028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5816" name="Rectangle 8">
            <a:extLst>
              <a:ext uri="{FF2B5EF4-FFF2-40B4-BE49-F238E27FC236}">
                <a16:creationId xmlns:a16="http://schemas.microsoft.com/office/drawing/2014/main" id="{900C871B-A88D-435B-A4C7-928319BFC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3994150"/>
            <a:ext cx="1044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2400" b="0" i="1">
                <a:solidFill>
                  <a:schemeClr val="tx2"/>
                </a:solidFill>
              </a:rPr>
              <a:t> f</a:t>
            </a:r>
            <a:r>
              <a:rPr lang="en-US" altLang="zh-CN" sz="2400" b="0">
                <a:solidFill>
                  <a:schemeClr val="tx2"/>
                </a:solidFill>
              </a:rPr>
              <a:t> </a:t>
            </a:r>
            <a:r>
              <a:rPr lang="en-US" altLang="zh-CN" sz="2400" b="0">
                <a:solidFill>
                  <a:schemeClr val="tx2"/>
                </a:solidFill>
                <a:sym typeface="Symbol" panose="05050102010706020507" pitchFamily="18" charset="2"/>
              </a:rPr>
              <a:t></a:t>
            </a:r>
            <a:r>
              <a:rPr lang="en-US" altLang="zh-CN" sz="2400" b="0">
                <a:solidFill>
                  <a:schemeClr val="tx2"/>
                </a:solidFill>
              </a:rPr>
              <a:t>(</a:t>
            </a:r>
            <a:r>
              <a:rPr lang="en-US" altLang="zh-CN" sz="2400" b="0" i="1">
                <a:solidFill>
                  <a:schemeClr val="tx2"/>
                </a:solidFill>
              </a:rPr>
              <a:t>x</a:t>
            </a:r>
            <a:r>
              <a:rPr lang="en-US" altLang="zh-CN" sz="2400" b="0">
                <a:solidFill>
                  <a:schemeClr val="tx2"/>
                </a:solidFill>
              </a:rPr>
              <a:t>)</a:t>
            </a:r>
            <a:r>
              <a:rPr lang="en-US" altLang="zh-CN" sz="2400" b="0">
                <a:solidFill>
                  <a:schemeClr val="tx2"/>
                </a:solidFill>
                <a:latin typeface="Symbol" panose="05050102010706020507" pitchFamily="18" charset="2"/>
              </a:rPr>
              <a:t>&gt;</a:t>
            </a:r>
            <a:r>
              <a:rPr lang="en-US" altLang="zh-CN" sz="2400" b="0">
                <a:solidFill>
                  <a:schemeClr val="tx2"/>
                </a:solidFill>
              </a:rPr>
              <a:t>0 </a:t>
            </a:r>
          </a:p>
        </p:txBody>
      </p:sp>
      <p:sp>
        <p:nvSpPr>
          <p:cNvPr id="375817" name="Rectangle 9">
            <a:extLst>
              <a:ext uri="{FF2B5EF4-FFF2-40B4-BE49-F238E27FC236}">
                <a16:creationId xmlns:a16="http://schemas.microsoft.com/office/drawing/2014/main" id="{B4149680-DE4A-473C-AECF-5F0B6862A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3994150"/>
            <a:ext cx="1044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2400" b="0" i="1">
                <a:solidFill>
                  <a:schemeClr val="tx2"/>
                </a:solidFill>
              </a:rPr>
              <a:t> f</a:t>
            </a:r>
            <a:r>
              <a:rPr lang="en-US" altLang="zh-CN" sz="2400" b="0">
                <a:solidFill>
                  <a:schemeClr val="tx2"/>
                </a:solidFill>
              </a:rPr>
              <a:t> </a:t>
            </a:r>
            <a:r>
              <a:rPr lang="en-US" altLang="zh-CN" sz="2400" b="0">
                <a:solidFill>
                  <a:schemeClr val="tx2"/>
                </a:solidFill>
                <a:sym typeface="Symbol" panose="05050102010706020507" pitchFamily="18" charset="2"/>
              </a:rPr>
              <a:t></a:t>
            </a:r>
            <a:r>
              <a:rPr lang="en-US" altLang="zh-CN" sz="2400" b="0">
                <a:solidFill>
                  <a:schemeClr val="tx2"/>
                </a:solidFill>
              </a:rPr>
              <a:t>(</a:t>
            </a:r>
            <a:r>
              <a:rPr lang="en-US" altLang="zh-CN" sz="2400" b="0" i="1">
                <a:solidFill>
                  <a:schemeClr val="tx2"/>
                </a:solidFill>
              </a:rPr>
              <a:t>x</a:t>
            </a:r>
            <a:r>
              <a:rPr lang="en-US" altLang="zh-CN" sz="2400" b="0">
                <a:solidFill>
                  <a:schemeClr val="tx2"/>
                </a:solidFill>
              </a:rPr>
              <a:t>)</a:t>
            </a:r>
            <a:r>
              <a:rPr lang="en-US" altLang="zh-CN" sz="2400" b="0">
                <a:solidFill>
                  <a:schemeClr val="tx2"/>
                </a:solidFill>
                <a:latin typeface="Symbol" panose="05050102010706020507" pitchFamily="18" charset="2"/>
              </a:rPr>
              <a:t>&lt;</a:t>
            </a:r>
            <a:r>
              <a:rPr lang="en-US" altLang="zh-CN" sz="2400" b="0">
                <a:solidFill>
                  <a:schemeClr val="tx2"/>
                </a:solidFill>
              </a:rPr>
              <a:t>0 </a:t>
            </a:r>
          </a:p>
        </p:txBody>
      </p:sp>
      <p:sp>
        <p:nvSpPr>
          <p:cNvPr id="375818" name="Text Box 10">
            <a:extLst>
              <a:ext uri="{FF2B5EF4-FFF2-40B4-BE49-F238E27FC236}">
                <a16:creationId xmlns:a16="http://schemas.microsoft.com/office/drawing/2014/main" id="{B7D80E60-4C31-4C4B-A986-E2BE0ECCE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9138"/>
            <a:ext cx="3306763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Tx/>
              <a:buChar char="•"/>
            </a:pPr>
            <a:r>
              <a:rPr lang="zh-CN" altLang="en-US" b="0">
                <a:solidFill>
                  <a:srgbClr val="CC0000"/>
                </a:solidFill>
                <a:ea typeface="黑体" panose="02010609060101010101" pitchFamily="49" charset="-122"/>
              </a:rPr>
              <a:t>观察结果</a:t>
            </a:r>
          </a:p>
        </p:txBody>
      </p:sp>
      <p:sp>
        <p:nvSpPr>
          <p:cNvPr id="375819" name="Rectangle 11">
            <a:extLst>
              <a:ext uri="{FF2B5EF4-FFF2-40B4-BE49-F238E27FC236}">
                <a16:creationId xmlns:a16="http://schemas.microsoft.com/office/drawing/2014/main" id="{51DF4B56-B4CF-4180-8FFC-5FF17A363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66975"/>
            <a:ext cx="8686800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>
                <a:solidFill>
                  <a:schemeClr val="tx2"/>
                </a:solidFill>
              </a:rPr>
              <a:t>        </a:t>
            </a:r>
            <a:r>
              <a:rPr lang="zh-CN" altLang="en-US" b="0">
                <a:solidFill>
                  <a:srgbClr val="000000"/>
                </a:solidFill>
              </a:rPr>
              <a:t>函数单调增加时导数大于零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zh-CN" altLang="en-US" b="0">
                <a:solidFill>
                  <a:srgbClr val="000000"/>
                </a:solidFill>
              </a:rPr>
              <a:t>  </a:t>
            </a:r>
          </a:p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</a:rPr>
              <a:t>        函数单调减少时导数小于零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75820" name="Rectangle 12">
            <a:extLst>
              <a:ext uri="{FF2B5EF4-FFF2-40B4-BE49-F238E27FC236}">
                <a16:creationId xmlns:a16="http://schemas.microsoft.com/office/drawing/2014/main" id="{AFF73DD1-3E21-4086-8193-C5C499A71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93838"/>
            <a:ext cx="7112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>
                <a:solidFill>
                  <a:schemeClr val="tx2"/>
                </a:solidFill>
              </a:rPr>
              <a:t>        </a:t>
            </a:r>
            <a:r>
              <a:rPr lang="zh-CN" altLang="en-US" b="0">
                <a:solidFill>
                  <a:srgbClr val="000000"/>
                </a:solidFill>
              </a:rPr>
              <a:t>函数的单调性与导数的符号有什么关系？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5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5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5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2" grpId="0"/>
      <p:bldP spid="375816" grpId="0" autoUpdateAnimBg="0"/>
      <p:bldP spid="375817" grpId="0" autoUpdateAnimBg="0"/>
      <p:bldP spid="375818" grpId="0" build="p" autoUpdateAnimBg="0"/>
      <p:bldP spid="375819" grpId="0" build="p" autoUpdateAnimBg="0"/>
      <p:bldP spid="3758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657FE5D0-9EE0-4C6F-AC43-A0112912AD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9A88E-E186-4430-9D85-3CE5305E22B8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60450" name="Text Box 2">
            <a:extLst>
              <a:ext uri="{FF2B5EF4-FFF2-40B4-BE49-F238E27FC236}">
                <a16:creationId xmlns:a16="http://schemas.microsoft.com/office/drawing/2014/main" id="{59B6510B-4C9A-46D1-B740-CD0C8FA3B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868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en-US" altLang="zh-CN" b="0">
                <a:solidFill>
                  <a:schemeClr val="tx2"/>
                </a:solidFill>
              </a:rPr>
              <a:t>  </a:t>
            </a:r>
            <a:r>
              <a:rPr lang="zh-CN" altLang="en-US" b="0">
                <a:solidFill>
                  <a:srgbClr val="000000"/>
                </a:solidFill>
              </a:rPr>
              <a:t>求函数 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b="0">
                <a:solidFill>
                  <a:srgbClr val="000000"/>
                </a:solidFill>
              </a:rPr>
              <a:t>|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30000">
                <a:solidFill>
                  <a:srgbClr val="000000"/>
                </a:solidFill>
              </a:rPr>
              <a:t>2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="0">
                <a:solidFill>
                  <a:srgbClr val="000000"/>
                </a:solidFill>
              </a:rPr>
              <a:t>3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</a:t>
            </a:r>
            <a:r>
              <a:rPr lang="en-US" altLang="zh-CN" b="0">
                <a:solidFill>
                  <a:srgbClr val="000000"/>
                </a:solidFill>
              </a:rPr>
              <a:t>2|</a:t>
            </a:r>
            <a:r>
              <a:rPr lang="zh-CN" altLang="en-US" b="0">
                <a:solidFill>
                  <a:srgbClr val="000000"/>
                </a:solidFill>
              </a:rPr>
              <a:t>在</a:t>
            </a:r>
            <a:r>
              <a:rPr lang="en-US" altLang="zh-CN" b="0">
                <a:solidFill>
                  <a:srgbClr val="000000"/>
                </a:solidFill>
              </a:rPr>
              <a:t>[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="0">
                <a:solidFill>
                  <a:srgbClr val="000000"/>
                </a:solidFill>
              </a:rPr>
              <a:t>3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>
                <a:solidFill>
                  <a:srgbClr val="000000"/>
                </a:solidFill>
              </a:rPr>
              <a:t> 4]</a:t>
            </a:r>
            <a:r>
              <a:rPr lang="zh-CN" altLang="en-US" b="0">
                <a:solidFill>
                  <a:srgbClr val="000000"/>
                </a:solidFill>
              </a:rPr>
              <a:t>上的最大值与</a:t>
            </a:r>
          </a:p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</a:rPr>
              <a:t>最小值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b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360451" name="Picture 3">
            <a:extLst>
              <a:ext uri="{FF2B5EF4-FFF2-40B4-BE49-F238E27FC236}">
                <a16:creationId xmlns:a16="http://schemas.microsoft.com/office/drawing/2014/main" id="{D8A16D62-6CA6-4EAE-94B3-09F95BD8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8" r="48396"/>
          <a:stretch>
            <a:fillRect/>
          </a:stretch>
        </p:blipFill>
        <p:spPr bwMode="auto">
          <a:xfrm>
            <a:off x="1403350" y="1165225"/>
            <a:ext cx="622935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0452" name="Text Box 4">
            <a:extLst>
              <a:ext uri="{FF2B5EF4-FFF2-40B4-BE49-F238E27FC236}">
                <a16:creationId xmlns:a16="http://schemas.microsoft.com/office/drawing/2014/main" id="{5E2AB25A-29A6-45E5-9549-D47984ECF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89063"/>
            <a:ext cx="10668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pic>
        <p:nvPicPr>
          <p:cNvPr id="360453" name="Picture 5">
            <a:extLst>
              <a:ext uri="{FF2B5EF4-FFF2-40B4-BE49-F238E27FC236}">
                <a16:creationId xmlns:a16="http://schemas.microsoft.com/office/drawing/2014/main" id="{41ECFDF2-D66C-48C3-BCCF-6F3205A10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35"/>
          <a:stretch>
            <a:fillRect/>
          </a:stretch>
        </p:blipFill>
        <p:spPr bwMode="auto">
          <a:xfrm>
            <a:off x="1547813" y="2171700"/>
            <a:ext cx="5541962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0454" name="Picture 6">
            <a:extLst>
              <a:ext uri="{FF2B5EF4-FFF2-40B4-BE49-F238E27FC236}">
                <a16:creationId xmlns:a16="http://schemas.microsoft.com/office/drawing/2014/main" id="{B340753E-3AEA-4CD7-A6A7-CE9AB87E3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96"/>
          <a:stretch>
            <a:fillRect/>
          </a:stretch>
        </p:blipFill>
        <p:spPr bwMode="auto">
          <a:xfrm>
            <a:off x="225425" y="3046413"/>
            <a:ext cx="4808538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0455" name="Picture 7">
            <a:extLst>
              <a:ext uri="{FF2B5EF4-FFF2-40B4-BE49-F238E27FC236}">
                <a16:creationId xmlns:a16="http://schemas.microsoft.com/office/drawing/2014/main" id="{E3ECBEF1-EA7B-4B83-BDC1-291FB225B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9" r="32217"/>
          <a:stretch>
            <a:fillRect/>
          </a:stretch>
        </p:blipFill>
        <p:spPr bwMode="auto">
          <a:xfrm>
            <a:off x="115888" y="3716338"/>
            <a:ext cx="4322762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0456" name="Picture 8">
            <a:extLst>
              <a:ext uri="{FF2B5EF4-FFF2-40B4-BE49-F238E27FC236}">
                <a16:creationId xmlns:a16="http://schemas.microsoft.com/office/drawing/2014/main" id="{0877EB66-3A38-400E-AA62-96277688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17"/>
          <a:stretch>
            <a:fillRect/>
          </a:stretch>
        </p:blipFill>
        <p:spPr bwMode="auto">
          <a:xfrm>
            <a:off x="-493713" y="4411663"/>
            <a:ext cx="9169401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0457" name="Text Box 9">
            <a:extLst>
              <a:ext uri="{FF2B5EF4-FFF2-40B4-BE49-F238E27FC236}">
                <a16:creationId xmlns:a16="http://schemas.microsoft.com/office/drawing/2014/main" id="{5AD8B75B-EF37-48D5-A264-8C5C1F037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283200"/>
            <a:ext cx="86868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</a:rPr>
              <a:t>比较可得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="0">
                <a:solidFill>
                  <a:srgbClr val="000000"/>
                </a:solidFill>
              </a:rPr>
              <a:t>3)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b="0">
                <a:solidFill>
                  <a:srgbClr val="000000"/>
                </a:solidFill>
              </a:rPr>
              <a:t>20</a:t>
            </a:r>
            <a:r>
              <a:rPr lang="zh-CN" altLang="en-US" b="0">
                <a:solidFill>
                  <a:srgbClr val="000000"/>
                </a:solidFill>
              </a:rPr>
              <a:t>是 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zh-CN" altLang="en-US" b="0">
                <a:solidFill>
                  <a:srgbClr val="000000"/>
                </a:solidFill>
              </a:rPr>
              <a:t>在</a:t>
            </a:r>
            <a:r>
              <a:rPr lang="en-US" altLang="zh-CN" b="0">
                <a:solidFill>
                  <a:srgbClr val="000000"/>
                </a:solidFill>
              </a:rPr>
              <a:t>[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="0">
                <a:solidFill>
                  <a:srgbClr val="000000"/>
                </a:solidFill>
              </a:rPr>
              <a:t>3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>
                <a:solidFill>
                  <a:srgbClr val="000000"/>
                </a:solidFill>
              </a:rPr>
              <a:t> 4]</a:t>
            </a:r>
            <a:r>
              <a:rPr lang="zh-CN" altLang="en-US" b="0">
                <a:solidFill>
                  <a:srgbClr val="000000"/>
                </a:solidFill>
              </a:rPr>
              <a:t>上的最大值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zh-CN" altLang="en-US" b="0">
                <a:solidFill>
                  <a:srgbClr val="000000"/>
                </a:solidFill>
              </a:rPr>
              <a:t> 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(1)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(2)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b="0">
                <a:solidFill>
                  <a:srgbClr val="000000"/>
                </a:solidFill>
              </a:rPr>
              <a:t>0</a:t>
            </a:r>
            <a:r>
              <a:rPr lang="zh-CN" altLang="en-US" b="0">
                <a:solidFill>
                  <a:srgbClr val="000000"/>
                </a:solidFill>
              </a:rPr>
              <a:t>是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zh-CN" altLang="en-US" b="0">
                <a:solidFill>
                  <a:srgbClr val="000000"/>
                </a:solidFill>
              </a:rPr>
              <a:t>在</a:t>
            </a:r>
            <a:r>
              <a:rPr lang="en-US" altLang="zh-CN" b="0">
                <a:solidFill>
                  <a:srgbClr val="000000"/>
                </a:solidFill>
              </a:rPr>
              <a:t>[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="0">
                <a:solidFill>
                  <a:srgbClr val="000000"/>
                </a:solidFill>
              </a:rPr>
              <a:t>3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>
                <a:solidFill>
                  <a:srgbClr val="000000"/>
                </a:solidFill>
              </a:rPr>
              <a:t> 4]</a:t>
            </a:r>
            <a:r>
              <a:rPr lang="zh-CN" altLang="en-US" b="0">
                <a:solidFill>
                  <a:srgbClr val="000000"/>
                </a:solidFill>
              </a:rPr>
              <a:t>上的最小值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b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0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0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0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0" grpId="0" build="p" autoUpdateAnimBg="0"/>
      <p:bldP spid="360452" grpId="0" build="p" autoUpdateAnimBg="0"/>
      <p:bldP spid="36045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9CD4C441-0D0E-413C-9B4E-159D300BB8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00C9F-BD79-4864-9950-268C893CC70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63522" name="Text Box 2">
            <a:extLst>
              <a:ext uri="{FF2B5EF4-FFF2-40B4-BE49-F238E27FC236}">
                <a16:creationId xmlns:a16="http://schemas.microsoft.com/office/drawing/2014/main" id="{C3308163-44E1-44F7-873D-BF8D8AF3D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9154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b="0">
                <a:solidFill>
                  <a:srgbClr val="CC0000"/>
                </a:solidFill>
                <a:ea typeface="黑体" panose="02010609060101010101" pitchFamily="49" charset="-122"/>
              </a:rPr>
              <a:t>特殊情况下的最大值与最小值</a:t>
            </a:r>
          </a:p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chemeClr val="tx2"/>
                </a:solidFill>
              </a:rPr>
              <a:t>        </a:t>
            </a:r>
            <a:r>
              <a:rPr lang="zh-CN" altLang="en-US" b="0"/>
              <a:t>如果 </a:t>
            </a:r>
            <a:r>
              <a:rPr lang="en-US" altLang="zh-CN" b="0" i="1"/>
              <a:t>f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</a:t>
            </a:r>
            <a:r>
              <a:rPr lang="zh-CN" altLang="en-US" b="0"/>
              <a:t>在一个区间中可导</a:t>
            </a:r>
            <a:r>
              <a:rPr lang="en-US" altLang="zh-CN" b="0"/>
              <a:t>, </a:t>
            </a:r>
            <a:r>
              <a:rPr lang="zh-CN" altLang="en-US" b="0"/>
              <a:t>且</a:t>
            </a:r>
            <a:r>
              <a:rPr lang="zh-CN" altLang="en-US" b="0">
                <a:solidFill>
                  <a:srgbClr val="CC0000"/>
                </a:solidFill>
                <a:ea typeface="华文行楷" panose="02010800040101010101" pitchFamily="2" charset="-122"/>
              </a:rPr>
              <a:t>只有一个驻点</a:t>
            </a:r>
            <a:r>
              <a:rPr lang="zh-CN" altLang="en-US" b="0">
                <a:solidFill>
                  <a:srgbClr val="CC0000"/>
                </a:solidFill>
                <a:ea typeface="华文彩云" panose="02010800040101010101" pitchFamily="2" charset="-122"/>
              </a:rPr>
              <a:t> </a:t>
            </a:r>
            <a:r>
              <a:rPr lang="en-US" altLang="zh-CN" b="0" i="1">
                <a:solidFill>
                  <a:srgbClr val="CC0000"/>
                </a:solidFill>
              </a:rPr>
              <a:t>x</a:t>
            </a:r>
            <a:r>
              <a:rPr lang="en-US" altLang="zh-CN" b="0" baseline="-30000">
                <a:solidFill>
                  <a:srgbClr val="CC0000"/>
                </a:solidFill>
              </a:rPr>
              <a:t>0</a:t>
            </a:r>
            <a:r>
              <a:rPr lang="en-US" altLang="zh-CN" b="0">
                <a:solidFill>
                  <a:srgbClr val="CC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/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b="0"/>
              <a:t>那么</a:t>
            </a:r>
            <a:r>
              <a:rPr lang="en-US" altLang="zh-CN" b="0"/>
              <a:t>,</a:t>
            </a:r>
          </a:p>
          <a:p>
            <a:pPr algn="l">
              <a:lnSpc>
                <a:spcPct val="120000"/>
              </a:lnSpc>
            </a:pPr>
            <a:r>
              <a:rPr lang="en-US" altLang="zh-CN" b="0"/>
              <a:t>        </a:t>
            </a:r>
            <a:r>
              <a:rPr lang="zh-CN" altLang="en-US" b="0"/>
              <a:t>当</a:t>
            </a:r>
            <a:r>
              <a:rPr lang="en-US" altLang="zh-CN" b="0" i="1"/>
              <a:t>f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 baseline="-30000"/>
              <a:t>0</a:t>
            </a:r>
            <a:r>
              <a:rPr lang="en-US" altLang="zh-CN" b="0"/>
              <a:t>)</a:t>
            </a:r>
            <a:r>
              <a:rPr lang="zh-CN" altLang="en-US" b="0"/>
              <a:t>是极大值时</a:t>
            </a:r>
            <a:r>
              <a:rPr lang="zh-CN" altLang="en-US" b="0">
                <a:sym typeface="Symbol" panose="05050102010706020507" pitchFamily="18" charset="2"/>
              </a:rPr>
              <a:t></a:t>
            </a:r>
            <a:r>
              <a:rPr lang="zh-CN" altLang="en-US" b="0"/>
              <a:t> </a:t>
            </a:r>
            <a:r>
              <a:rPr lang="en-US" altLang="zh-CN" b="0" i="1"/>
              <a:t>f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 baseline="-30000"/>
              <a:t>0</a:t>
            </a:r>
            <a:r>
              <a:rPr lang="en-US" altLang="zh-CN" b="0"/>
              <a:t>)</a:t>
            </a:r>
            <a:r>
              <a:rPr lang="zh-CN" altLang="en-US" b="0"/>
              <a:t>就是</a:t>
            </a:r>
            <a:r>
              <a:rPr lang="en-US" altLang="zh-CN" b="0" i="1"/>
              <a:t>f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</a:t>
            </a:r>
            <a:r>
              <a:rPr lang="zh-CN" altLang="en-US" b="0"/>
              <a:t>在该区间上的最大值</a:t>
            </a:r>
            <a:r>
              <a:rPr lang="zh-CN" altLang="en-US" b="0">
                <a:sym typeface="Symbol" panose="05050102010706020507" pitchFamily="18" charset="2"/>
              </a:rPr>
              <a:t></a:t>
            </a:r>
            <a:r>
              <a:rPr lang="zh-CN" altLang="en-US" b="0"/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b="0"/>
              <a:t>        当</a:t>
            </a:r>
            <a:r>
              <a:rPr lang="en-US" altLang="zh-CN" b="0" i="1"/>
              <a:t>f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 baseline="-30000"/>
              <a:t>0</a:t>
            </a:r>
            <a:r>
              <a:rPr lang="en-US" altLang="zh-CN" b="0"/>
              <a:t>)</a:t>
            </a:r>
            <a:r>
              <a:rPr lang="zh-CN" altLang="en-US" b="0"/>
              <a:t>是极小值时</a:t>
            </a:r>
            <a:r>
              <a:rPr lang="zh-CN" altLang="en-US" b="0">
                <a:sym typeface="Symbol" panose="05050102010706020507" pitchFamily="18" charset="2"/>
              </a:rPr>
              <a:t></a:t>
            </a:r>
            <a:r>
              <a:rPr lang="zh-CN" altLang="en-US" b="0"/>
              <a:t> </a:t>
            </a:r>
            <a:r>
              <a:rPr lang="en-US" altLang="zh-CN" b="0" i="1"/>
              <a:t>f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 baseline="-30000"/>
              <a:t>0</a:t>
            </a:r>
            <a:r>
              <a:rPr lang="en-US" altLang="zh-CN" b="0"/>
              <a:t>)</a:t>
            </a:r>
            <a:r>
              <a:rPr lang="zh-CN" altLang="en-US" b="0"/>
              <a:t>就是</a:t>
            </a:r>
            <a:r>
              <a:rPr lang="en-US" altLang="zh-CN" b="0" i="1"/>
              <a:t>f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</a:t>
            </a:r>
            <a:r>
              <a:rPr lang="zh-CN" altLang="en-US" b="0"/>
              <a:t>在该区间上的最小值</a:t>
            </a:r>
            <a:r>
              <a:rPr lang="zh-CN" altLang="en-US" b="0">
                <a:sym typeface="Symbol" panose="05050102010706020507" pitchFamily="18" charset="2"/>
              </a:rPr>
              <a:t></a:t>
            </a:r>
            <a:r>
              <a:rPr lang="zh-CN" altLang="en-US" b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363528" name="Group 8">
            <a:extLst>
              <a:ext uri="{FF2B5EF4-FFF2-40B4-BE49-F238E27FC236}">
                <a16:creationId xmlns:a16="http://schemas.microsoft.com/office/drawing/2014/main" id="{853F2EE9-D7ED-46B4-8804-358161159C0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763963"/>
            <a:ext cx="3200400" cy="2417762"/>
            <a:chOff x="768" y="2371"/>
            <a:chExt cx="2016" cy="1523"/>
          </a:xfrm>
        </p:grpSpPr>
        <p:pic>
          <p:nvPicPr>
            <p:cNvPr id="363523" name="Picture 3">
              <a:extLst>
                <a:ext uri="{FF2B5EF4-FFF2-40B4-BE49-F238E27FC236}">
                  <a16:creationId xmlns:a16="http://schemas.microsoft.com/office/drawing/2014/main" id="{F50ABEF1-C7E5-46CE-816B-6AC20D9080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371"/>
              <a:ext cx="2016" cy="1523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63525" name="Rectangle 5">
              <a:extLst>
                <a:ext uri="{FF2B5EF4-FFF2-40B4-BE49-F238E27FC236}">
                  <a16:creationId xmlns:a16="http://schemas.microsoft.com/office/drawing/2014/main" id="{D918D236-912D-4BB1-A2DC-3ACCD0FD1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659"/>
              <a:ext cx="90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3526" name="Text Box 6">
              <a:extLst>
                <a:ext uri="{FF2B5EF4-FFF2-40B4-BE49-F238E27FC236}">
                  <a16:creationId xmlns:a16="http://schemas.microsoft.com/office/drawing/2014/main" id="{3456E62D-9EAF-40AF-9734-D9CB7BDB5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2478"/>
              <a:ext cx="771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600" b="0" i="1">
                  <a:solidFill>
                    <a:srgbClr val="000000"/>
                  </a:solidFill>
                </a:rPr>
                <a:t>  y=f</a:t>
              </a:r>
              <a:r>
                <a:rPr lang="en-US" altLang="zh-CN" sz="2600" b="0">
                  <a:solidFill>
                    <a:srgbClr val="000000"/>
                  </a:solidFill>
                </a:rPr>
                <a:t>(</a:t>
              </a:r>
              <a:r>
                <a:rPr lang="en-US" altLang="zh-CN" sz="2600" b="0" i="1">
                  <a:solidFill>
                    <a:srgbClr val="000000"/>
                  </a:solidFill>
                </a:rPr>
                <a:t>x</a:t>
              </a:r>
              <a:r>
                <a:rPr lang="en-US" altLang="zh-CN" sz="2600" b="0">
                  <a:solidFill>
                    <a:srgbClr val="000000"/>
                  </a:solidFill>
                </a:rPr>
                <a:t>)</a:t>
              </a:r>
            </a:p>
          </p:txBody>
        </p:sp>
      </p:grpSp>
      <p:grpSp>
        <p:nvGrpSpPr>
          <p:cNvPr id="363529" name="Group 9">
            <a:extLst>
              <a:ext uri="{FF2B5EF4-FFF2-40B4-BE49-F238E27FC236}">
                <a16:creationId xmlns:a16="http://schemas.microsoft.com/office/drawing/2014/main" id="{D869E446-5BD7-4B68-A67A-BFF6D51E75A6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763963"/>
            <a:ext cx="3200400" cy="2417762"/>
            <a:chOff x="3024" y="2371"/>
            <a:chExt cx="2016" cy="1523"/>
          </a:xfrm>
        </p:grpSpPr>
        <p:pic>
          <p:nvPicPr>
            <p:cNvPr id="363524" name="Picture 4">
              <a:extLst>
                <a:ext uri="{FF2B5EF4-FFF2-40B4-BE49-F238E27FC236}">
                  <a16:creationId xmlns:a16="http://schemas.microsoft.com/office/drawing/2014/main" id="{7E91D4D8-78FE-42DB-9B8F-EFC21F7D38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2371"/>
              <a:ext cx="2016" cy="1523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63527" name="Text Box 7">
              <a:extLst>
                <a:ext uri="{FF2B5EF4-FFF2-40B4-BE49-F238E27FC236}">
                  <a16:creationId xmlns:a16="http://schemas.microsoft.com/office/drawing/2014/main" id="{DC877C4B-BFAF-4B23-AB86-673AA1D26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478"/>
              <a:ext cx="635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600" b="0" i="1">
                  <a:solidFill>
                    <a:srgbClr val="000000"/>
                  </a:solidFill>
                </a:rPr>
                <a:t> y=f</a:t>
              </a:r>
              <a:r>
                <a:rPr lang="en-US" altLang="zh-CN" sz="2600" b="0">
                  <a:solidFill>
                    <a:srgbClr val="000000"/>
                  </a:solidFill>
                </a:rPr>
                <a:t>(</a:t>
              </a:r>
              <a:r>
                <a:rPr lang="en-US" altLang="zh-CN" sz="2600" b="0" i="1">
                  <a:solidFill>
                    <a:srgbClr val="000000"/>
                  </a:solidFill>
                </a:rPr>
                <a:t>x</a:t>
              </a:r>
              <a:r>
                <a:rPr lang="en-US" altLang="zh-CN" sz="2600" b="0">
                  <a:solidFill>
                    <a:srgbClr val="000000"/>
                  </a:solidFill>
                </a:rPr>
                <a:t>)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3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3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3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3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3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2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1">
            <a:extLst>
              <a:ext uri="{FF2B5EF4-FFF2-40B4-BE49-F238E27FC236}">
                <a16:creationId xmlns:a16="http://schemas.microsoft.com/office/drawing/2014/main" id="{1E3B353C-1CB0-465D-93A1-D8C9B383E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D2502-146E-445F-B34A-AF4354EEBC0C}" type="slidenum">
              <a:rPr lang="en-US" altLang="zh-CN"/>
              <a:pPr/>
              <a:t>22</a:t>
            </a:fld>
            <a:endParaRPr lang="en-US" altLang="zh-CN"/>
          </a:p>
        </p:txBody>
      </p:sp>
      <p:grpSp>
        <p:nvGrpSpPr>
          <p:cNvPr id="364590" name="Group 46">
            <a:extLst>
              <a:ext uri="{FF2B5EF4-FFF2-40B4-BE49-F238E27FC236}">
                <a16:creationId xmlns:a16="http://schemas.microsoft.com/office/drawing/2014/main" id="{4DD388C4-B5BC-4516-B059-35971A93E5AA}"/>
              </a:ext>
            </a:extLst>
          </p:cNvPr>
          <p:cNvGrpSpPr>
            <a:grpSpLocks/>
          </p:cNvGrpSpPr>
          <p:nvPr/>
        </p:nvGrpSpPr>
        <p:grpSpPr bwMode="auto">
          <a:xfrm>
            <a:off x="6097588" y="2195513"/>
            <a:ext cx="2286000" cy="2286000"/>
            <a:chOff x="3841" y="1383"/>
            <a:chExt cx="1440" cy="1440"/>
          </a:xfrm>
        </p:grpSpPr>
        <p:pic>
          <p:nvPicPr>
            <p:cNvPr id="364547" name="Picture 3" descr="3-5">
              <a:extLst>
                <a:ext uri="{FF2B5EF4-FFF2-40B4-BE49-F238E27FC236}">
                  <a16:creationId xmlns:a16="http://schemas.microsoft.com/office/drawing/2014/main" id="{527A3038-0979-4C8C-B0BD-0A1F486FFA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" y="1383"/>
              <a:ext cx="1440" cy="14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364548" name="Group 4">
              <a:extLst>
                <a:ext uri="{FF2B5EF4-FFF2-40B4-BE49-F238E27FC236}">
                  <a16:creationId xmlns:a16="http://schemas.microsoft.com/office/drawing/2014/main" id="{4F459EAB-00EE-4ACD-B266-AA7CA64A24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1" y="1383"/>
              <a:ext cx="1260" cy="1248"/>
              <a:chOff x="4260" y="1824"/>
              <a:chExt cx="1260" cy="1248"/>
            </a:xfrm>
          </p:grpSpPr>
          <p:graphicFrame>
            <p:nvGraphicFramePr>
              <p:cNvPr id="364549" name="Object 5">
                <a:extLst>
                  <a:ext uri="{FF2B5EF4-FFF2-40B4-BE49-F238E27FC236}">
                    <a16:creationId xmlns:a16="http://schemas.microsoft.com/office/drawing/2014/main" id="{59E9C82D-F20F-4D0C-A20D-D48870F22F1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78" y="2604"/>
              <a:ext cx="153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4593" name="公式" r:id="rId4" imgW="164880" imgH="177480" progId="Equation.3">
                      <p:embed/>
                    </p:oleObj>
                  </mc:Choice>
                  <mc:Fallback>
                    <p:oleObj name="公式" r:id="rId4" imgW="164880" imgH="17748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78" y="2604"/>
                            <a:ext cx="153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4550" name="Object 6">
                <a:extLst>
                  <a:ext uri="{FF2B5EF4-FFF2-40B4-BE49-F238E27FC236}">
                    <a16:creationId xmlns:a16="http://schemas.microsoft.com/office/drawing/2014/main" id="{1A5C4A20-56F5-404B-B981-9D9A791BE35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58" y="1824"/>
              <a:ext cx="106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4594" name="公式" r:id="rId6" imgW="114120" imgH="139680" progId="Equation.3">
                      <p:embed/>
                    </p:oleObj>
                  </mc:Choice>
                  <mc:Fallback>
                    <p:oleObj name="公式" r:id="rId6" imgW="114120" imgH="13968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8" y="1824"/>
                            <a:ext cx="106" cy="1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 useBgFill="1">
            <p:nvSpPr>
              <p:cNvPr id="364551" name="Line 7">
                <a:extLst>
                  <a:ext uri="{FF2B5EF4-FFF2-40B4-BE49-F238E27FC236}">
                    <a16:creationId xmlns:a16="http://schemas.microsoft.com/office/drawing/2014/main" id="{4863E08E-5371-4D3B-AD65-7C666D2F4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0" y="1968"/>
                <a:ext cx="0" cy="62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364552" name="Line 8">
                <a:extLst>
                  <a:ext uri="{FF2B5EF4-FFF2-40B4-BE49-F238E27FC236}">
                    <a16:creationId xmlns:a16="http://schemas.microsoft.com/office/drawing/2014/main" id="{54684C61-A2D4-44C4-9B95-8CA9ABF1F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0" y="1833"/>
                <a:ext cx="0" cy="231"/>
              </a:xfrm>
              <a:prstGeom prst="line">
                <a:avLst/>
              </a:prstGeom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64553" name="Group 9">
                <a:extLst>
                  <a:ext uri="{FF2B5EF4-FFF2-40B4-BE49-F238E27FC236}">
                    <a16:creationId xmlns:a16="http://schemas.microsoft.com/office/drawing/2014/main" id="{1A3483BB-2661-4559-A23C-406A822A4B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14" y="2604"/>
                <a:ext cx="706" cy="192"/>
                <a:chOff x="3043" y="2832"/>
                <a:chExt cx="941" cy="256"/>
              </a:xfrm>
            </p:grpSpPr>
            <p:graphicFrame>
              <p:nvGraphicFramePr>
                <p:cNvPr id="364554" name="Object 10">
                  <a:extLst>
                    <a:ext uri="{FF2B5EF4-FFF2-40B4-BE49-F238E27FC236}">
                      <a16:creationId xmlns:a16="http://schemas.microsoft.com/office/drawing/2014/main" id="{6599AB1B-9B62-4A69-B277-F165F075AC6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792" y="2880"/>
                <a:ext cx="173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4595" name="公式" r:id="rId8" imgW="139680" imgH="164880" progId="Equation.3">
                        <p:embed/>
                      </p:oleObj>
                    </mc:Choice>
                    <mc:Fallback>
                      <p:oleObj name="公式" r:id="rId8" imgW="139680" imgH="164880" progId="Equation.3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92" y="2880"/>
                              <a:ext cx="173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 useBgFill="1">
              <p:nvSpPr>
                <p:cNvPr id="364555" name="Line 11">
                  <a:extLst>
                    <a:ext uri="{FF2B5EF4-FFF2-40B4-BE49-F238E27FC236}">
                      <a16:creationId xmlns:a16="http://schemas.microsoft.com/office/drawing/2014/main" id="{2A141BAB-6977-44CF-AC99-345802E772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3" y="2832"/>
                  <a:ext cx="66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 useBgFill="1">
              <p:nvSpPr>
                <p:cNvPr id="364556" name="Line 12">
                  <a:extLst>
                    <a:ext uri="{FF2B5EF4-FFF2-40B4-BE49-F238E27FC236}">
                      <a16:creationId xmlns:a16="http://schemas.microsoft.com/office/drawing/2014/main" id="{4EB2A145-C7B9-4233-A7A0-295763BBC1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15" y="2832"/>
                  <a:ext cx="26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4557" name="Group 13">
                <a:extLst>
                  <a:ext uri="{FF2B5EF4-FFF2-40B4-BE49-F238E27FC236}">
                    <a16:creationId xmlns:a16="http://schemas.microsoft.com/office/drawing/2014/main" id="{29308262-C53C-4F26-80CE-886DD3C1B2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0" y="2604"/>
                <a:ext cx="540" cy="468"/>
                <a:chOff x="2304" y="2832"/>
                <a:chExt cx="720" cy="624"/>
              </a:xfrm>
            </p:grpSpPr>
            <p:graphicFrame>
              <p:nvGraphicFramePr>
                <p:cNvPr id="364558" name="Object 14">
                  <a:extLst>
                    <a:ext uri="{FF2B5EF4-FFF2-40B4-BE49-F238E27FC236}">
                      <a16:creationId xmlns:a16="http://schemas.microsoft.com/office/drawing/2014/main" id="{E729C36C-7112-4FEF-83A3-010276F02D5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370" y="3280"/>
                <a:ext cx="174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4596" name="公式" r:id="rId10" imgW="139680" imgH="139680" progId="Equation.3">
                        <p:embed/>
                      </p:oleObj>
                    </mc:Choice>
                    <mc:Fallback>
                      <p:oleObj name="公式" r:id="rId10" imgW="139680" imgH="139680" progId="Equation.3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70" y="3280"/>
                              <a:ext cx="174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 useBgFill="1">
              <p:nvSpPr>
                <p:cNvPr id="364559" name="Line 15">
                  <a:extLst>
                    <a:ext uri="{FF2B5EF4-FFF2-40B4-BE49-F238E27FC236}">
                      <a16:creationId xmlns:a16="http://schemas.microsoft.com/office/drawing/2014/main" id="{D4E82397-57FB-4B1F-AFE3-58927BD612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496" y="2832"/>
                  <a:ext cx="528" cy="3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 useBgFill="1">
              <p:nvSpPr>
                <p:cNvPr id="364560" name="Line 16">
                  <a:extLst>
                    <a:ext uri="{FF2B5EF4-FFF2-40B4-BE49-F238E27FC236}">
                      <a16:creationId xmlns:a16="http://schemas.microsoft.com/office/drawing/2014/main" id="{C543DC9F-FD39-4DF5-8575-8B5157A809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04" y="3184"/>
                  <a:ext cx="192" cy="1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64561" name="Text Box 17">
            <a:extLst>
              <a:ext uri="{FF2B5EF4-FFF2-40B4-BE49-F238E27FC236}">
                <a16:creationId xmlns:a16="http://schemas.microsoft.com/office/drawing/2014/main" id="{9FAD8D36-893A-443B-A456-74BAF3A7A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81025"/>
            <a:ext cx="830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zh-CN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en-US" altLang="zh-CN" b="0">
              <a:solidFill>
                <a:srgbClr val="CC0000"/>
              </a:solidFill>
            </a:endParaRPr>
          </a:p>
        </p:txBody>
      </p:sp>
      <p:sp>
        <p:nvSpPr>
          <p:cNvPr id="364562" name="Text Box 18">
            <a:extLst>
              <a:ext uri="{FF2B5EF4-FFF2-40B4-BE49-F238E27FC236}">
                <a16:creationId xmlns:a16="http://schemas.microsoft.com/office/drawing/2014/main" id="{61CBA54E-3BC3-4754-8A0E-35B9ABE29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764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b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endParaRPr lang="zh-CN" altLang="en-US" b="0">
              <a:solidFill>
                <a:srgbClr val="CC0000"/>
              </a:solidFill>
            </a:endParaRPr>
          </a:p>
        </p:txBody>
      </p:sp>
      <p:graphicFrame>
        <p:nvGraphicFramePr>
          <p:cNvPr id="364563" name="Object 19">
            <a:extLst>
              <a:ext uri="{FF2B5EF4-FFF2-40B4-BE49-F238E27FC236}">
                <a16:creationId xmlns:a16="http://schemas.microsoft.com/office/drawing/2014/main" id="{60BBAE6A-7B0A-4544-9EF7-0781D484BB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1800" y="2795588"/>
          <a:ext cx="17414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97" name="Equation" r:id="rId12" imgW="761760" imgH="203040" progId="Equation.DSMT4">
                  <p:embed/>
                </p:oleObj>
              </mc:Choice>
              <mc:Fallback>
                <p:oleObj name="Equation" r:id="rId12" imgW="76176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795588"/>
                        <a:ext cx="17414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65" name="Text Box 21">
            <a:extLst>
              <a:ext uri="{FF2B5EF4-FFF2-40B4-BE49-F238E27FC236}">
                <a16:creationId xmlns:a16="http://schemas.microsoft.com/office/drawing/2014/main" id="{E658EF32-DC3D-49FA-925E-158527701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0" y="3357563"/>
            <a:ext cx="511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</a:rPr>
              <a:t>得</a:t>
            </a:r>
          </a:p>
        </p:txBody>
      </p:sp>
      <p:graphicFrame>
        <p:nvGraphicFramePr>
          <p:cNvPr id="364566" name="Object 22">
            <a:extLst>
              <a:ext uri="{FF2B5EF4-FFF2-40B4-BE49-F238E27FC236}">
                <a16:creationId xmlns:a16="http://schemas.microsoft.com/office/drawing/2014/main" id="{EC96D42F-9E67-468B-BFC1-0A9EAC1DC4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2488" y="4049713"/>
          <a:ext cx="28225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98" name="Equation" r:id="rId14" imgW="1218960" imgH="228600" progId="Equation.DSMT4">
                  <p:embed/>
                </p:oleObj>
              </mc:Choice>
              <mc:Fallback>
                <p:oleObj name="Equation" r:id="rId14" imgW="1218960" imgH="228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049713"/>
                        <a:ext cx="282257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67" name="Object 23">
            <a:extLst>
              <a:ext uri="{FF2B5EF4-FFF2-40B4-BE49-F238E27FC236}">
                <a16:creationId xmlns:a16="http://schemas.microsoft.com/office/drawing/2014/main" id="{60EB0628-7671-473C-834F-BBF4ECE162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3475" y="4149725"/>
          <a:ext cx="13271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99" name="Equation" r:id="rId16" imgW="596880" imgH="177480" progId="Equation.DSMT4">
                  <p:embed/>
                </p:oleObj>
              </mc:Choice>
              <mc:Fallback>
                <p:oleObj name="Equation" r:id="rId16" imgW="596880" imgH="1774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475" y="4149725"/>
                        <a:ext cx="13271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68" name="Object 24">
            <a:extLst>
              <a:ext uri="{FF2B5EF4-FFF2-40B4-BE49-F238E27FC236}">
                <a16:creationId xmlns:a16="http://schemas.microsoft.com/office/drawing/2014/main" id="{D3769488-4563-4321-A70F-DA247A6981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5913" y="4738688"/>
          <a:ext cx="26162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00" name="Equation" r:id="rId18" imgW="1130040" imgH="241200" progId="Equation.DSMT4">
                  <p:embed/>
                </p:oleObj>
              </mc:Choice>
              <mc:Fallback>
                <p:oleObj name="Equation" r:id="rId18" imgW="1130040" imgH="241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4738688"/>
                        <a:ext cx="26162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4592" name="Group 48">
            <a:extLst>
              <a:ext uri="{FF2B5EF4-FFF2-40B4-BE49-F238E27FC236}">
                <a16:creationId xmlns:a16="http://schemas.microsoft.com/office/drawing/2014/main" id="{CCE6DCB2-FDBE-40D4-B5B5-6CA870C950CF}"/>
              </a:ext>
            </a:extLst>
          </p:cNvPr>
          <p:cNvGrpSpPr>
            <a:grpSpLocks/>
          </p:cNvGrpSpPr>
          <p:nvPr/>
        </p:nvGrpSpPr>
        <p:grpSpPr bwMode="auto">
          <a:xfrm>
            <a:off x="6554788" y="4611688"/>
            <a:ext cx="1554162" cy="1554162"/>
            <a:chOff x="4129" y="2905"/>
            <a:chExt cx="979" cy="979"/>
          </a:xfrm>
        </p:grpSpPr>
        <p:sp>
          <p:nvSpPr>
            <p:cNvPr id="364570" name="Oval 26">
              <a:extLst>
                <a:ext uri="{FF2B5EF4-FFF2-40B4-BE49-F238E27FC236}">
                  <a16:creationId xmlns:a16="http://schemas.microsoft.com/office/drawing/2014/main" id="{B85A9E41-9CEC-4208-B1E0-AE6BA82CF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2905"/>
              <a:ext cx="979" cy="979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66FF33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571" name="Rectangle 27">
              <a:extLst>
                <a:ext uri="{FF2B5EF4-FFF2-40B4-BE49-F238E27FC236}">
                  <a16:creationId xmlns:a16="http://schemas.microsoft.com/office/drawing/2014/main" id="{A12BB9C8-BB82-417E-A527-BF22CBE13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971"/>
              <a:ext cx="481" cy="845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4572" name="Object 28">
              <a:extLst>
                <a:ext uri="{FF2B5EF4-FFF2-40B4-BE49-F238E27FC236}">
                  <a16:creationId xmlns:a16="http://schemas.microsoft.com/office/drawing/2014/main" id="{109CF14E-5A16-4A78-8C8B-16A7EA2A91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78" y="3301"/>
            <a:ext cx="195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601" name="公式" r:id="rId20" imgW="203040" imgH="177480" progId="Equation.3">
                    <p:embed/>
                  </p:oleObj>
                </mc:Choice>
                <mc:Fallback>
                  <p:oleObj name="公式" r:id="rId20" imgW="203040" imgH="1774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8" y="3301"/>
                          <a:ext cx="195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4573" name="Object 29">
              <a:extLst>
                <a:ext uri="{FF2B5EF4-FFF2-40B4-BE49-F238E27FC236}">
                  <a16:creationId xmlns:a16="http://schemas.microsoft.com/office/drawing/2014/main" id="{E86CECA2-AAFC-4FC9-9EB0-F38852B3AD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2" y="3481"/>
            <a:ext cx="118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602" name="公式" r:id="rId22" imgW="126720" imgH="177480" progId="Equation.3">
                    <p:embed/>
                  </p:oleObj>
                </mc:Choice>
                <mc:Fallback>
                  <p:oleObj name="公式" r:id="rId22" imgW="126720" imgH="17748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2" y="3481"/>
                          <a:ext cx="118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4574" name="Line 30">
              <a:extLst>
                <a:ext uri="{FF2B5EF4-FFF2-40B4-BE49-F238E27FC236}">
                  <a16:creationId xmlns:a16="http://schemas.microsoft.com/office/drawing/2014/main" id="{18A35AD8-73B0-4848-8315-8C220001B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972"/>
              <a:ext cx="0" cy="84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575" name="Line 31">
              <a:extLst>
                <a:ext uri="{FF2B5EF4-FFF2-40B4-BE49-F238E27FC236}">
                  <a16:creationId xmlns:a16="http://schemas.microsoft.com/office/drawing/2014/main" id="{9844C67A-3BDD-409B-98ED-BE62F1D02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366"/>
              <a:ext cx="252" cy="4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4576" name="Object 32">
              <a:extLst>
                <a:ext uri="{FF2B5EF4-FFF2-40B4-BE49-F238E27FC236}">
                  <a16:creationId xmlns:a16="http://schemas.microsoft.com/office/drawing/2014/main" id="{4CF145B8-D6FA-4C0E-8744-BCAF2D3976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77" y="3654"/>
            <a:ext cx="143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603" name="公式" r:id="rId24" imgW="114120" imgH="126720" progId="Equation.3">
                    <p:embed/>
                  </p:oleObj>
                </mc:Choice>
                <mc:Fallback>
                  <p:oleObj name="公式" r:id="rId24" imgW="114120" imgH="12672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7" y="3654"/>
                          <a:ext cx="143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4577" name="Object 33">
              <a:extLst>
                <a:ext uri="{FF2B5EF4-FFF2-40B4-BE49-F238E27FC236}">
                  <a16:creationId xmlns:a16="http://schemas.microsoft.com/office/drawing/2014/main" id="{1847CA1F-D948-49C7-9F85-1F2E5AA262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72" y="3423"/>
            <a:ext cx="148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604" name="公式" r:id="rId26" imgW="164880" imgH="164880" progId="Equation.3">
                    <p:embed/>
                  </p:oleObj>
                </mc:Choice>
                <mc:Fallback>
                  <p:oleObj name="公式" r:id="rId26" imgW="164880" imgH="1648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2" y="3423"/>
                          <a:ext cx="148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4578" name="Rectangle 34">
            <a:extLst>
              <a:ext uri="{FF2B5EF4-FFF2-40B4-BE49-F238E27FC236}">
                <a16:creationId xmlns:a16="http://schemas.microsoft.com/office/drawing/2014/main" id="{1EF70028-16BA-406C-BF15-2A88051E8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1136650"/>
            <a:ext cx="2170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0">
                <a:solidFill>
                  <a:srgbClr val="000000"/>
                </a:solidFill>
              </a:rPr>
              <a:t>半径为</a:t>
            </a:r>
            <a:r>
              <a:rPr lang="en-US" altLang="zh-CN" b="0" i="1">
                <a:solidFill>
                  <a:srgbClr val="000000"/>
                </a:solidFill>
              </a:rPr>
              <a:t>R.</a:t>
            </a:r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364579" name="Text Box 35">
            <a:extLst>
              <a:ext uri="{FF2B5EF4-FFF2-40B4-BE49-F238E27FC236}">
                <a16:creationId xmlns:a16="http://schemas.microsoft.com/office/drawing/2014/main" id="{D86B03B2-A156-49BC-9F96-D98F1CA22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88" y="549275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</a:rPr>
              <a:t>求内接于球的圆柱体的最大体积</a:t>
            </a:r>
            <a:r>
              <a:rPr lang="en-US" altLang="zh-CN" b="0">
                <a:solidFill>
                  <a:srgbClr val="000000"/>
                </a:solidFill>
              </a:rPr>
              <a:t>, </a:t>
            </a:r>
            <a:r>
              <a:rPr lang="zh-CN" altLang="en-US" b="0">
                <a:solidFill>
                  <a:srgbClr val="000000"/>
                </a:solidFill>
              </a:rPr>
              <a:t>设球的</a:t>
            </a:r>
          </a:p>
        </p:txBody>
      </p:sp>
      <p:sp>
        <p:nvSpPr>
          <p:cNvPr id="364580" name="Text Box 36">
            <a:extLst>
              <a:ext uri="{FF2B5EF4-FFF2-40B4-BE49-F238E27FC236}">
                <a16:creationId xmlns:a16="http://schemas.microsoft.com/office/drawing/2014/main" id="{831A29B9-E836-43A2-A591-D6D1A3E80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588" y="1600200"/>
            <a:ext cx="32004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FFFF"/>
                    </a:gs>
                    <a:gs pos="100000">
                      <a:srgbClr val="FFFF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</a:rPr>
              <a:t>设圆柱体的高为</a:t>
            </a:r>
            <a:r>
              <a:rPr lang="en-US" altLang="zh-CN" b="0">
                <a:solidFill>
                  <a:srgbClr val="000000"/>
                </a:solidFill>
              </a:rPr>
              <a:t>2</a:t>
            </a:r>
            <a:r>
              <a:rPr lang="en-US" altLang="zh-CN" b="0" i="1">
                <a:solidFill>
                  <a:srgbClr val="000000"/>
                </a:solidFill>
              </a:rPr>
              <a:t>h,</a:t>
            </a:r>
          </a:p>
        </p:txBody>
      </p:sp>
      <p:sp>
        <p:nvSpPr>
          <p:cNvPr id="364581" name="Rectangle 37">
            <a:extLst>
              <a:ext uri="{FF2B5EF4-FFF2-40B4-BE49-F238E27FC236}">
                <a16:creationId xmlns:a16="http://schemas.microsoft.com/office/drawing/2014/main" id="{A18CC737-F91A-4744-9FF3-63B697684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2276475"/>
            <a:ext cx="220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b="0">
                <a:solidFill>
                  <a:srgbClr val="000000"/>
                </a:solidFill>
              </a:rPr>
              <a:t>底半径为</a:t>
            </a:r>
            <a:r>
              <a:rPr lang="en-US" altLang="zh-CN" b="0" i="1">
                <a:solidFill>
                  <a:srgbClr val="000000"/>
                </a:solidFill>
              </a:rPr>
              <a:t>r,</a:t>
            </a:r>
          </a:p>
        </p:txBody>
      </p:sp>
      <p:sp>
        <p:nvSpPr>
          <p:cNvPr id="364582" name="Rectangle 38">
            <a:extLst>
              <a:ext uri="{FF2B5EF4-FFF2-40B4-BE49-F238E27FC236}">
                <a16:creationId xmlns:a16="http://schemas.microsoft.com/office/drawing/2014/main" id="{E4952770-9927-4C8A-8A86-77434F2C7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513" y="2276475"/>
            <a:ext cx="1979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b="0">
                <a:solidFill>
                  <a:srgbClr val="000000"/>
                </a:solidFill>
              </a:rPr>
              <a:t>体积为</a:t>
            </a:r>
            <a:r>
              <a:rPr lang="en-US" altLang="zh-CN" b="0" i="1">
                <a:solidFill>
                  <a:srgbClr val="000000"/>
                </a:solidFill>
              </a:rPr>
              <a:t>V,</a:t>
            </a:r>
          </a:p>
        </p:txBody>
      </p:sp>
      <p:sp>
        <p:nvSpPr>
          <p:cNvPr id="364583" name="Text Box 39">
            <a:extLst>
              <a:ext uri="{FF2B5EF4-FFF2-40B4-BE49-F238E27FC236}">
                <a16:creationId xmlns:a16="http://schemas.microsoft.com/office/drawing/2014/main" id="{D21D65A8-C0D2-4F22-8513-AA1D8408B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537368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</a:rPr>
              <a:t>令</a:t>
            </a:r>
          </a:p>
        </p:txBody>
      </p:sp>
      <p:graphicFrame>
        <p:nvGraphicFramePr>
          <p:cNvPr id="364584" name="Object 40">
            <a:extLst>
              <a:ext uri="{FF2B5EF4-FFF2-40B4-BE49-F238E27FC236}">
                <a16:creationId xmlns:a16="http://schemas.microsoft.com/office/drawing/2014/main" id="{DA4FC05C-9B4F-460C-883E-2E806E6E49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4125" y="5418138"/>
          <a:ext cx="10287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05" name="Equation" r:id="rId28" imgW="444240" imgH="228600" progId="Equation.DSMT4">
                  <p:embed/>
                </p:oleObj>
              </mc:Choice>
              <mc:Fallback>
                <p:oleObj name="Equation" r:id="rId28" imgW="444240" imgH="2286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5418138"/>
                        <a:ext cx="10287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85" name="Text Box 41">
            <a:extLst>
              <a:ext uri="{FF2B5EF4-FFF2-40B4-BE49-F238E27FC236}">
                <a16:creationId xmlns:a16="http://schemas.microsoft.com/office/drawing/2014/main" id="{7AC14BED-A32B-4A11-BAC5-D64802DC5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050" y="5357813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</a:rPr>
              <a:t>得</a:t>
            </a:r>
          </a:p>
        </p:txBody>
      </p:sp>
      <p:graphicFrame>
        <p:nvGraphicFramePr>
          <p:cNvPr id="364586" name="Object 42">
            <a:extLst>
              <a:ext uri="{FF2B5EF4-FFF2-40B4-BE49-F238E27FC236}">
                <a16:creationId xmlns:a16="http://schemas.microsoft.com/office/drawing/2014/main" id="{EA123C13-F6B8-418A-A4D9-632FC7A2A0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6850" y="5232400"/>
          <a:ext cx="10731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06" name="Equation" r:id="rId30" imgW="482400" imgH="419040" progId="Equation.DSMT4">
                  <p:embed/>
                </p:oleObj>
              </mc:Choice>
              <mc:Fallback>
                <p:oleObj name="Equation" r:id="rId30" imgW="482400" imgH="41904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5232400"/>
                        <a:ext cx="10731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88" name="Object 44">
            <a:extLst>
              <a:ext uri="{FF2B5EF4-FFF2-40B4-BE49-F238E27FC236}">
                <a16:creationId xmlns:a16="http://schemas.microsoft.com/office/drawing/2014/main" id="{AB28144D-A3BD-4A64-9E8E-7D05B6C9FA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0575" y="3392488"/>
          <a:ext cx="21637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07" name="公式" r:id="rId32" imgW="939600" imgH="203040" progId="Equation.3">
                  <p:embed/>
                </p:oleObj>
              </mc:Choice>
              <mc:Fallback>
                <p:oleObj name="公式" r:id="rId32" imgW="939600" imgH="2030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3392488"/>
                        <a:ext cx="216376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4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4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3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6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61" grpId="0" autoUpdateAnimBg="0"/>
      <p:bldP spid="364562" grpId="0" autoUpdateAnimBg="0"/>
      <p:bldP spid="364565" grpId="0" autoUpdateAnimBg="0"/>
      <p:bldP spid="364578" grpId="0" autoUpdateAnimBg="0"/>
      <p:bldP spid="364579" grpId="0" autoUpdateAnimBg="0"/>
      <p:bldP spid="364580" grpId="0" autoUpdateAnimBg="0"/>
      <p:bldP spid="364581" grpId="0" autoUpdateAnimBg="0"/>
      <p:bldP spid="364582" grpId="0" autoUpdateAnimBg="0"/>
      <p:bldP spid="364583" grpId="0"/>
      <p:bldP spid="36458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1">
            <a:extLst>
              <a:ext uri="{FF2B5EF4-FFF2-40B4-BE49-F238E27FC236}">
                <a16:creationId xmlns:a16="http://schemas.microsoft.com/office/drawing/2014/main" id="{07AE78B4-5C6E-4123-A741-EC67EEAAAF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6083-3F6F-4C98-B058-052A78950DDD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65570" name="Text Box 2">
            <a:extLst>
              <a:ext uri="{FF2B5EF4-FFF2-40B4-BE49-F238E27FC236}">
                <a16:creationId xmlns:a16="http://schemas.microsoft.com/office/drawing/2014/main" id="{DC4BF582-FD05-46C4-BBBC-2078EE373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81025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zh-CN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en-US" altLang="zh-CN" b="0">
              <a:solidFill>
                <a:srgbClr val="CC0000"/>
              </a:solidFill>
            </a:endParaRPr>
          </a:p>
        </p:txBody>
      </p:sp>
      <p:sp>
        <p:nvSpPr>
          <p:cNvPr id="365573" name="Rectangle 5">
            <a:extLst>
              <a:ext uri="{FF2B5EF4-FFF2-40B4-BE49-F238E27FC236}">
                <a16:creationId xmlns:a16="http://schemas.microsoft.com/office/drawing/2014/main" id="{F223018C-C8D8-4CB4-AE4E-D33B2CA8B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1136650"/>
            <a:ext cx="2170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0">
                <a:solidFill>
                  <a:srgbClr val="000000"/>
                </a:solidFill>
              </a:rPr>
              <a:t>半径为</a:t>
            </a:r>
            <a:r>
              <a:rPr lang="en-US" altLang="zh-CN" b="0" i="1">
                <a:solidFill>
                  <a:srgbClr val="000000"/>
                </a:solidFill>
              </a:rPr>
              <a:t>R.</a:t>
            </a:r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365580" name="Line 12">
            <a:extLst>
              <a:ext uri="{FF2B5EF4-FFF2-40B4-BE49-F238E27FC236}">
                <a16:creationId xmlns:a16="http://schemas.microsoft.com/office/drawing/2014/main" id="{36E0BDB3-2FA0-45B2-8C78-FF10649CE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1773238"/>
            <a:ext cx="0" cy="4751387"/>
          </a:xfrm>
          <a:prstGeom prst="line">
            <a:avLst/>
          </a:prstGeom>
          <a:noFill/>
          <a:ln w="63500" cmpd="dbl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65581" name="Text Box 13">
            <a:extLst>
              <a:ext uri="{FF2B5EF4-FFF2-40B4-BE49-F238E27FC236}">
                <a16:creationId xmlns:a16="http://schemas.microsoft.com/office/drawing/2014/main" id="{0F07B5EA-EE62-4EE1-903A-173C11DFE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1773238"/>
            <a:ext cx="3084512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FFFF"/>
                    </a:gs>
                    <a:gs pos="100000">
                      <a:srgbClr val="FFFF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75000"/>
              </a:lnSpc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</a:rPr>
              <a:t>圆柱体的最大体积</a:t>
            </a:r>
          </a:p>
          <a:p>
            <a:pPr algn="l" eaLnBrk="0" hangingPunct="0">
              <a:lnSpc>
                <a:spcPct val="75000"/>
              </a:lnSpc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</a:rPr>
              <a:t>一定存在</a:t>
            </a:r>
            <a:r>
              <a:rPr lang="en-US" altLang="zh-CN" b="0">
                <a:solidFill>
                  <a:srgbClr val="000000"/>
                </a:solidFill>
              </a:rPr>
              <a:t>,</a:t>
            </a:r>
            <a:endParaRPr lang="en-US" altLang="zh-CN" b="0" i="1">
              <a:solidFill>
                <a:srgbClr val="000000"/>
              </a:solidFill>
            </a:endParaRPr>
          </a:p>
        </p:txBody>
      </p:sp>
      <p:sp>
        <p:nvSpPr>
          <p:cNvPr id="365582" name="Text Box 14">
            <a:extLst>
              <a:ext uri="{FF2B5EF4-FFF2-40B4-BE49-F238E27FC236}">
                <a16:creationId xmlns:a16="http://schemas.microsoft.com/office/drawing/2014/main" id="{7086A135-0D51-4A81-B60A-220F43610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285273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b="0">
                <a:solidFill>
                  <a:srgbClr val="CC0000"/>
                </a:solidFill>
              </a:rPr>
              <a:t>唯一驻点</a:t>
            </a:r>
          </a:p>
        </p:txBody>
      </p:sp>
      <p:graphicFrame>
        <p:nvGraphicFramePr>
          <p:cNvPr id="365583" name="Object 15">
            <a:extLst>
              <a:ext uri="{FF2B5EF4-FFF2-40B4-BE49-F238E27FC236}">
                <a16:creationId xmlns:a16="http://schemas.microsoft.com/office/drawing/2014/main" id="{5C040FA3-7003-40BE-A1D3-F04E18FBB4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7488" y="2698750"/>
          <a:ext cx="1112837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15" name="Equation" r:id="rId3" imgW="482400" imgH="419040" progId="Equation.DSMT4">
                  <p:embed/>
                </p:oleObj>
              </mc:Choice>
              <mc:Fallback>
                <p:oleObj name="Equation" r:id="rId3" imgW="482400" imgH="419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488" y="2698750"/>
                        <a:ext cx="1112837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84" name="Text Box 16">
            <a:extLst>
              <a:ext uri="{FF2B5EF4-FFF2-40B4-BE49-F238E27FC236}">
                <a16:creationId xmlns:a16="http://schemas.microsoft.com/office/drawing/2014/main" id="{F4D36059-7DD8-452B-AF04-A14E7E83F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573463"/>
            <a:ext cx="27559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FFFF"/>
                    </a:gs>
                    <a:gs pos="100000">
                      <a:srgbClr val="FFFF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b="0"/>
              <a:t> </a:t>
            </a:r>
            <a:r>
              <a:rPr lang="zh-CN" altLang="en-US" b="0">
                <a:solidFill>
                  <a:srgbClr val="000000"/>
                </a:solidFill>
              </a:rPr>
              <a:t>就是最大值点</a:t>
            </a:r>
            <a:r>
              <a:rPr lang="en-US" altLang="zh-CN" b="0">
                <a:solidFill>
                  <a:srgbClr val="000000"/>
                </a:solidFill>
              </a:rPr>
              <a:t>,</a:t>
            </a:r>
            <a:endParaRPr lang="en-US" altLang="zh-CN" b="0" i="1">
              <a:solidFill>
                <a:srgbClr val="000000"/>
              </a:solidFill>
            </a:endParaRPr>
          </a:p>
        </p:txBody>
      </p:sp>
      <p:sp>
        <p:nvSpPr>
          <p:cNvPr id="365585" name="Text Box 17">
            <a:extLst>
              <a:ext uri="{FF2B5EF4-FFF2-40B4-BE49-F238E27FC236}">
                <a16:creationId xmlns:a16="http://schemas.microsoft.com/office/drawing/2014/main" id="{149C3930-38F2-469F-A222-3768D3DCA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149725"/>
            <a:ext cx="24384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FFFF"/>
                    </a:gs>
                    <a:gs pos="100000">
                      <a:srgbClr val="FFFF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b="0"/>
              <a:t> </a:t>
            </a:r>
            <a:r>
              <a:rPr lang="zh-CN" altLang="en-US" b="0">
                <a:solidFill>
                  <a:srgbClr val="000000"/>
                </a:solidFill>
              </a:rPr>
              <a:t>最大体积为</a:t>
            </a:r>
            <a:endParaRPr lang="zh-CN" altLang="en-US" b="0" i="1">
              <a:solidFill>
                <a:srgbClr val="000000"/>
              </a:solidFill>
            </a:endParaRPr>
          </a:p>
        </p:txBody>
      </p:sp>
      <p:graphicFrame>
        <p:nvGraphicFramePr>
          <p:cNvPr id="365586" name="Object 18">
            <a:extLst>
              <a:ext uri="{FF2B5EF4-FFF2-40B4-BE49-F238E27FC236}">
                <a16:creationId xmlns:a16="http://schemas.microsoft.com/office/drawing/2014/main" id="{6AEE341E-74B6-4BC9-98C0-AA6ECC1B65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0488" y="4581525"/>
          <a:ext cx="3144837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16" name="Equation" r:id="rId5" imgW="1358640" imgH="444240" progId="Equation.DSMT4">
                  <p:embed/>
                </p:oleObj>
              </mc:Choice>
              <mc:Fallback>
                <p:oleObj name="Equation" r:id="rId5" imgW="1358640" imgH="4442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4581525"/>
                        <a:ext cx="3144837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87" name="Object 19">
            <a:extLst>
              <a:ext uri="{FF2B5EF4-FFF2-40B4-BE49-F238E27FC236}">
                <a16:creationId xmlns:a16="http://schemas.microsoft.com/office/drawing/2014/main" id="{B6A55E3D-D89B-47A4-B74B-699F242DD5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1638" y="5319713"/>
          <a:ext cx="1411287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17" name="Equation" r:id="rId7" imgW="609480" imgH="419040" progId="Equation.DSMT4">
                  <p:embed/>
                </p:oleObj>
              </mc:Choice>
              <mc:Fallback>
                <p:oleObj name="Equation" r:id="rId7" imgW="609480" imgH="419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1638" y="5319713"/>
                        <a:ext cx="1411287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95" name="Text Box 27">
            <a:extLst>
              <a:ext uri="{FF2B5EF4-FFF2-40B4-BE49-F238E27FC236}">
                <a16:creationId xmlns:a16="http://schemas.microsoft.com/office/drawing/2014/main" id="{AC2DEA0C-A36A-417B-8527-6CC0D1CEE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764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b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endParaRPr lang="zh-CN" altLang="en-US" b="0">
              <a:solidFill>
                <a:srgbClr val="CC0000"/>
              </a:solidFill>
            </a:endParaRPr>
          </a:p>
        </p:txBody>
      </p:sp>
      <p:graphicFrame>
        <p:nvGraphicFramePr>
          <p:cNvPr id="365599" name="Object 31">
            <a:extLst>
              <a:ext uri="{FF2B5EF4-FFF2-40B4-BE49-F238E27FC236}">
                <a16:creationId xmlns:a16="http://schemas.microsoft.com/office/drawing/2014/main" id="{104E82CB-ABF9-444D-8B79-B05C6273ED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2488" y="4049713"/>
          <a:ext cx="28225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18" name="Equation" r:id="rId9" imgW="1218960" imgH="228600" progId="Equation.DSMT4">
                  <p:embed/>
                </p:oleObj>
              </mc:Choice>
              <mc:Fallback>
                <p:oleObj name="Equation" r:id="rId9" imgW="1218960" imgH="2286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049713"/>
                        <a:ext cx="282257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600" name="Object 32">
            <a:extLst>
              <a:ext uri="{FF2B5EF4-FFF2-40B4-BE49-F238E27FC236}">
                <a16:creationId xmlns:a16="http://schemas.microsoft.com/office/drawing/2014/main" id="{50864282-75A9-4DA0-B76F-515AE6D7C9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3475" y="4149725"/>
          <a:ext cx="13271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19" name="Equation" r:id="rId11" imgW="596880" imgH="177480" progId="Equation.DSMT4">
                  <p:embed/>
                </p:oleObj>
              </mc:Choice>
              <mc:Fallback>
                <p:oleObj name="Equation" r:id="rId11" imgW="596880" imgH="17748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475" y="4149725"/>
                        <a:ext cx="13271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601" name="Object 33">
            <a:extLst>
              <a:ext uri="{FF2B5EF4-FFF2-40B4-BE49-F238E27FC236}">
                <a16:creationId xmlns:a16="http://schemas.microsoft.com/office/drawing/2014/main" id="{BDB56FBA-A583-4533-B658-9FF259A220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5913" y="4738688"/>
          <a:ext cx="26162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20" name="Equation" r:id="rId13" imgW="1130040" imgH="241200" progId="Equation.DSMT4">
                  <p:embed/>
                </p:oleObj>
              </mc:Choice>
              <mc:Fallback>
                <p:oleObj name="Equation" r:id="rId13" imgW="1130040" imgH="2412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4738688"/>
                        <a:ext cx="26162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602" name="Text Box 34">
            <a:extLst>
              <a:ext uri="{FF2B5EF4-FFF2-40B4-BE49-F238E27FC236}">
                <a16:creationId xmlns:a16="http://schemas.microsoft.com/office/drawing/2014/main" id="{BCF6240E-D9DF-4219-B383-A9AC714EC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588" y="1600200"/>
            <a:ext cx="32004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FFFF"/>
                    </a:gs>
                    <a:gs pos="100000">
                      <a:srgbClr val="FFFF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</a:rPr>
              <a:t>设圆柱体的高为</a:t>
            </a:r>
            <a:r>
              <a:rPr lang="en-US" altLang="zh-CN" b="0">
                <a:solidFill>
                  <a:srgbClr val="000000"/>
                </a:solidFill>
              </a:rPr>
              <a:t>2</a:t>
            </a:r>
            <a:r>
              <a:rPr lang="en-US" altLang="zh-CN" b="0" i="1">
                <a:solidFill>
                  <a:srgbClr val="000000"/>
                </a:solidFill>
              </a:rPr>
              <a:t>h,</a:t>
            </a:r>
          </a:p>
        </p:txBody>
      </p:sp>
      <p:sp>
        <p:nvSpPr>
          <p:cNvPr id="365603" name="Rectangle 35">
            <a:extLst>
              <a:ext uri="{FF2B5EF4-FFF2-40B4-BE49-F238E27FC236}">
                <a16:creationId xmlns:a16="http://schemas.microsoft.com/office/drawing/2014/main" id="{CA6761BA-6413-47EE-91F8-BC3D2A174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2276475"/>
            <a:ext cx="220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b="0">
                <a:solidFill>
                  <a:srgbClr val="000000"/>
                </a:solidFill>
              </a:rPr>
              <a:t>底半径为</a:t>
            </a:r>
            <a:r>
              <a:rPr lang="en-US" altLang="zh-CN" b="0" i="1">
                <a:solidFill>
                  <a:srgbClr val="000000"/>
                </a:solidFill>
              </a:rPr>
              <a:t>r,</a:t>
            </a:r>
          </a:p>
        </p:txBody>
      </p:sp>
      <p:sp>
        <p:nvSpPr>
          <p:cNvPr id="365604" name="Rectangle 36">
            <a:extLst>
              <a:ext uri="{FF2B5EF4-FFF2-40B4-BE49-F238E27FC236}">
                <a16:creationId xmlns:a16="http://schemas.microsoft.com/office/drawing/2014/main" id="{5CB8FE0A-7634-41E7-9244-25D7C034E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513" y="2276475"/>
            <a:ext cx="1979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b="0">
                <a:solidFill>
                  <a:srgbClr val="000000"/>
                </a:solidFill>
              </a:rPr>
              <a:t>体积为</a:t>
            </a:r>
            <a:r>
              <a:rPr lang="en-US" altLang="zh-CN" b="0" i="1">
                <a:solidFill>
                  <a:srgbClr val="000000"/>
                </a:solidFill>
              </a:rPr>
              <a:t>V,</a:t>
            </a:r>
          </a:p>
        </p:txBody>
      </p:sp>
      <p:sp>
        <p:nvSpPr>
          <p:cNvPr id="365605" name="Text Box 37">
            <a:extLst>
              <a:ext uri="{FF2B5EF4-FFF2-40B4-BE49-F238E27FC236}">
                <a16:creationId xmlns:a16="http://schemas.microsoft.com/office/drawing/2014/main" id="{044DD19F-9C43-4B0F-8466-5F335D7EA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537368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</a:rPr>
              <a:t>令</a:t>
            </a:r>
          </a:p>
        </p:txBody>
      </p:sp>
      <p:graphicFrame>
        <p:nvGraphicFramePr>
          <p:cNvPr id="365606" name="Object 38">
            <a:extLst>
              <a:ext uri="{FF2B5EF4-FFF2-40B4-BE49-F238E27FC236}">
                <a16:creationId xmlns:a16="http://schemas.microsoft.com/office/drawing/2014/main" id="{14CE88CC-A834-4E93-B006-C38D05EB81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4125" y="5418138"/>
          <a:ext cx="10287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21" name="Equation" r:id="rId15" imgW="444240" imgH="228600" progId="Equation.DSMT4">
                  <p:embed/>
                </p:oleObj>
              </mc:Choice>
              <mc:Fallback>
                <p:oleObj name="Equation" r:id="rId15" imgW="444240" imgH="2286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5418138"/>
                        <a:ext cx="10287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607" name="Text Box 39">
            <a:extLst>
              <a:ext uri="{FF2B5EF4-FFF2-40B4-BE49-F238E27FC236}">
                <a16:creationId xmlns:a16="http://schemas.microsoft.com/office/drawing/2014/main" id="{5031EC7C-FF32-4C73-A8D4-2D6AD7E22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050" y="5357813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</a:rPr>
              <a:t>得</a:t>
            </a:r>
          </a:p>
        </p:txBody>
      </p:sp>
      <p:sp>
        <p:nvSpPr>
          <p:cNvPr id="365609" name="Text Box 41">
            <a:extLst>
              <a:ext uri="{FF2B5EF4-FFF2-40B4-BE49-F238E27FC236}">
                <a16:creationId xmlns:a16="http://schemas.microsoft.com/office/drawing/2014/main" id="{6768473D-F4B8-45C0-90E4-3C51CA25B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88" y="549275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</a:rPr>
              <a:t>求内接于球的圆柱体的最大体积</a:t>
            </a:r>
            <a:r>
              <a:rPr lang="en-US" altLang="zh-CN" b="0">
                <a:solidFill>
                  <a:srgbClr val="000000"/>
                </a:solidFill>
              </a:rPr>
              <a:t>, </a:t>
            </a:r>
            <a:r>
              <a:rPr lang="zh-CN" altLang="en-US" b="0">
                <a:solidFill>
                  <a:srgbClr val="000000"/>
                </a:solidFill>
              </a:rPr>
              <a:t>设球的</a:t>
            </a:r>
          </a:p>
        </p:txBody>
      </p:sp>
      <p:graphicFrame>
        <p:nvGraphicFramePr>
          <p:cNvPr id="365610" name="Object 42">
            <a:extLst>
              <a:ext uri="{FF2B5EF4-FFF2-40B4-BE49-F238E27FC236}">
                <a16:creationId xmlns:a16="http://schemas.microsoft.com/office/drawing/2014/main" id="{AF96B631-31C5-4155-81E0-61FA2965BD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6850" y="5232400"/>
          <a:ext cx="10731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22" name="Equation" r:id="rId17" imgW="482400" imgH="419040" progId="Equation.DSMT4">
                  <p:embed/>
                </p:oleObj>
              </mc:Choice>
              <mc:Fallback>
                <p:oleObj name="Equation" r:id="rId17" imgW="482400" imgH="41904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5232400"/>
                        <a:ext cx="10731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612" name="Object 44">
            <a:extLst>
              <a:ext uri="{FF2B5EF4-FFF2-40B4-BE49-F238E27FC236}">
                <a16:creationId xmlns:a16="http://schemas.microsoft.com/office/drawing/2014/main" id="{1DF3879D-BB97-44A2-B93D-87D263B457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1800" y="2795588"/>
          <a:ext cx="17414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23" name="Equation" r:id="rId19" imgW="761760" imgH="203040" progId="Equation.DSMT4">
                  <p:embed/>
                </p:oleObj>
              </mc:Choice>
              <mc:Fallback>
                <p:oleObj name="Equation" r:id="rId19" imgW="761760" imgH="20304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795588"/>
                        <a:ext cx="17414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613" name="Text Box 45">
            <a:extLst>
              <a:ext uri="{FF2B5EF4-FFF2-40B4-BE49-F238E27FC236}">
                <a16:creationId xmlns:a16="http://schemas.microsoft.com/office/drawing/2014/main" id="{443F567A-45B7-4998-97F7-601C5C644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0" y="3357563"/>
            <a:ext cx="511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</a:rPr>
              <a:t>得</a:t>
            </a:r>
          </a:p>
        </p:txBody>
      </p:sp>
      <p:graphicFrame>
        <p:nvGraphicFramePr>
          <p:cNvPr id="365614" name="Object 46">
            <a:extLst>
              <a:ext uri="{FF2B5EF4-FFF2-40B4-BE49-F238E27FC236}">
                <a16:creationId xmlns:a16="http://schemas.microsoft.com/office/drawing/2014/main" id="{A1782E82-69E4-4B37-BC4B-5AF84E38C7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0575" y="3392488"/>
          <a:ext cx="21637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24" name="公式" r:id="rId21" imgW="939600" imgH="203040" progId="Equation.3">
                  <p:embed/>
                </p:oleObj>
              </mc:Choice>
              <mc:Fallback>
                <p:oleObj name="公式" r:id="rId21" imgW="939600" imgH="2030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3392488"/>
                        <a:ext cx="216376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5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65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6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36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81" grpId="0" autoUpdateAnimBg="0"/>
      <p:bldP spid="365582" grpId="0" autoUpdateAnimBg="0"/>
      <p:bldP spid="365584" grpId="0" autoUpdateAnimBg="0"/>
      <p:bldP spid="36558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1992D2AA-7ED0-4110-96D8-1549397F0E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9261-E3F8-44C4-A694-9411339434E6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91170" name="Text Box 2">
            <a:extLst>
              <a:ext uri="{FF2B5EF4-FFF2-40B4-BE49-F238E27FC236}">
                <a16:creationId xmlns:a16="http://schemas.microsoft.com/office/drawing/2014/main" id="{38D573E8-43AB-46C7-A148-3173092D0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1400"/>
            <a:ext cx="86868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zh-CN" altLang="en-US" sz="4000" b="0">
                <a:solidFill>
                  <a:srgbClr val="CC0000"/>
                </a:solidFill>
                <a:cs typeface="Times New Roman" panose="02020603050405020304" pitchFamily="18" charset="0"/>
              </a:rPr>
              <a:t>作业</a:t>
            </a:r>
            <a:r>
              <a:rPr lang="en-US" altLang="zh-CN" sz="4000" b="0">
                <a:solidFill>
                  <a:srgbClr val="CC0000"/>
                </a:solidFill>
                <a:cs typeface="Times New Roman" panose="02020603050405020304" pitchFamily="18" charset="0"/>
              </a:rPr>
              <a:t>3.2</a:t>
            </a:r>
          </a:p>
          <a:p>
            <a:pPr algn="l">
              <a:lnSpc>
                <a:spcPct val="120000"/>
              </a:lnSpc>
              <a:buFont typeface="Symbol" panose="05050102010706020507" pitchFamily="18" charset="2"/>
              <a:buNone/>
            </a:pPr>
            <a:endParaRPr lang="en-US" altLang="zh-CN" sz="4000" b="0">
              <a:latin typeface="Symbol" panose="05050102010706020507" pitchFamily="18" charset="2"/>
            </a:endParaRP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EB9CB523-85C0-482C-A033-835E1948AB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1B0FA-2EE5-40E0-AB71-F05A6DC1F93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77858" name="Text Box 2">
            <a:extLst>
              <a:ext uri="{FF2B5EF4-FFF2-40B4-BE49-F238E27FC236}">
                <a16:creationId xmlns:a16="http://schemas.microsoft.com/office/drawing/2014/main" id="{E1FB55D3-9DE7-4202-AACE-D78D426C9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705850" cy="206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000">
            <a:sp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b="0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定理</a:t>
            </a:r>
            <a:r>
              <a:rPr lang="en-US" altLang="zh-CN" b="0">
                <a:solidFill>
                  <a:srgbClr val="CC0000"/>
                </a:solidFill>
                <a:ea typeface="黑体" panose="02010609060101010101" pitchFamily="49" charset="-122"/>
              </a:rPr>
              <a:t>1(</a:t>
            </a:r>
            <a:r>
              <a:rPr lang="zh-CN" altLang="en-US" b="0">
                <a:solidFill>
                  <a:srgbClr val="CC0000"/>
                </a:solidFill>
                <a:ea typeface="黑体" panose="02010609060101010101" pitchFamily="49" charset="-122"/>
              </a:rPr>
              <a:t>函数单调性的判定法</a:t>
            </a:r>
            <a:r>
              <a:rPr lang="en-US" altLang="zh-CN" b="0">
                <a:solidFill>
                  <a:srgbClr val="CC0000"/>
                </a:solidFill>
                <a:ea typeface="黑体" panose="02010609060101010101" pitchFamily="49" charset="-122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en-US" altLang="zh-CN" b="0">
                <a:solidFill>
                  <a:schemeClr val="tx2"/>
                </a:solidFill>
              </a:rPr>
              <a:t>        </a:t>
            </a:r>
            <a:r>
              <a:rPr lang="zh-CN" altLang="en-US" b="0">
                <a:solidFill>
                  <a:srgbClr val="000000"/>
                </a:solidFill>
              </a:rPr>
              <a:t>设函数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zh-CN" altLang="en-US" b="0">
                <a:solidFill>
                  <a:srgbClr val="000000"/>
                </a:solidFill>
              </a:rPr>
              <a:t>在</a:t>
            </a:r>
            <a:r>
              <a:rPr lang="en-US" altLang="zh-CN" b="0">
                <a:solidFill>
                  <a:srgbClr val="000000"/>
                </a:solidFill>
              </a:rPr>
              <a:t>[</a:t>
            </a:r>
            <a:r>
              <a:rPr lang="en-US" altLang="zh-CN" b="0" i="1">
                <a:solidFill>
                  <a:srgbClr val="000000"/>
                </a:solidFill>
              </a:rPr>
              <a:t>a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 i="1">
                <a:solidFill>
                  <a:srgbClr val="000000"/>
                </a:solidFill>
              </a:rPr>
              <a:t>b</a:t>
            </a:r>
            <a:r>
              <a:rPr lang="en-US" altLang="zh-CN" b="0">
                <a:solidFill>
                  <a:srgbClr val="000000"/>
                </a:solidFill>
              </a:rPr>
              <a:t>]</a:t>
            </a:r>
            <a:r>
              <a:rPr lang="zh-CN" altLang="en-US" b="0">
                <a:solidFill>
                  <a:srgbClr val="000000"/>
                </a:solidFill>
              </a:rPr>
              <a:t>上连续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zh-CN" altLang="en-US" b="0">
                <a:solidFill>
                  <a:srgbClr val="000000"/>
                </a:solidFill>
              </a:rPr>
              <a:t>  在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a</a:t>
            </a:r>
            <a:r>
              <a:rPr lang="en-US" altLang="zh-CN" b="0">
                <a:solidFill>
                  <a:srgbClr val="000000"/>
                </a:solidFill>
              </a:rPr>
              <a:t>, </a:t>
            </a:r>
            <a:r>
              <a:rPr lang="en-US" altLang="zh-CN" b="0" i="1">
                <a:solidFill>
                  <a:srgbClr val="000000"/>
                </a:solidFill>
              </a:rPr>
              <a:t>b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zh-CN" altLang="en-US" b="0">
                <a:solidFill>
                  <a:srgbClr val="000000"/>
                </a:solidFill>
              </a:rPr>
              <a:t>内可导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b="0">
                <a:solidFill>
                  <a:srgbClr val="000000"/>
                </a:solidFill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</a:rPr>
              <a:t>        </a:t>
            </a:r>
            <a:r>
              <a:rPr lang="en-US" altLang="zh-CN" b="0">
                <a:solidFill>
                  <a:srgbClr val="000000"/>
                </a:solidFill>
              </a:rPr>
              <a:t>(1)</a:t>
            </a:r>
            <a:r>
              <a:rPr lang="zh-CN" altLang="en-US" b="0">
                <a:solidFill>
                  <a:srgbClr val="000000"/>
                </a:solidFill>
              </a:rPr>
              <a:t>如果在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a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 i="1">
                <a:solidFill>
                  <a:srgbClr val="000000"/>
                </a:solidFill>
              </a:rPr>
              <a:t>b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zh-CN" altLang="en-US" b="0">
                <a:solidFill>
                  <a:srgbClr val="000000"/>
                </a:solidFill>
              </a:rPr>
              <a:t>内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)&gt;0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  </a:t>
            </a:r>
            <a:r>
              <a:rPr lang="zh-CN" altLang="en-US" b="0">
                <a:solidFill>
                  <a:srgbClr val="000000"/>
                </a:solidFill>
              </a:rPr>
              <a:t>则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zh-CN" altLang="en-US" b="0">
                <a:solidFill>
                  <a:srgbClr val="000000"/>
                </a:solidFill>
              </a:rPr>
              <a:t>在</a:t>
            </a:r>
            <a:r>
              <a:rPr lang="en-US" altLang="zh-CN" b="0">
                <a:solidFill>
                  <a:srgbClr val="000000"/>
                </a:solidFill>
              </a:rPr>
              <a:t>[</a:t>
            </a:r>
            <a:r>
              <a:rPr lang="en-US" altLang="zh-CN" b="0" i="1">
                <a:solidFill>
                  <a:srgbClr val="000000"/>
                </a:solidFill>
              </a:rPr>
              <a:t>a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 i="1">
                <a:solidFill>
                  <a:srgbClr val="000000"/>
                </a:solidFill>
              </a:rPr>
              <a:t>b</a:t>
            </a:r>
            <a:r>
              <a:rPr lang="en-US" altLang="zh-CN" b="0">
                <a:solidFill>
                  <a:srgbClr val="000000"/>
                </a:solidFill>
              </a:rPr>
              <a:t>]</a:t>
            </a:r>
            <a:r>
              <a:rPr lang="zh-CN" altLang="en-US" b="0">
                <a:solidFill>
                  <a:srgbClr val="000000"/>
                </a:solidFill>
              </a:rPr>
              <a:t>上单调增加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</a:t>
            </a:r>
            <a:r>
              <a:rPr lang="zh-CN" altLang="en-US" b="0">
                <a:solidFill>
                  <a:srgbClr val="000000"/>
                </a:solidFill>
              </a:rPr>
              <a:t>     </a:t>
            </a:r>
          </a:p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</a:rPr>
              <a:t>        </a:t>
            </a:r>
            <a:r>
              <a:rPr lang="en-US" altLang="zh-CN" b="0">
                <a:solidFill>
                  <a:srgbClr val="000000"/>
                </a:solidFill>
              </a:rPr>
              <a:t>(2)</a:t>
            </a:r>
            <a:r>
              <a:rPr lang="zh-CN" altLang="en-US" b="0">
                <a:solidFill>
                  <a:srgbClr val="000000"/>
                </a:solidFill>
              </a:rPr>
              <a:t>如果在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a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 i="1">
                <a:solidFill>
                  <a:srgbClr val="000000"/>
                </a:solidFill>
              </a:rPr>
              <a:t>b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zh-CN" altLang="en-US" b="0">
                <a:solidFill>
                  <a:srgbClr val="000000"/>
                </a:solidFill>
              </a:rPr>
              <a:t>内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)&lt;0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  </a:t>
            </a:r>
            <a:r>
              <a:rPr lang="zh-CN" altLang="en-US" b="0">
                <a:solidFill>
                  <a:srgbClr val="000000"/>
                </a:solidFill>
              </a:rPr>
              <a:t>则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zh-CN" altLang="en-US" b="0">
                <a:solidFill>
                  <a:srgbClr val="000000"/>
                </a:solidFill>
              </a:rPr>
              <a:t>在</a:t>
            </a:r>
            <a:r>
              <a:rPr lang="en-US" altLang="zh-CN" b="0">
                <a:solidFill>
                  <a:srgbClr val="000000"/>
                </a:solidFill>
              </a:rPr>
              <a:t>[</a:t>
            </a:r>
            <a:r>
              <a:rPr lang="en-US" altLang="zh-CN" b="0" i="1">
                <a:solidFill>
                  <a:srgbClr val="000000"/>
                </a:solidFill>
              </a:rPr>
              <a:t>a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 i="1">
                <a:solidFill>
                  <a:srgbClr val="000000"/>
                </a:solidFill>
              </a:rPr>
              <a:t>b</a:t>
            </a:r>
            <a:r>
              <a:rPr lang="en-US" altLang="zh-CN" b="0">
                <a:solidFill>
                  <a:srgbClr val="000000"/>
                </a:solidFill>
              </a:rPr>
              <a:t>]</a:t>
            </a:r>
            <a:r>
              <a:rPr lang="zh-CN" altLang="en-US" b="0">
                <a:solidFill>
                  <a:srgbClr val="000000"/>
                </a:solidFill>
              </a:rPr>
              <a:t>上单调减少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b="0">
                <a:solidFill>
                  <a:schemeClr val="tx2"/>
                </a:solidFill>
              </a:rPr>
              <a:t>  </a:t>
            </a:r>
          </a:p>
        </p:txBody>
      </p:sp>
      <p:sp>
        <p:nvSpPr>
          <p:cNvPr id="377859" name="Line 3">
            <a:extLst>
              <a:ext uri="{FF2B5EF4-FFF2-40B4-BE49-F238E27FC236}">
                <a16:creationId xmlns:a16="http://schemas.microsoft.com/office/drawing/2014/main" id="{00F15C97-1CF6-4D95-A649-68E9CCE90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349500"/>
            <a:ext cx="91440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7860" name="Group 4">
            <a:extLst>
              <a:ext uri="{FF2B5EF4-FFF2-40B4-BE49-F238E27FC236}">
                <a16:creationId xmlns:a16="http://schemas.microsoft.com/office/drawing/2014/main" id="{261367F4-1F44-4799-8466-4086F995C7A2}"/>
              </a:ext>
            </a:extLst>
          </p:cNvPr>
          <p:cNvGrpSpPr>
            <a:grpSpLocks/>
          </p:cNvGrpSpPr>
          <p:nvPr/>
        </p:nvGrpSpPr>
        <p:grpSpPr bwMode="auto">
          <a:xfrm>
            <a:off x="2066925" y="3636963"/>
            <a:ext cx="5043488" cy="2897187"/>
            <a:chOff x="1302" y="1965"/>
            <a:chExt cx="3177" cy="2028"/>
          </a:xfrm>
        </p:grpSpPr>
        <p:pic>
          <p:nvPicPr>
            <p:cNvPr id="377861" name="Picture 5" descr="单调性">
              <a:extLst>
                <a:ext uri="{FF2B5EF4-FFF2-40B4-BE49-F238E27FC236}">
                  <a16:creationId xmlns:a16="http://schemas.microsoft.com/office/drawing/2014/main" id="{854D6F4B-897E-43AB-AFC1-08EA9F77F82B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" y="1973"/>
              <a:ext cx="3168" cy="2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7862" name="Rectangle 6">
              <a:extLst>
                <a:ext uri="{FF2B5EF4-FFF2-40B4-BE49-F238E27FC236}">
                  <a16:creationId xmlns:a16="http://schemas.microsoft.com/office/drawing/2014/main" id="{89936F15-A4AC-4139-BDCB-DC3C4C1FF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1965"/>
              <a:ext cx="3172" cy="2028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7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7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7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7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E3C7E77A-2315-446C-8488-18E2062BD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CC9F8-6136-4D9E-89F7-0D43B1F4360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78882" name="Text Box 2">
            <a:extLst>
              <a:ext uri="{FF2B5EF4-FFF2-40B4-BE49-F238E27FC236}">
                <a16:creationId xmlns:a16="http://schemas.microsoft.com/office/drawing/2014/main" id="{4987A77A-6791-48BE-8E00-FA54111A9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705850" cy="206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000">
            <a:sp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b="0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定理</a:t>
            </a:r>
            <a:r>
              <a:rPr lang="en-US" altLang="zh-CN" b="0">
                <a:solidFill>
                  <a:srgbClr val="CC0000"/>
                </a:solidFill>
                <a:ea typeface="黑体" panose="02010609060101010101" pitchFamily="49" charset="-122"/>
              </a:rPr>
              <a:t>1(</a:t>
            </a:r>
            <a:r>
              <a:rPr lang="zh-CN" altLang="en-US" b="0">
                <a:solidFill>
                  <a:srgbClr val="CC0000"/>
                </a:solidFill>
                <a:ea typeface="黑体" panose="02010609060101010101" pitchFamily="49" charset="-122"/>
              </a:rPr>
              <a:t>函数单调性的判定法</a:t>
            </a:r>
            <a:r>
              <a:rPr lang="en-US" altLang="zh-CN" b="0">
                <a:solidFill>
                  <a:srgbClr val="CC0000"/>
                </a:solidFill>
                <a:ea typeface="黑体" panose="02010609060101010101" pitchFamily="49" charset="-122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en-US" altLang="zh-CN" b="0">
                <a:solidFill>
                  <a:schemeClr val="tx2"/>
                </a:solidFill>
              </a:rPr>
              <a:t>        </a:t>
            </a:r>
            <a:r>
              <a:rPr lang="zh-CN" altLang="en-US" b="0">
                <a:solidFill>
                  <a:srgbClr val="000000"/>
                </a:solidFill>
              </a:rPr>
              <a:t>设函数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zh-CN" altLang="en-US" b="0">
                <a:solidFill>
                  <a:srgbClr val="000000"/>
                </a:solidFill>
              </a:rPr>
              <a:t>在</a:t>
            </a:r>
            <a:r>
              <a:rPr lang="en-US" altLang="zh-CN" b="0">
                <a:solidFill>
                  <a:srgbClr val="000000"/>
                </a:solidFill>
              </a:rPr>
              <a:t>[</a:t>
            </a:r>
            <a:r>
              <a:rPr lang="en-US" altLang="zh-CN" b="0" i="1">
                <a:solidFill>
                  <a:srgbClr val="000000"/>
                </a:solidFill>
              </a:rPr>
              <a:t>a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 i="1">
                <a:solidFill>
                  <a:srgbClr val="000000"/>
                </a:solidFill>
              </a:rPr>
              <a:t>b</a:t>
            </a:r>
            <a:r>
              <a:rPr lang="en-US" altLang="zh-CN" b="0">
                <a:solidFill>
                  <a:srgbClr val="000000"/>
                </a:solidFill>
              </a:rPr>
              <a:t>]</a:t>
            </a:r>
            <a:r>
              <a:rPr lang="zh-CN" altLang="en-US" b="0">
                <a:solidFill>
                  <a:srgbClr val="000000"/>
                </a:solidFill>
              </a:rPr>
              <a:t>上连续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zh-CN" altLang="en-US" b="0">
                <a:solidFill>
                  <a:srgbClr val="000000"/>
                </a:solidFill>
              </a:rPr>
              <a:t>  在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a</a:t>
            </a:r>
            <a:r>
              <a:rPr lang="en-US" altLang="zh-CN" b="0">
                <a:solidFill>
                  <a:srgbClr val="000000"/>
                </a:solidFill>
              </a:rPr>
              <a:t>, </a:t>
            </a:r>
            <a:r>
              <a:rPr lang="en-US" altLang="zh-CN" b="0" i="1">
                <a:solidFill>
                  <a:srgbClr val="000000"/>
                </a:solidFill>
              </a:rPr>
              <a:t>b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zh-CN" altLang="en-US" b="0">
                <a:solidFill>
                  <a:srgbClr val="000000"/>
                </a:solidFill>
              </a:rPr>
              <a:t>内可导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b="0">
                <a:solidFill>
                  <a:srgbClr val="000000"/>
                </a:solidFill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</a:rPr>
              <a:t>        </a:t>
            </a:r>
            <a:r>
              <a:rPr lang="en-US" altLang="zh-CN" b="0">
                <a:solidFill>
                  <a:srgbClr val="000000"/>
                </a:solidFill>
              </a:rPr>
              <a:t>(1)</a:t>
            </a:r>
            <a:r>
              <a:rPr lang="zh-CN" altLang="en-US" b="0">
                <a:solidFill>
                  <a:srgbClr val="000000"/>
                </a:solidFill>
              </a:rPr>
              <a:t>如果在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a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 i="1">
                <a:solidFill>
                  <a:srgbClr val="000000"/>
                </a:solidFill>
              </a:rPr>
              <a:t>b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zh-CN" altLang="en-US" b="0">
                <a:solidFill>
                  <a:srgbClr val="000000"/>
                </a:solidFill>
              </a:rPr>
              <a:t>内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)&gt;0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  </a:t>
            </a:r>
            <a:r>
              <a:rPr lang="zh-CN" altLang="en-US" b="0">
                <a:solidFill>
                  <a:srgbClr val="000000"/>
                </a:solidFill>
              </a:rPr>
              <a:t>则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zh-CN" altLang="en-US" b="0">
                <a:solidFill>
                  <a:srgbClr val="000000"/>
                </a:solidFill>
              </a:rPr>
              <a:t>在</a:t>
            </a:r>
            <a:r>
              <a:rPr lang="en-US" altLang="zh-CN" b="0">
                <a:solidFill>
                  <a:srgbClr val="000000"/>
                </a:solidFill>
              </a:rPr>
              <a:t>[</a:t>
            </a:r>
            <a:r>
              <a:rPr lang="en-US" altLang="zh-CN" b="0" i="1">
                <a:solidFill>
                  <a:srgbClr val="000000"/>
                </a:solidFill>
              </a:rPr>
              <a:t>a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 i="1">
                <a:solidFill>
                  <a:srgbClr val="000000"/>
                </a:solidFill>
              </a:rPr>
              <a:t>b</a:t>
            </a:r>
            <a:r>
              <a:rPr lang="en-US" altLang="zh-CN" b="0">
                <a:solidFill>
                  <a:srgbClr val="000000"/>
                </a:solidFill>
              </a:rPr>
              <a:t>]</a:t>
            </a:r>
            <a:r>
              <a:rPr lang="zh-CN" altLang="en-US" b="0">
                <a:solidFill>
                  <a:srgbClr val="000000"/>
                </a:solidFill>
              </a:rPr>
              <a:t>上单调增加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</a:t>
            </a:r>
            <a:r>
              <a:rPr lang="zh-CN" altLang="en-US" b="0">
                <a:solidFill>
                  <a:srgbClr val="000000"/>
                </a:solidFill>
              </a:rPr>
              <a:t>     </a:t>
            </a:r>
          </a:p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</a:rPr>
              <a:t>        </a:t>
            </a:r>
            <a:r>
              <a:rPr lang="en-US" altLang="zh-CN" b="0">
                <a:solidFill>
                  <a:srgbClr val="000000"/>
                </a:solidFill>
              </a:rPr>
              <a:t>(2)</a:t>
            </a:r>
            <a:r>
              <a:rPr lang="zh-CN" altLang="en-US" b="0">
                <a:solidFill>
                  <a:srgbClr val="000000"/>
                </a:solidFill>
              </a:rPr>
              <a:t>如果在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a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 i="1">
                <a:solidFill>
                  <a:srgbClr val="000000"/>
                </a:solidFill>
              </a:rPr>
              <a:t>b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zh-CN" altLang="en-US" b="0">
                <a:solidFill>
                  <a:srgbClr val="000000"/>
                </a:solidFill>
              </a:rPr>
              <a:t>内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)&lt;0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  </a:t>
            </a:r>
            <a:r>
              <a:rPr lang="zh-CN" altLang="en-US" b="0">
                <a:solidFill>
                  <a:srgbClr val="000000"/>
                </a:solidFill>
              </a:rPr>
              <a:t>则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zh-CN" altLang="en-US" b="0">
                <a:solidFill>
                  <a:srgbClr val="000000"/>
                </a:solidFill>
              </a:rPr>
              <a:t>在</a:t>
            </a:r>
            <a:r>
              <a:rPr lang="en-US" altLang="zh-CN" b="0">
                <a:solidFill>
                  <a:srgbClr val="000000"/>
                </a:solidFill>
              </a:rPr>
              <a:t>[</a:t>
            </a:r>
            <a:r>
              <a:rPr lang="en-US" altLang="zh-CN" b="0" i="1">
                <a:solidFill>
                  <a:srgbClr val="000000"/>
                </a:solidFill>
              </a:rPr>
              <a:t>a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 i="1">
                <a:solidFill>
                  <a:srgbClr val="000000"/>
                </a:solidFill>
              </a:rPr>
              <a:t>b</a:t>
            </a:r>
            <a:r>
              <a:rPr lang="en-US" altLang="zh-CN" b="0">
                <a:solidFill>
                  <a:srgbClr val="000000"/>
                </a:solidFill>
              </a:rPr>
              <a:t>]</a:t>
            </a:r>
            <a:r>
              <a:rPr lang="zh-CN" altLang="en-US" b="0">
                <a:solidFill>
                  <a:srgbClr val="000000"/>
                </a:solidFill>
              </a:rPr>
              <a:t>上单调减少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b="0">
                <a:solidFill>
                  <a:schemeClr val="tx2"/>
                </a:solidFill>
              </a:rPr>
              <a:t>  </a:t>
            </a:r>
          </a:p>
        </p:txBody>
      </p:sp>
      <p:sp>
        <p:nvSpPr>
          <p:cNvPr id="378883" name="Text Box 3">
            <a:extLst>
              <a:ext uri="{FF2B5EF4-FFF2-40B4-BE49-F238E27FC236}">
                <a16:creationId xmlns:a16="http://schemas.microsoft.com/office/drawing/2014/main" id="{6E9D862B-BA44-47A5-A378-7E95DF1AD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2946400"/>
            <a:ext cx="8705850" cy="309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00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</a:rPr>
              <a:t>由拉格朗日中值公式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  </a:t>
            </a:r>
            <a:r>
              <a:rPr lang="zh-CN" altLang="en-US" b="0">
                <a:solidFill>
                  <a:srgbClr val="000000"/>
                </a:solidFill>
              </a:rPr>
              <a:t>有</a:t>
            </a:r>
          </a:p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</a:rPr>
              <a:t>                 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-30000">
                <a:solidFill>
                  <a:srgbClr val="000000"/>
                </a:solidFill>
              </a:rPr>
              <a:t>2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-30000">
                <a:solidFill>
                  <a:srgbClr val="000000"/>
                </a:solidFill>
              </a:rPr>
              <a:t>1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en-US" altLang="zh-CN" b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)(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-30000">
                <a:solidFill>
                  <a:srgbClr val="000000"/>
                </a:solidFill>
              </a:rPr>
              <a:t>2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-30000">
                <a:solidFill>
                  <a:srgbClr val="000000"/>
                </a:solidFill>
              </a:rPr>
              <a:t>1</a:t>
            </a:r>
            <a:r>
              <a:rPr lang="en-US" altLang="zh-CN" b="0">
                <a:solidFill>
                  <a:srgbClr val="000000"/>
                </a:solidFill>
              </a:rPr>
              <a:t>) 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-30000">
                <a:solidFill>
                  <a:srgbClr val="000000"/>
                </a:solidFill>
              </a:rPr>
              <a:t>1</a:t>
            </a:r>
            <a:r>
              <a:rPr lang="en-US" altLang="zh-CN" b="0">
                <a:solidFill>
                  <a:srgbClr val="000000"/>
                </a:solidFill>
              </a:rPr>
              <a:t>&lt;</a:t>
            </a:r>
            <a:r>
              <a:rPr lang="en-US" altLang="zh-CN" b="0" i="1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&lt;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-30000">
                <a:solidFill>
                  <a:srgbClr val="000000"/>
                </a:solidFill>
              </a:rPr>
              <a:t>2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</a:rPr>
              <a:t>因为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)&gt;0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>
                <a:solidFill>
                  <a:srgbClr val="000000"/>
                </a:solidFill>
              </a:rPr>
              <a:t>   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-30000">
                <a:solidFill>
                  <a:srgbClr val="000000"/>
                </a:solidFill>
              </a:rPr>
              <a:t>2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-30000">
                <a:solidFill>
                  <a:srgbClr val="000000"/>
                </a:solidFill>
              </a:rPr>
              <a:t>1</a:t>
            </a:r>
            <a:r>
              <a:rPr lang="en-US" altLang="zh-CN" b="0">
                <a:solidFill>
                  <a:srgbClr val="000000"/>
                </a:solidFill>
              </a:rPr>
              <a:t>&gt;0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 </a:t>
            </a:r>
            <a:r>
              <a:rPr lang="en-US" altLang="zh-CN" b="0">
                <a:solidFill>
                  <a:srgbClr val="000000"/>
                </a:solidFill>
                <a:latin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b="0">
                <a:solidFill>
                  <a:srgbClr val="000000"/>
                </a:solidFill>
                <a:latin typeface="华文中宋" panose="02010600040101010101" pitchFamily="2" charset="-122"/>
              </a:rPr>
              <a:t>所以</a:t>
            </a:r>
          </a:p>
          <a:p>
            <a:pPr algn="just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</a:rPr>
              <a:t>                 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-30000">
                <a:solidFill>
                  <a:srgbClr val="000000"/>
                </a:solidFill>
              </a:rPr>
              <a:t>2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-30000">
                <a:solidFill>
                  <a:srgbClr val="000000"/>
                </a:solidFill>
              </a:rPr>
              <a:t>1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)(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-30000">
                <a:solidFill>
                  <a:srgbClr val="000000"/>
                </a:solidFill>
              </a:rPr>
              <a:t>2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-30000">
                <a:solidFill>
                  <a:srgbClr val="000000"/>
                </a:solidFill>
              </a:rPr>
              <a:t>1</a:t>
            </a:r>
            <a:r>
              <a:rPr lang="en-US" altLang="zh-CN" b="0">
                <a:solidFill>
                  <a:srgbClr val="000000"/>
                </a:solidFill>
              </a:rPr>
              <a:t>)&gt;0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  <a:latin typeface="华文中宋" panose="02010600040101010101" pitchFamily="2" charset="-122"/>
              </a:rPr>
              <a:t>即 </a:t>
            </a:r>
            <a:r>
              <a:rPr lang="zh-CN" altLang="en-US" b="0">
                <a:solidFill>
                  <a:srgbClr val="000000"/>
                </a:solidFill>
              </a:rPr>
              <a:t>            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-30000">
                <a:solidFill>
                  <a:srgbClr val="000000"/>
                </a:solidFill>
              </a:rPr>
              <a:t>1</a:t>
            </a:r>
            <a:r>
              <a:rPr lang="en-US" altLang="zh-CN" b="0">
                <a:solidFill>
                  <a:srgbClr val="000000"/>
                </a:solidFill>
              </a:rPr>
              <a:t>)&lt;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-30000">
                <a:solidFill>
                  <a:srgbClr val="000000"/>
                </a:solidFill>
              </a:rPr>
              <a:t>2</a:t>
            </a:r>
            <a:r>
              <a:rPr lang="en-US" altLang="zh-CN" b="0">
                <a:solidFill>
                  <a:srgbClr val="000000"/>
                </a:solidFill>
              </a:rPr>
              <a:t>) 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</a:p>
          <a:p>
            <a:pPr algn="just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</a:rPr>
              <a:t>这就证明了函数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zh-CN" altLang="en-US" b="0">
                <a:solidFill>
                  <a:srgbClr val="000000"/>
                </a:solidFill>
              </a:rPr>
              <a:t>在</a:t>
            </a:r>
            <a:r>
              <a:rPr lang="en-US" altLang="zh-CN" b="0">
                <a:solidFill>
                  <a:srgbClr val="000000"/>
                </a:solidFill>
              </a:rPr>
              <a:t>[</a:t>
            </a:r>
            <a:r>
              <a:rPr lang="en-US" altLang="zh-CN" b="0" i="1">
                <a:solidFill>
                  <a:srgbClr val="000000"/>
                </a:solidFill>
              </a:rPr>
              <a:t>a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 i="1">
                <a:solidFill>
                  <a:srgbClr val="000000"/>
                </a:solidFill>
              </a:rPr>
              <a:t>b</a:t>
            </a:r>
            <a:r>
              <a:rPr lang="en-US" altLang="zh-CN" b="0">
                <a:solidFill>
                  <a:srgbClr val="000000"/>
                </a:solidFill>
              </a:rPr>
              <a:t>]</a:t>
            </a:r>
            <a:r>
              <a:rPr lang="zh-CN" altLang="en-US" b="0">
                <a:solidFill>
                  <a:srgbClr val="000000"/>
                </a:solidFill>
              </a:rPr>
              <a:t>上单调增加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78884" name="Text Box 4">
            <a:extLst>
              <a:ext uri="{FF2B5EF4-FFF2-40B4-BE49-F238E27FC236}">
                <a16:creationId xmlns:a16="http://schemas.microsoft.com/office/drawing/2014/main" id="{17D1160C-5E77-4FDC-85B4-384248460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97125"/>
            <a:ext cx="3048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>
                <a:solidFill>
                  <a:schemeClr val="tx2"/>
                </a:solidFill>
              </a:rPr>
              <a:t>        </a:t>
            </a:r>
            <a:r>
              <a:rPr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0">
                <a:solidFill>
                  <a:srgbClr val="000000"/>
                </a:solidFill>
              </a:rPr>
              <a:t>只证</a:t>
            </a:r>
            <a:r>
              <a:rPr lang="en-US" altLang="zh-CN" b="0">
                <a:solidFill>
                  <a:srgbClr val="000000"/>
                </a:solidFill>
              </a:rPr>
              <a:t>(1)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en-US" altLang="zh-CN" b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78885" name="Rectangle 5">
            <a:extLst>
              <a:ext uri="{FF2B5EF4-FFF2-40B4-BE49-F238E27FC236}">
                <a16:creationId xmlns:a16="http://schemas.microsoft.com/office/drawing/2014/main" id="{49EEA7C1-9DAA-4527-AB8C-B43C773E3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963" y="2397125"/>
            <a:ext cx="53546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</a:rPr>
              <a:t>在</a:t>
            </a:r>
            <a:r>
              <a:rPr lang="en-US" altLang="zh-CN" b="0">
                <a:solidFill>
                  <a:srgbClr val="000000"/>
                </a:solidFill>
              </a:rPr>
              <a:t>[</a:t>
            </a:r>
            <a:r>
              <a:rPr lang="en-US" altLang="zh-CN" b="0" i="1">
                <a:solidFill>
                  <a:srgbClr val="000000"/>
                </a:solidFill>
              </a:rPr>
              <a:t>a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 i="1">
                <a:solidFill>
                  <a:srgbClr val="000000"/>
                </a:solidFill>
              </a:rPr>
              <a:t>b</a:t>
            </a:r>
            <a:r>
              <a:rPr lang="en-US" altLang="zh-CN" b="0">
                <a:solidFill>
                  <a:srgbClr val="000000"/>
                </a:solidFill>
              </a:rPr>
              <a:t>]</a:t>
            </a:r>
            <a:r>
              <a:rPr lang="zh-CN" altLang="en-US" b="0">
                <a:solidFill>
                  <a:srgbClr val="000000"/>
                </a:solidFill>
              </a:rPr>
              <a:t>上任取两点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-30000">
                <a:solidFill>
                  <a:srgbClr val="000000"/>
                </a:solidFill>
              </a:rPr>
              <a:t>1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-30000">
                <a:solidFill>
                  <a:srgbClr val="000000"/>
                </a:solidFill>
              </a:rPr>
              <a:t>2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-30000">
                <a:solidFill>
                  <a:srgbClr val="000000"/>
                </a:solidFill>
              </a:rPr>
              <a:t>1</a:t>
            </a:r>
            <a:r>
              <a:rPr lang="en-US" altLang="zh-CN" b="0">
                <a:solidFill>
                  <a:srgbClr val="000000"/>
                </a:solidFill>
              </a:rPr>
              <a:t>&lt;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-30000">
                <a:solidFill>
                  <a:srgbClr val="000000"/>
                </a:solidFill>
              </a:rPr>
              <a:t>2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78886" name="Line 6">
            <a:extLst>
              <a:ext uri="{FF2B5EF4-FFF2-40B4-BE49-F238E27FC236}">
                <a16:creationId xmlns:a16="http://schemas.microsoft.com/office/drawing/2014/main" id="{266BECC8-8318-4ED7-920E-6FACB5109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349500"/>
            <a:ext cx="91440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 autoUpdateAnimBg="0"/>
      <p:bldP spid="378884" grpId="0" build="p" autoUpdateAnimBg="0"/>
      <p:bldP spid="37888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1">
            <a:extLst>
              <a:ext uri="{FF2B5EF4-FFF2-40B4-BE49-F238E27FC236}">
                <a16:creationId xmlns:a16="http://schemas.microsoft.com/office/drawing/2014/main" id="{16917125-81E6-453A-9026-4D046F1958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34E90-8346-494A-B8F0-27CF87C4849E}" type="slidenum">
              <a:rPr lang="en-US" altLang="zh-CN"/>
              <a:pPr/>
              <a:t>5</a:t>
            </a:fld>
            <a:endParaRPr lang="en-US" altLang="zh-CN"/>
          </a:p>
        </p:txBody>
      </p:sp>
      <p:graphicFrame>
        <p:nvGraphicFramePr>
          <p:cNvPr id="379906" name="Group 2">
            <a:extLst>
              <a:ext uri="{FF2B5EF4-FFF2-40B4-BE49-F238E27FC236}">
                <a16:creationId xmlns:a16="http://schemas.microsoft.com/office/drawing/2014/main" id="{BBBDAA96-CC4B-40FA-B779-79DDF3B9BE98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917825"/>
          <a:ext cx="5670550" cy="1654175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1678200637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196370349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06935130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1232120029"/>
                    </a:ext>
                  </a:extLst>
                </a:gridCol>
              </a:tblGrid>
              <a:tr h="5603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892126"/>
                  </a:ext>
                </a:extLst>
              </a:tr>
              <a:tr h="558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f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158501"/>
                  </a:ext>
                </a:extLst>
              </a:tr>
              <a:tr h="534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f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(</a:t>
                      </a: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033603"/>
                  </a:ext>
                </a:extLst>
              </a:tr>
            </a:tbl>
          </a:graphicData>
        </a:graphic>
      </p:graphicFrame>
      <p:sp>
        <p:nvSpPr>
          <p:cNvPr id="379928" name="Text Box 24">
            <a:extLst>
              <a:ext uri="{FF2B5EF4-FFF2-40B4-BE49-F238E27FC236}">
                <a16:creationId xmlns:a16="http://schemas.microsoft.com/office/drawing/2014/main" id="{CCBFE5E6-129D-4E5A-B634-01E252F6B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264275"/>
            <a:ext cx="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zh-CN" b="0"/>
          </a:p>
        </p:txBody>
      </p:sp>
      <p:sp>
        <p:nvSpPr>
          <p:cNvPr id="379929" name="Text Box 25">
            <a:extLst>
              <a:ext uri="{FF2B5EF4-FFF2-40B4-BE49-F238E27FC236}">
                <a16:creationId xmlns:a16="http://schemas.microsoft.com/office/drawing/2014/main" id="{D0B83AD8-CFC2-4B7E-B523-6D232D3B1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868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>
                <a:solidFill>
                  <a:schemeClr val="tx2"/>
                </a:solidFill>
              </a:rPr>
              <a:t>        </a:t>
            </a:r>
            <a:r>
              <a:rPr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0">
                <a:solidFill>
                  <a:srgbClr val="000000"/>
                </a:solidFill>
              </a:rPr>
              <a:t>确定函数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b="0">
                <a:solidFill>
                  <a:srgbClr val="000000"/>
                </a:solidFill>
              </a:rPr>
              <a:t>2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30000">
                <a:solidFill>
                  <a:srgbClr val="000000"/>
                </a:solidFill>
              </a:rPr>
              <a:t>3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="0">
                <a:solidFill>
                  <a:srgbClr val="000000"/>
                </a:solidFill>
              </a:rPr>
              <a:t>9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30000">
                <a:solidFill>
                  <a:srgbClr val="000000"/>
                </a:solidFill>
              </a:rPr>
              <a:t>2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</a:t>
            </a:r>
            <a:r>
              <a:rPr lang="en-US" altLang="zh-CN" b="0">
                <a:solidFill>
                  <a:srgbClr val="000000"/>
                </a:solidFill>
              </a:rPr>
              <a:t>12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="0">
                <a:solidFill>
                  <a:srgbClr val="000000"/>
                </a:solidFill>
              </a:rPr>
              <a:t>3</a:t>
            </a:r>
            <a:r>
              <a:rPr lang="zh-CN" altLang="en-US" b="0">
                <a:solidFill>
                  <a:srgbClr val="000000"/>
                </a:solidFill>
              </a:rPr>
              <a:t>的单调区间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b="0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379930" name="Text Box 26">
            <a:extLst>
              <a:ext uri="{FF2B5EF4-FFF2-40B4-BE49-F238E27FC236}">
                <a16:creationId xmlns:a16="http://schemas.microsoft.com/office/drawing/2014/main" id="{8C8D9409-5EA0-47F4-ACC0-37B330F19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0"/>
            <a:ext cx="8686800" cy="213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b="0">
                <a:solidFill>
                  <a:schemeClr val="tx2"/>
                </a:solidFill>
              </a:rPr>
              <a:t>        </a:t>
            </a:r>
            <a:r>
              <a:rPr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0">
                <a:solidFill>
                  <a:srgbClr val="000000"/>
                </a:solidFill>
              </a:rPr>
              <a:t>这个函数的定义域为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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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b="0" i="1">
                <a:solidFill>
                  <a:srgbClr val="000000"/>
                </a:solidFill>
              </a:rPr>
              <a:t>               f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b="0">
                <a:solidFill>
                  <a:srgbClr val="000000"/>
                </a:solidFill>
              </a:rPr>
              <a:t>6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30000">
                <a:solidFill>
                  <a:srgbClr val="000000"/>
                </a:solidFill>
              </a:rPr>
              <a:t>2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="0">
                <a:solidFill>
                  <a:srgbClr val="000000"/>
                </a:solidFill>
              </a:rPr>
              <a:t>18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</a:t>
            </a:r>
            <a:r>
              <a:rPr lang="en-US" altLang="zh-CN" b="0">
                <a:solidFill>
                  <a:srgbClr val="000000"/>
                </a:solidFill>
              </a:rPr>
              <a:t>12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b="0">
                <a:solidFill>
                  <a:srgbClr val="000000"/>
                </a:solidFill>
              </a:rPr>
              <a:t>6(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="0">
                <a:solidFill>
                  <a:srgbClr val="000000"/>
                </a:solidFill>
              </a:rPr>
              <a:t>1)(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="0">
                <a:solidFill>
                  <a:srgbClr val="000000"/>
                </a:solidFill>
              </a:rPr>
              <a:t>2)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</a:rPr>
              <a:t>导数为零的点为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-30000">
                <a:solidFill>
                  <a:srgbClr val="000000"/>
                </a:solidFill>
              </a:rPr>
              <a:t>1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b="0">
                <a:solidFill>
                  <a:srgbClr val="000000"/>
                </a:solidFill>
              </a:rPr>
              <a:t>1</a:t>
            </a:r>
            <a:r>
              <a:rPr lang="zh-CN" altLang="en-US" b="0">
                <a:solidFill>
                  <a:srgbClr val="000000"/>
                </a:solidFill>
              </a:rPr>
              <a:t>、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-30000">
                <a:solidFill>
                  <a:srgbClr val="000000"/>
                </a:solidFill>
              </a:rPr>
              <a:t>2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b="0">
                <a:solidFill>
                  <a:srgbClr val="000000"/>
                </a:solidFill>
              </a:rPr>
              <a:t>2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altLang="zh-CN" b="0">
                <a:solidFill>
                  <a:srgbClr val="000000"/>
                </a:solidFill>
              </a:rPr>
              <a:t>        </a:t>
            </a:r>
            <a:r>
              <a:rPr lang="zh-CN" altLang="en-US" b="0">
                <a:solidFill>
                  <a:srgbClr val="000000"/>
                </a:solidFill>
              </a:rPr>
              <a:t>列表分析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</a:t>
            </a:r>
            <a:r>
              <a:rPr lang="zh-CN" altLang="en-US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79931" name="Text Box 27">
            <a:extLst>
              <a:ext uri="{FF2B5EF4-FFF2-40B4-BE49-F238E27FC236}">
                <a16:creationId xmlns:a16="http://schemas.microsoft.com/office/drawing/2014/main" id="{22F74FB1-E503-4222-BACB-40DFF915C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630738"/>
            <a:ext cx="5926138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>
                <a:solidFill>
                  <a:schemeClr val="tx2"/>
                </a:solidFill>
              </a:rPr>
              <a:t>        </a:t>
            </a:r>
            <a:r>
              <a:rPr lang="zh-CN" altLang="en-US" b="0">
                <a:solidFill>
                  <a:srgbClr val="000000"/>
                </a:solidFill>
              </a:rPr>
              <a:t>函数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zh-CN" altLang="en-US" b="0">
                <a:solidFill>
                  <a:srgbClr val="000000"/>
                </a:solidFill>
              </a:rPr>
              <a:t>在区间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</a:t>
            </a:r>
            <a:r>
              <a:rPr lang="en-US" altLang="zh-CN" b="0">
                <a:solidFill>
                  <a:srgbClr val="000000"/>
                </a:solidFill>
              </a:rPr>
              <a:t> 1]</a:t>
            </a:r>
            <a:r>
              <a:rPr lang="zh-CN" altLang="en-US" b="0">
                <a:solidFill>
                  <a:srgbClr val="000000"/>
                </a:solidFill>
              </a:rPr>
              <a:t>和</a:t>
            </a:r>
            <a:r>
              <a:rPr lang="en-US" altLang="zh-CN" b="0">
                <a:solidFill>
                  <a:srgbClr val="000000"/>
                </a:solidFill>
              </a:rPr>
              <a:t>[2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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zh-CN" altLang="en-US" b="0">
                <a:solidFill>
                  <a:srgbClr val="000000"/>
                </a:solidFill>
              </a:rPr>
              <a:t>上单调增加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  </a:t>
            </a:r>
            <a:r>
              <a:rPr lang="zh-CN" altLang="en-US" b="0">
                <a:solidFill>
                  <a:srgbClr val="000000"/>
                </a:solidFill>
              </a:rPr>
              <a:t>在区间</a:t>
            </a:r>
            <a:r>
              <a:rPr lang="en-US" altLang="zh-CN" b="0">
                <a:solidFill>
                  <a:srgbClr val="000000"/>
                </a:solidFill>
              </a:rPr>
              <a:t>[1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>
                <a:solidFill>
                  <a:srgbClr val="000000"/>
                </a:solidFill>
              </a:rPr>
              <a:t> 2]</a:t>
            </a:r>
            <a:r>
              <a:rPr lang="zh-CN" altLang="en-US" b="0">
                <a:solidFill>
                  <a:srgbClr val="000000"/>
                </a:solidFill>
              </a:rPr>
              <a:t>上单调减少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b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79932" name="Text Box 28">
            <a:extLst>
              <a:ext uri="{FF2B5EF4-FFF2-40B4-BE49-F238E27FC236}">
                <a16:creationId xmlns:a16="http://schemas.microsoft.com/office/drawing/2014/main" id="{D7B125F3-E77D-4623-BD12-341815756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8" y="2911475"/>
            <a:ext cx="11318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</a:t>
            </a:r>
            <a:r>
              <a:rPr lang="en-US" altLang="zh-CN" b="0">
                <a:solidFill>
                  <a:srgbClr val="000000"/>
                </a:solidFill>
              </a:rPr>
              <a:t> 1)</a:t>
            </a:r>
            <a:r>
              <a:rPr lang="en-US" altLang="zh-CN" b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79933" name="Text Box 29">
            <a:extLst>
              <a:ext uri="{FF2B5EF4-FFF2-40B4-BE49-F238E27FC236}">
                <a16:creationId xmlns:a16="http://schemas.microsoft.com/office/drawing/2014/main" id="{D13C3522-0CD6-45D3-8FFA-A551B1499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7888" y="2903538"/>
            <a:ext cx="86042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>
                <a:solidFill>
                  <a:srgbClr val="000000"/>
                </a:solidFill>
              </a:rPr>
              <a:t>(1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>
                <a:solidFill>
                  <a:srgbClr val="000000"/>
                </a:solidFill>
              </a:rPr>
              <a:t> 2)</a:t>
            </a:r>
            <a:r>
              <a:rPr lang="en-US" altLang="zh-CN" b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79934" name="Text Box 30">
            <a:extLst>
              <a:ext uri="{FF2B5EF4-FFF2-40B4-BE49-F238E27FC236}">
                <a16:creationId xmlns:a16="http://schemas.microsoft.com/office/drawing/2014/main" id="{AB47BF45-8809-4223-8505-78BC4F2AA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225" y="2911475"/>
            <a:ext cx="11318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>
                <a:solidFill>
                  <a:srgbClr val="000000"/>
                </a:solidFill>
              </a:rPr>
              <a:t>(2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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en-US" altLang="zh-CN" b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79935" name="Text Box 31">
            <a:extLst>
              <a:ext uri="{FF2B5EF4-FFF2-40B4-BE49-F238E27FC236}">
                <a16:creationId xmlns:a16="http://schemas.microsoft.com/office/drawing/2014/main" id="{B483CBC1-251F-41AB-B2BB-C0BB0D4E6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4067175"/>
            <a:ext cx="4445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>
                <a:solidFill>
                  <a:srgbClr val="000000"/>
                </a:solidFill>
              </a:rPr>
              <a:t>↗</a:t>
            </a:r>
            <a:r>
              <a:rPr lang="en-US" altLang="zh-CN" b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79936" name="Text Box 32">
            <a:extLst>
              <a:ext uri="{FF2B5EF4-FFF2-40B4-BE49-F238E27FC236}">
                <a16:creationId xmlns:a16="http://schemas.microsoft.com/office/drawing/2014/main" id="{87D752EA-ECE7-4B97-845F-C823840AA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300" y="4068763"/>
            <a:ext cx="3556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>
                <a:solidFill>
                  <a:srgbClr val="000000"/>
                </a:solidFill>
              </a:rPr>
              <a:t>↘</a:t>
            </a:r>
          </a:p>
        </p:txBody>
      </p:sp>
      <p:sp>
        <p:nvSpPr>
          <p:cNvPr id="379937" name="Text Box 33">
            <a:extLst>
              <a:ext uri="{FF2B5EF4-FFF2-40B4-BE49-F238E27FC236}">
                <a16:creationId xmlns:a16="http://schemas.microsoft.com/office/drawing/2014/main" id="{E9C7DB06-4CD6-4F36-BB80-9A9C51540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4067175"/>
            <a:ext cx="4445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>
                <a:solidFill>
                  <a:srgbClr val="000000"/>
                </a:solidFill>
              </a:rPr>
              <a:t>↗</a:t>
            </a:r>
            <a:r>
              <a:rPr lang="en-US" altLang="zh-CN" b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79938" name="Text Box 34">
            <a:extLst>
              <a:ext uri="{FF2B5EF4-FFF2-40B4-BE49-F238E27FC236}">
                <a16:creationId xmlns:a16="http://schemas.microsoft.com/office/drawing/2014/main" id="{F5CB7926-46B2-4ED7-A379-EE08D776E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388" y="3478213"/>
            <a:ext cx="3556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</a:rPr>
              <a:t>＋</a:t>
            </a:r>
          </a:p>
        </p:txBody>
      </p:sp>
      <p:sp>
        <p:nvSpPr>
          <p:cNvPr id="379939" name="Text Box 35">
            <a:extLst>
              <a:ext uri="{FF2B5EF4-FFF2-40B4-BE49-F238E27FC236}">
                <a16:creationId xmlns:a16="http://schemas.microsoft.com/office/drawing/2014/main" id="{34E0E93F-29F7-428E-B02C-EBDB97534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300" y="3478213"/>
            <a:ext cx="3556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</a:rPr>
              <a:t>－</a:t>
            </a:r>
          </a:p>
        </p:txBody>
      </p:sp>
      <p:sp>
        <p:nvSpPr>
          <p:cNvPr id="379940" name="Text Box 36">
            <a:extLst>
              <a:ext uri="{FF2B5EF4-FFF2-40B4-BE49-F238E27FC236}">
                <a16:creationId xmlns:a16="http://schemas.microsoft.com/office/drawing/2014/main" id="{24CACA61-698F-4E17-AA39-6B6CE1763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9363" y="3478213"/>
            <a:ext cx="3556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</a:rPr>
              <a:t>＋</a:t>
            </a:r>
          </a:p>
        </p:txBody>
      </p:sp>
      <p:grpSp>
        <p:nvGrpSpPr>
          <p:cNvPr id="379941" name="Group 37">
            <a:extLst>
              <a:ext uri="{FF2B5EF4-FFF2-40B4-BE49-F238E27FC236}">
                <a16:creationId xmlns:a16="http://schemas.microsoft.com/office/drawing/2014/main" id="{FA682FF1-0CCF-4702-B6D7-AD282835C89F}"/>
              </a:ext>
            </a:extLst>
          </p:cNvPr>
          <p:cNvGrpSpPr>
            <a:grpSpLocks/>
          </p:cNvGrpSpPr>
          <p:nvPr/>
        </p:nvGrpSpPr>
        <p:grpSpPr bwMode="auto">
          <a:xfrm>
            <a:off x="6457950" y="1600200"/>
            <a:ext cx="2457450" cy="4000500"/>
            <a:chOff x="4068" y="1008"/>
            <a:chExt cx="1548" cy="2520"/>
          </a:xfrm>
        </p:grpSpPr>
        <p:pic>
          <p:nvPicPr>
            <p:cNvPr id="379942" name="Picture 38" descr="3-7">
              <a:extLst>
                <a:ext uri="{FF2B5EF4-FFF2-40B4-BE49-F238E27FC236}">
                  <a16:creationId xmlns:a16="http://schemas.microsoft.com/office/drawing/2014/main" id="{4DD54BB6-5EB8-46E8-B603-D3B6DFA48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8" y="1008"/>
              <a:ext cx="1548" cy="252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9943" name="Rectangle 39">
              <a:extLst>
                <a:ext uri="{FF2B5EF4-FFF2-40B4-BE49-F238E27FC236}">
                  <a16:creationId xmlns:a16="http://schemas.microsoft.com/office/drawing/2014/main" id="{6F2E9D26-2F6E-44E9-A27C-80FD015D6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1204"/>
              <a:ext cx="11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400" b="0" i="1">
                  <a:solidFill>
                    <a:schemeClr val="tx2"/>
                  </a:solidFill>
                </a:rPr>
                <a:t> </a:t>
              </a:r>
              <a:r>
                <a:rPr lang="en-US" altLang="zh-CN" sz="2000" b="0" i="1">
                  <a:solidFill>
                    <a:schemeClr val="tx2"/>
                  </a:solidFill>
                </a:rPr>
                <a:t>y</a:t>
              </a:r>
              <a:r>
                <a:rPr lang="en-US" altLang="zh-CN" sz="2000" b="0">
                  <a:solidFill>
                    <a:schemeClr val="tx2"/>
                  </a:solidFill>
                  <a:sym typeface="Symbol" panose="05050102010706020507" pitchFamily="18" charset="2"/>
                </a:rPr>
                <a:t></a:t>
              </a:r>
              <a:r>
                <a:rPr lang="en-US" altLang="zh-CN" sz="2000" b="0">
                  <a:solidFill>
                    <a:schemeClr val="tx2"/>
                  </a:solidFill>
                </a:rPr>
                <a:t>2</a:t>
              </a:r>
              <a:r>
                <a:rPr lang="en-US" altLang="zh-CN" sz="2000" b="0" i="1">
                  <a:solidFill>
                    <a:schemeClr val="tx2"/>
                  </a:solidFill>
                </a:rPr>
                <a:t>x</a:t>
              </a:r>
              <a:r>
                <a:rPr lang="en-US" altLang="zh-CN" sz="2000" b="0" baseline="30000">
                  <a:solidFill>
                    <a:schemeClr val="tx2"/>
                  </a:solidFill>
                </a:rPr>
                <a:t>3</a:t>
              </a:r>
              <a:r>
                <a:rPr lang="en-US" altLang="zh-CN" sz="2000" b="0">
                  <a:solidFill>
                    <a:schemeClr val="tx2"/>
                  </a:solidFill>
                  <a:sym typeface="Symbol" panose="05050102010706020507" pitchFamily="18" charset="2"/>
                </a:rPr>
                <a:t></a:t>
              </a:r>
              <a:r>
                <a:rPr lang="en-US" altLang="zh-CN" sz="2000" b="0">
                  <a:solidFill>
                    <a:schemeClr val="tx2"/>
                  </a:solidFill>
                </a:rPr>
                <a:t>9</a:t>
              </a:r>
              <a:r>
                <a:rPr lang="en-US" altLang="zh-CN" sz="2000" b="0" i="1">
                  <a:solidFill>
                    <a:schemeClr val="tx2"/>
                  </a:solidFill>
                </a:rPr>
                <a:t>x</a:t>
              </a:r>
              <a:r>
                <a:rPr lang="en-US" altLang="zh-CN" sz="2000" b="0" baseline="30000">
                  <a:solidFill>
                    <a:schemeClr val="tx2"/>
                  </a:solidFill>
                </a:rPr>
                <a:t>2</a:t>
              </a:r>
              <a:r>
                <a:rPr lang="en-US" altLang="zh-CN" sz="2000" b="0">
                  <a:solidFill>
                    <a:schemeClr val="tx2"/>
                  </a:solidFill>
                  <a:sym typeface="Symbol" panose="05050102010706020507" pitchFamily="18" charset="2"/>
                </a:rPr>
                <a:t></a:t>
              </a:r>
              <a:r>
                <a:rPr lang="en-US" altLang="zh-CN" sz="2000" b="0">
                  <a:solidFill>
                    <a:schemeClr val="tx2"/>
                  </a:solidFill>
                </a:rPr>
                <a:t>12</a:t>
              </a:r>
              <a:r>
                <a:rPr lang="en-US" altLang="zh-CN" sz="2000" b="0" i="1">
                  <a:solidFill>
                    <a:schemeClr val="tx2"/>
                  </a:solidFill>
                </a:rPr>
                <a:t>x</a:t>
              </a:r>
              <a:r>
                <a:rPr lang="en-US" altLang="zh-CN" sz="2000" b="0">
                  <a:solidFill>
                    <a:schemeClr val="tx2"/>
                  </a:solidFill>
                  <a:sym typeface="Symbol" panose="05050102010706020507" pitchFamily="18" charset="2"/>
                </a:rPr>
                <a:t></a:t>
              </a:r>
              <a:r>
                <a:rPr lang="en-US" altLang="zh-CN" sz="2000" b="0">
                  <a:solidFill>
                    <a:schemeClr val="tx2"/>
                  </a:solidFill>
                </a:rPr>
                <a:t>3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9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9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9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9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9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29" grpId="0" build="p" autoUpdateAnimBg="0"/>
      <p:bldP spid="379930" grpId="0" build="p" autoUpdateAnimBg="0"/>
      <p:bldP spid="379931" grpId="0" build="p" autoUpdateAnimBg="0"/>
      <p:bldP spid="379932" grpId="0" build="p" autoUpdateAnimBg="0"/>
      <p:bldP spid="379933" grpId="0" build="p" autoUpdateAnimBg="0"/>
      <p:bldP spid="379934" grpId="0" build="p" autoUpdateAnimBg="0"/>
      <p:bldP spid="379935" grpId="0" build="p" autoUpdateAnimBg="0"/>
      <p:bldP spid="379936" grpId="0" build="p" autoUpdateAnimBg="0"/>
      <p:bldP spid="379937" grpId="0" build="p" autoUpdateAnimBg="0"/>
      <p:bldP spid="379938" grpId="0" build="p" autoUpdateAnimBg="0"/>
      <p:bldP spid="379939" grpId="0" build="p" autoUpdateAnimBg="0"/>
      <p:bldP spid="37994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EBDCD863-79F9-418B-AC15-D28088BF8E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05318-65D9-4E7D-A834-73E9E5A1E24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81954" name="Rectangle 2">
            <a:extLst>
              <a:ext uri="{FF2B5EF4-FFF2-40B4-BE49-F238E27FC236}">
                <a16:creationId xmlns:a16="http://schemas.microsoft.com/office/drawing/2014/main" id="{BF8B4BB7-211F-49AE-AF9C-1E54E9477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68688"/>
            <a:ext cx="5461000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rgbClr val="CC0000"/>
                </a:solidFill>
                <a:ea typeface="黑体" panose="02010609060101010101" pitchFamily="49" charset="-122"/>
              </a:rPr>
              <a:t>说明：</a:t>
            </a:r>
          </a:p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chemeClr val="tx2"/>
                </a:solidFill>
              </a:rPr>
              <a:t>        </a:t>
            </a:r>
            <a:r>
              <a:rPr lang="zh-CN" altLang="en-US" b="0">
                <a:solidFill>
                  <a:srgbClr val="000000"/>
                </a:solidFill>
              </a:rPr>
              <a:t>一般地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  </a:t>
            </a:r>
            <a:r>
              <a:rPr lang="zh-CN" altLang="en-US" b="0">
                <a:solidFill>
                  <a:srgbClr val="000000"/>
                </a:solidFill>
              </a:rPr>
              <a:t>如果 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zh-CN" altLang="en-US" b="0">
                <a:solidFill>
                  <a:srgbClr val="000000"/>
                </a:solidFill>
              </a:rPr>
              <a:t>在某区间内的有限个点处为零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  </a:t>
            </a:r>
            <a:r>
              <a:rPr lang="zh-CN" altLang="en-US" b="0">
                <a:solidFill>
                  <a:srgbClr val="000000"/>
                </a:solidFill>
              </a:rPr>
              <a:t>在其余各点处均为正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zh-CN" altLang="en-US" b="0">
                <a:solidFill>
                  <a:srgbClr val="000000"/>
                </a:solidFill>
              </a:rPr>
              <a:t>或负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zh-CN" altLang="en-US" b="0">
                <a:solidFill>
                  <a:srgbClr val="000000"/>
                </a:solidFill>
              </a:rPr>
              <a:t>时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  </a:t>
            </a:r>
            <a:r>
              <a:rPr lang="zh-CN" altLang="en-US" b="0">
                <a:solidFill>
                  <a:srgbClr val="000000"/>
                </a:solidFill>
              </a:rPr>
              <a:t>那么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zh-CN" altLang="en-US" b="0">
                <a:solidFill>
                  <a:srgbClr val="000000"/>
                </a:solidFill>
              </a:rPr>
              <a:t>在该区间上仍旧是单调增加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zh-CN" altLang="en-US" b="0">
                <a:solidFill>
                  <a:srgbClr val="000000"/>
                </a:solidFill>
              </a:rPr>
              <a:t>或减少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zh-CN" altLang="en-US" b="0">
                <a:solidFill>
                  <a:srgbClr val="000000"/>
                </a:solidFill>
              </a:rPr>
              <a:t>的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81955" name="Text Box 3">
            <a:extLst>
              <a:ext uri="{FF2B5EF4-FFF2-40B4-BE49-F238E27FC236}">
                <a16:creationId xmlns:a16="http://schemas.microsoft.com/office/drawing/2014/main" id="{441B10B2-396E-4C09-8D07-D6ED7A225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868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>
                <a:solidFill>
                  <a:schemeClr val="tx2"/>
                </a:solidFill>
              </a:rPr>
              <a:t>        </a:t>
            </a:r>
            <a:r>
              <a:rPr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0">
                <a:solidFill>
                  <a:srgbClr val="000000"/>
                </a:solidFill>
              </a:rPr>
              <a:t>讨论函数</a:t>
            </a:r>
            <a:r>
              <a:rPr lang="en-US" altLang="zh-CN" b="0" i="1">
                <a:solidFill>
                  <a:srgbClr val="000000"/>
                </a:solidFill>
              </a:rPr>
              <a:t>y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30000">
                <a:solidFill>
                  <a:srgbClr val="000000"/>
                </a:solidFill>
              </a:rPr>
              <a:t>3</a:t>
            </a:r>
            <a:r>
              <a:rPr lang="zh-CN" altLang="en-US" b="0">
                <a:solidFill>
                  <a:srgbClr val="000000"/>
                </a:solidFill>
              </a:rPr>
              <a:t>的单调性</a:t>
            </a:r>
            <a:r>
              <a:rPr lang="zh-CN" altLang="en-US" b="0">
                <a:solidFill>
                  <a:schemeClr val="tx2"/>
                </a:solidFill>
                <a:sym typeface="Symbol" panose="05050102010706020507" pitchFamily="18" charset="2"/>
              </a:rPr>
              <a:t></a:t>
            </a:r>
            <a:r>
              <a:rPr lang="zh-CN" altLang="en-US" b="0">
                <a:solidFill>
                  <a:schemeClr val="tx2"/>
                </a:solidFill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chemeClr val="tx2"/>
                </a:solidFill>
              </a:rPr>
              <a:t>        </a:t>
            </a:r>
            <a:r>
              <a:rPr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0">
                <a:solidFill>
                  <a:srgbClr val="000000"/>
                </a:solidFill>
              </a:rPr>
              <a:t>函数的定义域为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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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en-US" altLang="zh-CN" b="0">
                <a:solidFill>
                  <a:srgbClr val="000000"/>
                </a:solidFill>
              </a:rPr>
              <a:t>    </a:t>
            </a:r>
          </a:p>
          <a:p>
            <a:pPr algn="l">
              <a:lnSpc>
                <a:spcPct val="120000"/>
              </a:lnSpc>
            </a:pPr>
            <a:r>
              <a:rPr lang="en-US" altLang="zh-CN" b="0" i="1">
                <a:solidFill>
                  <a:srgbClr val="000000"/>
                </a:solidFill>
              </a:rPr>
              <a:t>                        y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</a:t>
            </a:r>
            <a:r>
              <a:rPr lang="en-US" altLang="zh-CN" b="0">
                <a:solidFill>
                  <a:srgbClr val="000000"/>
                </a:solidFill>
              </a:rPr>
              <a:t>3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30000">
                <a:solidFill>
                  <a:srgbClr val="000000"/>
                </a:solidFill>
              </a:rPr>
              <a:t>2 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 </a:t>
            </a:r>
          </a:p>
          <a:p>
            <a:pPr algn="l">
              <a:lnSpc>
                <a:spcPct val="120000"/>
              </a:lnSpc>
            </a:pP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       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显然</a:t>
            </a:r>
            <a:r>
              <a:rPr lang="zh-CN" altLang="en-US" b="0">
                <a:solidFill>
                  <a:srgbClr val="000000"/>
                </a:solidFill>
              </a:rPr>
              <a:t>当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b="0">
                <a:solidFill>
                  <a:srgbClr val="000000"/>
                </a:solidFill>
              </a:rPr>
              <a:t>0</a:t>
            </a:r>
            <a:r>
              <a:rPr lang="zh-CN" altLang="en-US" b="0">
                <a:solidFill>
                  <a:srgbClr val="000000"/>
                </a:solidFill>
              </a:rPr>
              <a:t>时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zh-CN" altLang="en-US" b="0">
                <a:solidFill>
                  <a:srgbClr val="000000"/>
                </a:solidFill>
              </a:rPr>
              <a:t>   </a:t>
            </a:r>
            <a:r>
              <a:rPr lang="en-US" altLang="zh-CN" b="0" i="1">
                <a:solidFill>
                  <a:srgbClr val="000000"/>
                </a:solidFill>
              </a:rPr>
              <a:t>y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</a:t>
            </a:r>
            <a:r>
              <a:rPr lang="en-US" altLang="zh-CN" b="0">
                <a:solidFill>
                  <a:srgbClr val="000000"/>
                </a:solidFill>
              </a:rPr>
              <a:t>0</a:t>
            </a:r>
            <a:r>
              <a:rPr lang="en-US" altLang="zh-CN" b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;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 </a:t>
            </a:r>
            <a:r>
              <a:rPr lang="zh-CN" altLang="en-US" b="0">
                <a:solidFill>
                  <a:srgbClr val="000000"/>
                </a:solidFill>
              </a:rPr>
              <a:t>当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</a:t>
            </a:r>
            <a:r>
              <a:rPr lang="en-US" altLang="zh-CN" b="0">
                <a:solidFill>
                  <a:srgbClr val="000000"/>
                </a:solidFill>
              </a:rPr>
              <a:t>0</a:t>
            </a:r>
            <a:r>
              <a:rPr lang="zh-CN" altLang="en-US" b="0">
                <a:solidFill>
                  <a:srgbClr val="000000"/>
                </a:solidFill>
              </a:rPr>
              <a:t>时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zh-CN" altLang="en-US" b="0">
                <a:solidFill>
                  <a:srgbClr val="000000"/>
                </a:solidFill>
              </a:rPr>
              <a:t>  </a:t>
            </a:r>
            <a:r>
              <a:rPr lang="en-US" altLang="zh-CN" b="0" i="1">
                <a:solidFill>
                  <a:srgbClr val="000000"/>
                </a:solidFill>
              </a:rPr>
              <a:t>y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b="0">
                <a:solidFill>
                  <a:srgbClr val="000000"/>
                </a:solidFill>
              </a:rPr>
              <a:t>&gt;0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endParaRPr lang="en-US" altLang="zh-CN" b="0">
              <a:solidFill>
                <a:srgbClr val="0000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b="0">
                <a:solidFill>
                  <a:srgbClr val="000000"/>
                </a:solidFill>
              </a:rPr>
              <a:t>        </a:t>
            </a:r>
            <a:r>
              <a:rPr lang="zh-CN" altLang="en-US" b="0">
                <a:solidFill>
                  <a:srgbClr val="000000"/>
                </a:solidFill>
              </a:rPr>
              <a:t>因此函数</a:t>
            </a:r>
            <a:r>
              <a:rPr lang="en-US" altLang="zh-CN" b="0" i="1">
                <a:solidFill>
                  <a:srgbClr val="000000"/>
                </a:solidFill>
              </a:rPr>
              <a:t>y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30000">
                <a:solidFill>
                  <a:srgbClr val="000000"/>
                </a:solidFill>
              </a:rPr>
              <a:t>3</a:t>
            </a:r>
            <a:r>
              <a:rPr lang="zh-CN" altLang="en-US" b="0">
                <a:solidFill>
                  <a:srgbClr val="000000"/>
                </a:solidFill>
              </a:rPr>
              <a:t>在区间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</a:t>
            </a:r>
            <a:r>
              <a:rPr lang="en-US" altLang="zh-CN" b="0">
                <a:solidFill>
                  <a:srgbClr val="000000"/>
                </a:solidFill>
              </a:rPr>
              <a:t> 0]</a:t>
            </a:r>
            <a:r>
              <a:rPr lang="zh-CN" altLang="en-US" b="0">
                <a:solidFill>
                  <a:srgbClr val="000000"/>
                </a:solidFill>
              </a:rPr>
              <a:t>及</a:t>
            </a:r>
            <a:r>
              <a:rPr lang="en-US" altLang="zh-CN" b="0">
                <a:solidFill>
                  <a:srgbClr val="000000"/>
                </a:solidFill>
              </a:rPr>
              <a:t>[0, 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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zh-CN" altLang="en-US" b="0">
                <a:solidFill>
                  <a:srgbClr val="000000"/>
                </a:solidFill>
              </a:rPr>
              <a:t>上都是单调增加的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b="0">
                <a:solidFill>
                  <a:srgbClr val="000000"/>
                </a:solidFill>
              </a:rPr>
              <a:t>  从而函数在整个定义域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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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zh-CN" altLang="en-US" b="0">
                <a:solidFill>
                  <a:srgbClr val="000000"/>
                </a:solidFill>
              </a:rPr>
              <a:t>内是单调增加的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b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381956" name="Picture 4">
            <a:extLst>
              <a:ext uri="{FF2B5EF4-FFF2-40B4-BE49-F238E27FC236}">
                <a16:creationId xmlns:a16="http://schemas.microsoft.com/office/drawing/2014/main" id="{87343195-0905-4F0E-BEB6-E734A97C7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" b="4095"/>
          <a:stretch>
            <a:fillRect/>
          </a:stretch>
        </p:blipFill>
        <p:spPr bwMode="auto">
          <a:xfrm>
            <a:off x="5905500" y="3352800"/>
            <a:ext cx="3009900" cy="2971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1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1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4" grpId="0" build="p" autoUpdateAnimBg="0"/>
      <p:bldP spid="38195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1">
            <a:extLst>
              <a:ext uri="{FF2B5EF4-FFF2-40B4-BE49-F238E27FC236}">
                <a16:creationId xmlns:a16="http://schemas.microsoft.com/office/drawing/2014/main" id="{C54D5EAB-3AD5-4B18-AE77-1E98DAA883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A5611-6D28-4B49-8B46-D2C9DC929D2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82978" name="Text Box 2">
            <a:extLst>
              <a:ext uri="{FF2B5EF4-FFF2-40B4-BE49-F238E27FC236}">
                <a16:creationId xmlns:a16="http://schemas.microsoft.com/office/drawing/2014/main" id="{571D6493-B029-43E2-9147-B880020C6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3563938"/>
            <a:ext cx="2039937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</a:rPr>
              <a:t>单调增加</a:t>
            </a:r>
            <a:r>
              <a:rPr lang="zh-CN" altLang="en-US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382979" name="Rectangle 3">
            <a:extLst>
              <a:ext uri="{FF2B5EF4-FFF2-40B4-BE49-F238E27FC236}">
                <a16:creationId xmlns:a16="http://schemas.microsoft.com/office/drawing/2014/main" id="{91699FAE-6647-4557-ABE2-1C8978E6C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71575"/>
            <a:ext cx="16002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>
                <a:solidFill>
                  <a:srgbClr val="A50021"/>
                </a:solidFill>
              </a:rPr>
              <a:t>        </a:t>
            </a:r>
            <a:r>
              <a:rPr lang="zh-CN" altLang="en-US" b="0">
                <a:solidFill>
                  <a:srgbClr val="CC0000"/>
                </a:solidFill>
                <a:ea typeface="黑体" panose="02010609060101010101" pitchFamily="49" charset="-122"/>
              </a:rPr>
              <a:t>证明</a:t>
            </a:r>
            <a:r>
              <a:rPr lang="zh-CN" altLang="en-US" b="0">
                <a:solidFill>
                  <a:srgbClr val="A50021"/>
                </a:solidFill>
                <a:sym typeface="Symbol" panose="05050102010706020507" pitchFamily="18" charset="2"/>
              </a:rPr>
              <a:t>  </a:t>
            </a:r>
          </a:p>
        </p:txBody>
      </p:sp>
      <p:grpSp>
        <p:nvGrpSpPr>
          <p:cNvPr id="382980" name="Group 4">
            <a:extLst>
              <a:ext uri="{FF2B5EF4-FFF2-40B4-BE49-F238E27FC236}">
                <a16:creationId xmlns:a16="http://schemas.microsoft.com/office/drawing/2014/main" id="{49D86FDF-B3FC-4AF5-9920-155BD1695FEB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60350"/>
            <a:ext cx="6557963" cy="860425"/>
            <a:chOff x="158" y="164"/>
            <a:chExt cx="4131" cy="542"/>
          </a:xfrm>
        </p:grpSpPr>
        <p:sp>
          <p:nvSpPr>
            <p:cNvPr id="382981" name="Rectangle 5">
              <a:extLst>
                <a:ext uri="{FF2B5EF4-FFF2-40B4-BE49-F238E27FC236}">
                  <a16:creationId xmlns:a16="http://schemas.microsoft.com/office/drawing/2014/main" id="{A453FB69-2EDB-4F43-BB3E-FB4066D0E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249"/>
              <a:ext cx="3448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b="0">
                  <a:solidFill>
                    <a:srgbClr val="A50021"/>
                  </a:solidFill>
                </a:rPr>
                <a:t>        </a:t>
              </a:r>
              <a:r>
                <a:rPr lang="zh-CN" altLang="en-US" b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b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b="0">
                  <a:solidFill>
                    <a:srgbClr val="A50021"/>
                  </a:solidFill>
                  <a:sym typeface="Symbol" panose="05050102010706020507" pitchFamily="18" charset="2"/>
                </a:rPr>
                <a:t>  </a:t>
              </a:r>
              <a:r>
                <a:rPr lang="zh-CN" altLang="en-US" b="0">
                  <a:solidFill>
                    <a:srgbClr val="0000FF"/>
                  </a:solidFill>
                  <a:sym typeface="Symbol" panose="05050102010706020507" pitchFamily="18" charset="2"/>
                </a:rPr>
                <a:t>证明</a:t>
              </a:r>
              <a:r>
                <a:rPr lang="en-US" altLang="zh-CN" b="0">
                  <a:solidFill>
                    <a:srgbClr val="0000FF"/>
                  </a:solidFill>
                  <a:sym typeface="Symbol" panose="05050102010706020507" pitchFamily="18" charset="2"/>
                </a:rPr>
                <a:t>: </a:t>
              </a:r>
              <a:r>
                <a:rPr lang="zh-CN" altLang="en-US" b="0">
                  <a:solidFill>
                    <a:srgbClr val="0000FF"/>
                  </a:solidFill>
                  <a:latin typeface="华文中宋" panose="02010600040101010101" pitchFamily="2" charset="-122"/>
                  <a:sym typeface="Symbol" panose="05050102010706020507" pitchFamily="18" charset="2"/>
                </a:rPr>
                <a:t>当            时</a:t>
              </a:r>
              <a:r>
                <a:rPr lang="en-US" altLang="zh-CN" b="0">
                  <a:solidFill>
                    <a:srgbClr val="0000FF"/>
                  </a:solidFill>
                  <a:sym typeface="Symbol" panose="05050102010706020507" pitchFamily="18" charset="2"/>
                </a:rPr>
                <a:t>,</a:t>
              </a:r>
              <a:endParaRPr lang="en-US" altLang="zh-CN" b="0">
                <a:solidFill>
                  <a:srgbClr val="0000FF"/>
                </a:solidFill>
                <a:latin typeface="华文中宋" panose="0201060004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382982" name="Object 6">
              <a:extLst>
                <a:ext uri="{FF2B5EF4-FFF2-40B4-BE49-F238E27FC236}">
                  <a16:creationId xmlns:a16="http://schemas.microsoft.com/office/drawing/2014/main" id="{E26C5E3E-6E23-4BC7-9D3D-BCBBB92AFA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2" y="210"/>
            <a:ext cx="78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001" name="公式" r:id="rId4" imgW="622080" imgH="393480" progId="Equation.3">
                    <p:embed/>
                  </p:oleObj>
                </mc:Choice>
                <mc:Fallback>
                  <p:oleObj name="公式" r:id="rId4" imgW="622080" imgH="3934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210"/>
                          <a:ext cx="78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2983" name="Object 7">
              <a:extLst>
                <a:ext uri="{FF2B5EF4-FFF2-40B4-BE49-F238E27FC236}">
                  <a16:creationId xmlns:a16="http://schemas.microsoft.com/office/drawing/2014/main" id="{675A7A79-83E3-4898-8DB1-2B3A018700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37" y="164"/>
            <a:ext cx="115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002" name="公式" r:id="rId6" imgW="914400" imgH="419040" progId="Equation.3">
                    <p:embed/>
                  </p:oleObj>
                </mc:Choice>
                <mc:Fallback>
                  <p:oleObj name="公式" r:id="rId6" imgW="914400" imgH="419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7" y="164"/>
                          <a:ext cx="1152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2984" name="Object 8">
            <a:extLst>
              <a:ext uri="{FF2B5EF4-FFF2-40B4-BE49-F238E27FC236}">
                <a16:creationId xmlns:a16="http://schemas.microsoft.com/office/drawing/2014/main" id="{DD1CC8E8-5555-46E4-8BE9-FE9DB01A3C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950913"/>
          <a:ext cx="35369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03" name="Equation" r:id="rId8" imgW="1536480" imgH="419040" progId="Equation.DSMT4">
                  <p:embed/>
                </p:oleObj>
              </mc:Choice>
              <mc:Fallback>
                <p:oleObj name="Equation" r:id="rId8" imgW="153648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950913"/>
                        <a:ext cx="353695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5" name="Object 9">
            <a:extLst>
              <a:ext uri="{FF2B5EF4-FFF2-40B4-BE49-F238E27FC236}">
                <a16:creationId xmlns:a16="http://schemas.microsoft.com/office/drawing/2014/main" id="{B296A2A8-5F0C-4CDA-9DBE-5F4F09C1CD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5125" y="1966913"/>
          <a:ext cx="31527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04" name="公式" r:id="rId10" imgW="1371600" imgH="228600" progId="Equation.3">
                  <p:embed/>
                </p:oleObj>
              </mc:Choice>
              <mc:Fallback>
                <p:oleObj name="公式" r:id="rId10" imgW="13716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1966913"/>
                        <a:ext cx="315277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6" name="Object 10">
            <a:extLst>
              <a:ext uri="{FF2B5EF4-FFF2-40B4-BE49-F238E27FC236}">
                <a16:creationId xmlns:a16="http://schemas.microsoft.com/office/drawing/2014/main" id="{73F4007D-2865-4EEE-B294-01938DBC34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1989138"/>
          <a:ext cx="18145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05" name="公式" r:id="rId12" imgW="787320" imgH="203040" progId="Equation.3">
                  <p:embed/>
                </p:oleObj>
              </mc:Choice>
              <mc:Fallback>
                <p:oleObj name="公式" r:id="rId12" imgW="78732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989138"/>
                        <a:ext cx="181451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7" name="Object 11">
            <a:extLst>
              <a:ext uri="{FF2B5EF4-FFF2-40B4-BE49-F238E27FC236}">
                <a16:creationId xmlns:a16="http://schemas.microsoft.com/office/drawing/2014/main" id="{42188411-9328-4A8C-B131-A0372D2509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1713" y="2497138"/>
          <a:ext cx="23717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06" name="公式" r:id="rId14" imgW="1028520" imgH="393480" progId="Equation.3">
                  <p:embed/>
                </p:oleObj>
              </mc:Choice>
              <mc:Fallback>
                <p:oleObj name="公式" r:id="rId14" imgW="102852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2497138"/>
                        <a:ext cx="237172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8" name="Object 12">
            <a:extLst>
              <a:ext uri="{FF2B5EF4-FFF2-40B4-BE49-F238E27FC236}">
                <a16:creationId xmlns:a16="http://schemas.microsoft.com/office/drawing/2014/main" id="{1D1ED1E9-0473-4F7C-8ADA-F2930A86D6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2781300"/>
          <a:ext cx="14033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07" name="公式" r:id="rId16" imgW="609480" imgH="190440" progId="Equation.3">
                  <p:embed/>
                </p:oleObj>
              </mc:Choice>
              <mc:Fallback>
                <p:oleObj name="公式" r:id="rId16" imgW="609480" imgH="1904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781300"/>
                        <a:ext cx="14033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9" name="Object 13">
            <a:extLst>
              <a:ext uri="{FF2B5EF4-FFF2-40B4-BE49-F238E27FC236}">
                <a16:creationId xmlns:a16="http://schemas.microsoft.com/office/drawing/2014/main" id="{979007B9-38DF-4BDA-8569-FD57220033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1963" y="2744788"/>
          <a:ext cx="155098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08" name="公式" r:id="rId18" imgW="672840" imgH="203040" progId="Equation.3">
                  <p:embed/>
                </p:oleObj>
              </mc:Choice>
              <mc:Fallback>
                <p:oleObj name="公式" r:id="rId18" imgW="67284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963" y="2744788"/>
                        <a:ext cx="155098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90" name="Object 14">
            <a:extLst>
              <a:ext uri="{FF2B5EF4-FFF2-40B4-BE49-F238E27FC236}">
                <a16:creationId xmlns:a16="http://schemas.microsoft.com/office/drawing/2014/main" id="{7F2980D7-1C30-4A9E-8CC9-9F4C9EDC1E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1313" y="1008063"/>
          <a:ext cx="284003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09" name="公式" r:id="rId20" imgW="1231560" imgH="393480" progId="Equation.3">
                  <p:embed/>
                </p:oleObj>
              </mc:Choice>
              <mc:Fallback>
                <p:oleObj name="公式" r:id="rId20" imgW="123156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13" y="1008063"/>
                        <a:ext cx="2840037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91" name="Object 15">
            <a:extLst>
              <a:ext uri="{FF2B5EF4-FFF2-40B4-BE49-F238E27FC236}">
                <a16:creationId xmlns:a16="http://schemas.microsoft.com/office/drawing/2014/main" id="{747272FC-2399-42B6-AF85-C46E50FE21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433763"/>
          <a:ext cx="27495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10" name="Equation" r:id="rId22" imgW="1193760" imgH="393480" progId="Equation.DSMT4">
                  <p:embed/>
                </p:oleObj>
              </mc:Choice>
              <mc:Fallback>
                <p:oleObj name="Equation" r:id="rId22" imgW="1193760" imgH="393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433763"/>
                        <a:ext cx="274955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92" name="Text Box 16">
            <a:extLst>
              <a:ext uri="{FF2B5EF4-FFF2-40B4-BE49-F238E27FC236}">
                <a16:creationId xmlns:a16="http://schemas.microsoft.com/office/drawing/2014/main" id="{FCDA8F55-7AA4-43C0-8798-1347442E4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563938"/>
            <a:ext cx="95885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</a:rPr>
              <a:t>于是</a:t>
            </a:r>
          </a:p>
        </p:txBody>
      </p:sp>
      <p:graphicFrame>
        <p:nvGraphicFramePr>
          <p:cNvPr id="382993" name="Object 17">
            <a:extLst>
              <a:ext uri="{FF2B5EF4-FFF2-40B4-BE49-F238E27FC236}">
                <a16:creationId xmlns:a16="http://schemas.microsoft.com/office/drawing/2014/main" id="{2EE9B4CC-1687-41F5-BDE3-2F1C1F90C0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321175"/>
          <a:ext cx="23717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11" name="公式" r:id="rId24" imgW="1028520" imgH="393480" progId="Equation.3">
                  <p:embed/>
                </p:oleObj>
              </mc:Choice>
              <mc:Fallback>
                <p:oleObj name="公式" r:id="rId24" imgW="102852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21175"/>
                        <a:ext cx="237172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94" name="Object 18">
            <a:extLst>
              <a:ext uri="{FF2B5EF4-FFF2-40B4-BE49-F238E27FC236}">
                <a16:creationId xmlns:a16="http://schemas.microsoft.com/office/drawing/2014/main" id="{0109C7E9-8801-4538-AF63-3BFC5B326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0" y="4581525"/>
          <a:ext cx="24860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12" name="公式" r:id="rId25" imgW="1079280" imgH="203040" progId="Equation.3">
                  <p:embed/>
                </p:oleObj>
              </mc:Choice>
              <mc:Fallback>
                <p:oleObj name="公式" r:id="rId25" imgW="1079280" imgH="203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581525"/>
                        <a:ext cx="24860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95" name="Text Box 19">
            <a:extLst>
              <a:ext uri="{FF2B5EF4-FFF2-40B4-BE49-F238E27FC236}">
                <a16:creationId xmlns:a16="http://schemas.microsoft.com/office/drawing/2014/main" id="{E0FF96BB-CCE0-4E3B-AD6B-D3FD48B60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445125"/>
            <a:ext cx="95885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</a:rPr>
              <a:t>即</a:t>
            </a:r>
          </a:p>
        </p:txBody>
      </p:sp>
      <p:graphicFrame>
        <p:nvGraphicFramePr>
          <p:cNvPr id="382996" name="Object 20">
            <a:extLst>
              <a:ext uri="{FF2B5EF4-FFF2-40B4-BE49-F238E27FC236}">
                <a16:creationId xmlns:a16="http://schemas.microsoft.com/office/drawing/2014/main" id="{BBD5AA2D-811A-4A37-A712-E7CAB16584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5200650"/>
          <a:ext cx="21050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13" name="公式" r:id="rId27" imgW="914400" imgH="419040" progId="Equation.3">
                  <p:embed/>
                </p:oleObj>
              </mc:Choice>
              <mc:Fallback>
                <p:oleObj name="公式" r:id="rId27" imgW="914400" imgH="419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200650"/>
                        <a:ext cx="21050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97" name="Line 21">
            <a:extLst>
              <a:ext uri="{FF2B5EF4-FFF2-40B4-BE49-F238E27FC236}">
                <a16:creationId xmlns:a16="http://schemas.microsoft.com/office/drawing/2014/main" id="{5BD6CF17-BDFB-4509-B68E-817A8703C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1916113"/>
            <a:ext cx="266382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82998" name="Line 22">
            <a:extLst>
              <a:ext uri="{FF2B5EF4-FFF2-40B4-BE49-F238E27FC236}">
                <a16:creationId xmlns:a16="http://schemas.microsoft.com/office/drawing/2014/main" id="{8351ED07-48FD-4F15-B3B5-6811585DE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88" y="3429000"/>
            <a:ext cx="208756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82999" name="Line 23">
            <a:extLst>
              <a:ext uri="{FF2B5EF4-FFF2-40B4-BE49-F238E27FC236}">
                <a16:creationId xmlns:a16="http://schemas.microsoft.com/office/drawing/2014/main" id="{83A04628-F855-4109-AFED-E346311B1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3176588"/>
            <a:ext cx="1223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83000" name="Text Box 24">
            <a:extLst>
              <a:ext uri="{FF2B5EF4-FFF2-40B4-BE49-F238E27FC236}">
                <a16:creationId xmlns:a16="http://schemas.microsoft.com/office/drawing/2014/main" id="{6141CA89-952F-499F-B081-904044179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663825"/>
            <a:ext cx="95885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</a:rPr>
              <a:t>因此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3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8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8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82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2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8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8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8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8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8" grpId="0" build="p" autoUpdateAnimBg="0"/>
      <p:bldP spid="382979" grpId="0" build="p" autoUpdateAnimBg="0"/>
      <p:bldP spid="382992" grpId="0" build="p" autoUpdateAnimBg="0"/>
      <p:bldP spid="382995" grpId="0" build="p" autoUpdateAnimBg="0"/>
      <p:bldP spid="38300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1">
            <a:extLst>
              <a:ext uri="{FF2B5EF4-FFF2-40B4-BE49-F238E27FC236}">
                <a16:creationId xmlns:a16="http://schemas.microsoft.com/office/drawing/2014/main" id="{41FB2B23-0F66-40DB-BFEF-6693101F30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AABB6-5370-429C-B0C8-E3134A8FCF49}" type="slidenum">
              <a:rPr lang="en-US" altLang="zh-CN"/>
              <a:pPr/>
              <a:t>8</a:t>
            </a:fld>
            <a:endParaRPr lang="en-US" altLang="zh-CN"/>
          </a:p>
        </p:txBody>
      </p:sp>
      <p:pic>
        <p:nvPicPr>
          <p:cNvPr id="348162" name="Picture 2" descr="3-11">
            <a:extLst>
              <a:ext uri="{FF2B5EF4-FFF2-40B4-BE49-F238E27FC236}">
                <a16:creationId xmlns:a16="http://schemas.microsoft.com/office/drawing/2014/main" id="{AA769660-4B02-4065-9DAE-0349F9A79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3962400"/>
            <a:ext cx="4000500" cy="2514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163" name="Text Box 3">
            <a:extLst>
              <a:ext uri="{FF2B5EF4-FFF2-40B4-BE49-F238E27FC236}">
                <a16:creationId xmlns:a16="http://schemas.microsoft.com/office/drawing/2014/main" id="{FC2C5966-D529-416D-B842-69E2DBED5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491038"/>
            <a:ext cx="39624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提问：</a:t>
            </a:r>
            <a:endParaRPr lang="zh-CN" altLang="en-US" b="0" i="1">
              <a:solidFill>
                <a:schemeClr val="tx2"/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b="0" i="1">
                <a:solidFill>
                  <a:schemeClr val="tx2"/>
                </a:solidFill>
              </a:rPr>
              <a:t>        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a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zh-CN" altLang="zh-CN" b="0">
                <a:solidFill>
                  <a:srgbClr val="000000"/>
                </a:solidFill>
              </a:rPr>
              <a:t>和 </a:t>
            </a:r>
            <a:r>
              <a:rPr lang="en-US" altLang="zh-CN" b="0" i="1">
                <a:solidFill>
                  <a:srgbClr val="000000"/>
                </a:solidFill>
              </a:rPr>
              <a:t>f</a:t>
            </a:r>
            <a:r>
              <a:rPr lang="en-US" altLang="zh-CN" b="0">
                <a:solidFill>
                  <a:srgbClr val="000000"/>
                </a:solidFill>
              </a:rPr>
              <a:t>(</a:t>
            </a:r>
            <a:r>
              <a:rPr lang="en-US" altLang="zh-CN" b="0" i="1">
                <a:solidFill>
                  <a:srgbClr val="000000"/>
                </a:solidFill>
              </a:rPr>
              <a:t>b</a:t>
            </a:r>
            <a:r>
              <a:rPr lang="en-US" altLang="zh-CN" b="0">
                <a:solidFill>
                  <a:srgbClr val="000000"/>
                </a:solidFill>
              </a:rPr>
              <a:t>)</a:t>
            </a:r>
            <a:r>
              <a:rPr lang="zh-CN" altLang="zh-CN" b="0">
                <a:solidFill>
                  <a:srgbClr val="000000"/>
                </a:solidFill>
              </a:rPr>
              <a:t>是极值吗？</a:t>
            </a:r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348164" name="Text Box 4">
            <a:extLst>
              <a:ext uri="{FF2B5EF4-FFF2-40B4-BE49-F238E27FC236}">
                <a16:creationId xmlns:a16="http://schemas.microsoft.com/office/drawing/2014/main" id="{6B84C445-BA0C-4CCE-A7A4-D1E6BD7DF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14400"/>
            <a:ext cx="32766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b="0">
                <a:solidFill>
                  <a:srgbClr val="CC0000"/>
                </a:solidFill>
                <a:ea typeface="黑体" panose="02010609060101010101" pitchFamily="49" charset="-122"/>
              </a:rPr>
              <a:t>函数的极值</a:t>
            </a:r>
          </a:p>
        </p:txBody>
      </p:sp>
      <p:sp>
        <p:nvSpPr>
          <p:cNvPr id="348165" name="Rectangle 5">
            <a:extLst>
              <a:ext uri="{FF2B5EF4-FFF2-40B4-BE49-F238E27FC236}">
                <a16:creationId xmlns:a16="http://schemas.microsoft.com/office/drawing/2014/main" id="{77DA11FA-BE8F-4548-9B03-AF9412903378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xfrm>
            <a:off x="323850" y="228600"/>
            <a:ext cx="836295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200" b="0">
                <a:solidFill>
                  <a:srgbClr val="CC0000"/>
                </a:solidFill>
                <a:latin typeface="黑体" panose="02010609060101010101" pitchFamily="49" charset="-122"/>
              </a:rPr>
              <a:t>二、函数的极值及其求法</a:t>
            </a:r>
          </a:p>
        </p:txBody>
      </p:sp>
      <p:grpSp>
        <p:nvGrpSpPr>
          <p:cNvPr id="348185" name="Group 25">
            <a:extLst>
              <a:ext uri="{FF2B5EF4-FFF2-40B4-BE49-F238E27FC236}">
                <a16:creationId xmlns:a16="http://schemas.microsoft.com/office/drawing/2014/main" id="{507C8936-E88A-4701-A5C9-6732CC4994A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419225"/>
            <a:ext cx="8686800" cy="2051050"/>
            <a:chOff x="144" y="894"/>
            <a:chExt cx="5472" cy="1292"/>
          </a:xfrm>
        </p:grpSpPr>
        <p:sp>
          <p:nvSpPr>
            <p:cNvPr id="348167" name="Text Box 7">
              <a:extLst>
                <a:ext uri="{FF2B5EF4-FFF2-40B4-BE49-F238E27FC236}">
                  <a16:creationId xmlns:a16="http://schemas.microsoft.com/office/drawing/2014/main" id="{90E4C06C-0282-4F13-95E1-C133ED407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894"/>
              <a:ext cx="5472" cy="1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600" b="0">
                  <a:solidFill>
                    <a:schemeClr val="tx2"/>
                  </a:solidFill>
                </a:rPr>
                <a:t>        </a:t>
              </a:r>
              <a:r>
                <a:rPr lang="zh-CN" altLang="en-US" b="0">
                  <a:solidFill>
                    <a:srgbClr val="000000"/>
                  </a:solidFill>
                </a:rPr>
                <a:t>设函数</a:t>
              </a:r>
              <a:r>
                <a:rPr lang="en-US" altLang="zh-CN" b="0" i="1">
                  <a:solidFill>
                    <a:srgbClr val="000000"/>
                  </a:solidFill>
                </a:rPr>
                <a:t>f</a:t>
              </a:r>
              <a:r>
                <a:rPr lang="en-US" altLang="zh-CN" b="0">
                  <a:solidFill>
                    <a:srgbClr val="000000"/>
                  </a:solidFill>
                </a:rPr>
                <a:t>(</a:t>
              </a:r>
              <a:r>
                <a:rPr lang="en-US" altLang="zh-CN" b="0" i="1">
                  <a:solidFill>
                    <a:srgbClr val="000000"/>
                  </a:solidFill>
                </a:rPr>
                <a:t>x</a:t>
              </a:r>
              <a:r>
                <a:rPr lang="en-US" altLang="zh-CN" b="0">
                  <a:solidFill>
                    <a:srgbClr val="000000"/>
                  </a:solidFill>
                </a:rPr>
                <a:t>)</a:t>
              </a:r>
              <a:r>
                <a:rPr lang="zh-CN" altLang="en-US" b="0">
                  <a:solidFill>
                    <a:srgbClr val="000000"/>
                  </a:solidFill>
                </a:rPr>
                <a:t>在点</a:t>
              </a:r>
              <a:r>
                <a:rPr lang="en-US" altLang="zh-CN" b="0" i="1">
                  <a:solidFill>
                    <a:srgbClr val="000000"/>
                  </a:solidFill>
                </a:rPr>
                <a:t>x</a:t>
              </a:r>
              <a:r>
                <a:rPr lang="en-US" altLang="zh-CN" b="0" baseline="-30000">
                  <a:solidFill>
                    <a:srgbClr val="000000"/>
                  </a:solidFill>
                </a:rPr>
                <a:t>0</a:t>
              </a:r>
              <a:r>
                <a:rPr lang="zh-CN" altLang="en-US" b="0">
                  <a:solidFill>
                    <a:srgbClr val="000000"/>
                  </a:solidFill>
                </a:rPr>
                <a:t>的某邻域</a:t>
              </a:r>
              <a:r>
                <a:rPr lang="en-US" altLang="zh-CN" b="0" i="1">
                  <a:solidFill>
                    <a:srgbClr val="000000"/>
                  </a:solidFill>
                </a:rPr>
                <a:t>U</a:t>
              </a:r>
              <a:r>
                <a:rPr lang="en-US" altLang="zh-CN" b="0">
                  <a:solidFill>
                    <a:srgbClr val="000000"/>
                  </a:solidFill>
                </a:rPr>
                <a:t>(</a:t>
              </a:r>
              <a:r>
                <a:rPr lang="en-US" altLang="zh-CN" b="0" i="1">
                  <a:solidFill>
                    <a:srgbClr val="000000"/>
                  </a:solidFill>
                </a:rPr>
                <a:t>x</a:t>
              </a:r>
              <a:r>
                <a:rPr lang="en-US" altLang="zh-CN" b="0" baseline="-30000">
                  <a:solidFill>
                    <a:srgbClr val="000000"/>
                  </a:solidFill>
                </a:rPr>
                <a:t>0</a:t>
              </a:r>
              <a:r>
                <a:rPr lang="en-US" altLang="zh-CN" b="0">
                  <a:solidFill>
                    <a:srgbClr val="000000"/>
                  </a:solidFill>
                </a:rPr>
                <a:t>)</a:t>
              </a:r>
              <a:r>
                <a:rPr lang="zh-CN" altLang="en-US" b="0">
                  <a:solidFill>
                    <a:srgbClr val="000000"/>
                  </a:solidFill>
                </a:rPr>
                <a:t>内有定义</a:t>
              </a:r>
              <a:r>
                <a:rPr lang="zh-CN" altLang="en-US" b="0">
                  <a:solidFill>
                    <a:srgbClr val="000000"/>
                  </a:solidFill>
                  <a:sym typeface="Symbol" panose="05050102010706020507" pitchFamily="18" charset="2"/>
                </a:rPr>
                <a:t></a:t>
              </a:r>
              <a:r>
                <a:rPr lang="zh-CN" altLang="en-US" b="0">
                  <a:solidFill>
                    <a:srgbClr val="000000"/>
                  </a:solidFill>
                </a:rPr>
                <a:t> 如果对于任意</a:t>
              </a:r>
              <a:r>
                <a:rPr lang="en-US" altLang="zh-CN" b="0" i="1">
                  <a:solidFill>
                    <a:srgbClr val="CC0000"/>
                  </a:solidFill>
                </a:rPr>
                <a:t>x</a:t>
              </a:r>
              <a:r>
                <a:rPr lang="en-US" altLang="zh-CN" b="0">
                  <a:solidFill>
                    <a:srgbClr val="CC0000"/>
                  </a:solidFill>
                  <a:sym typeface="Symbol" panose="05050102010706020507" pitchFamily="18" charset="2"/>
                </a:rPr>
                <a:t></a:t>
              </a:r>
              <a:r>
                <a:rPr lang="en-US" altLang="zh-CN" b="0" i="1">
                  <a:solidFill>
                    <a:srgbClr val="CC0000"/>
                  </a:solidFill>
                </a:rPr>
                <a:t>U</a:t>
              </a:r>
              <a:r>
                <a:rPr lang="en-US" altLang="zh-CN" b="0">
                  <a:solidFill>
                    <a:srgbClr val="CC0000"/>
                  </a:solidFill>
                </a:rPr>
                <a:t>(</a:t>
              </a:r>
              <a:r>
                <a:rPr lang="en-US" altLang="zh-CN" b="0" i="1">
                  <a:solidFill>
                    <a:srgbClr val="CC0000"/>
                  </a:solidFill>
                </a:rPr>
                <a:t>x</a:t>
              </a:r>
              <a:r>
                <a:rPr lang="en-US" altLang="zh-CN" b="0" baseline="-30000">
                  <a:solidFill>
                    <a:srgbClr val="CC0000"/>
                  </a:solidFill>
                </a:rPr>
                <a:t>0</a:t>
              </a:r>
              <a:r>
                <a:rPr lang="en-US" altLang="zh-CN" b="0">
                  <a:solidFill>
                    <a:srgbClr val="CC0000"/>
                  </a:solidFill>
                </a:rPr>
                <a:t>)</a:t>
              </a:r>
              <a:r>
                <a:rPr lang="zh-CN" altLang="en-US" b="0">
                  <a:solidFill>
                    <a:srgbClr val="000000"/>
                  </a:solidFill>
                </a:rPr>
                <a:t>有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0" i="1">
                  <a:solidFill>
                    <a:srgbClr val="CC0000"/>
                  </a:solidFill>
                </a:rPr>
                <a:t>f</a:t>
              </a:r>
              <a:r>
                <a:rPr lang="en-US" altLang="zh-CN" b="0">
                  <a:solidFill>
                    <a:srgbClr val="CC0000"/>
                  </a:solidFill>
                </a:rPr>
                <a:t>(</a:t>
              </a:r>
              <a:r>
                <a:rPr lang="en-US" altLang="zh-CN" b="0" i="1">
                  <a:solidFill>
                    <a:srgbClr val="CC0000"/>
                  </a:solidFill>
                </a:rPr>
                <a:t>x</a:t>
              </a:r>
              <a:r>
                <a:rPr lang="en-US" altLang="zh-CN" b="0">
                  <a:solidFill>
                    <a:srgbClr val="CC0000"/>
                  </a:solidFill>
                </a:rPr>
                <a:t>)</a:t>
              </a:r>
              <a:r>
                <a:rPr lang="en-US" altLang="zh-CN" b="0">
                  <a:solidFill>
                    <a:srgbClr val="CC0000"/>
                  </a:solidFill>
                  <a:sym typeface="Symbol" panose="05050102010706020507" pitchFamily="18" charset="2"/>
                </a:rPr>
                <a:t></a:t>
              </a:r>
              <a:r>
                <a:rPr lang="en-US" altLang="zh-CN" b="0" i="1">
                  <a:solidFill>
                    <a:srgbClr val="CC0000"/>
                  </a:solidFill>
                </a:rPr>
                <a:t>f</a:t>
              </a:r>
              <a:r>
                <a:rPr lang="en-US" altLang="zh-CN" b="0">
                  <a:solidFill>
                    <a:srgbClr val="CC0000"/>
                  </a:solidFill>
                </a:rPr>
                <a:t>(</a:t>
              </a:r>
              <a:r>
                <a:rPr lang="en-US" altLang="zh-CN" b="0" i="1">
                  <a:solidFill>
                    <a:srgbClr val="CC0000"/>
                  </a:solidFill>
                </a:rPr>
                <a:t>x</a:t>
              </a:r>
              <a:r>
                <a:rPr lang="en-US" altLang="zh-CN" b="0" baseline="-30000">
                  <a:solidFill>
                    <a:srgbClr val="CC0000"/>
                  </a:solidFill>
                </a:rPr>
                <a:t>0</a:t>
              </a:r>
              <a:r>
                <a:rPr lang="en-US" altLang="zh-CN" b="0">
                  <a:solidFill>
                    <a:srgbClr val="CC0000"/>
                  </a:solidFill>
                </a:rPr>
                <a:t>)</a:t>
              </a:r>
              <a:r>
                <a:rPr lang="en-US" altLang="zh-CN" b="0">
                  <a:solidFill>
                    <a:srgbClr val="000000"/>
                  </a:solidFill>
                </a:rPr>
                <a:t> (</a:t>
              </a:r>
              <a:r>
                <a:rPr lang="zh-CN" altLang="en-US" b="0">
                  <a:solidFill>
                    <a:srgbClr val="000000"/>
                  </a:solidFill>
                </a:rPr>
                <a:t>或 </a:t>
              </a:r>
              <a:r>
                <a:rPr lang="en-US" altLang="zh-CN" b="0" i="1">
                  <a:solidFill>
                    <a:srgbClr val="CC0000"/>
                  </a:solidFill>
                </a:rPr>
                <a:t>f</a:t>
              </a:r>
              <a:r>
                <a:rPr lang="en-US" altLang="zh-CN" b="0">
                  <a:solidFill>
                    <a:srgbClr val="CC0000"/>
                  </a:solidFill>
                </a:rPr>
                <a:t>(</a:t>
              </a:r>
              <a:r>
                <a:rPr lang="en-US" altLang="zh-CN" b="0" i="1">
                  <a:solidFill>
                    <a:srgbClr val="CC0000"/>
                  </a:solidFill>
                </a:rPr>
                <a:t>x</a:t>
              </a:r>
              <a:r>
                <a:rPr lang="en-US" altLang="zh-CN" b="0">
                  <a:solidFill>
                    <a:srgbClr val="CC0000"/>
                  </a:solidFill>
                </a:rPr>
                <a:t>)</a:t>
              </a:r>
              <a:r>
                <a:rPr lang="en-US" altLang="zh-CN" b="0">
                  <a:solidFill>
                    <a:srgbClr val="CC0000"/>
                  </a:solidFill>
                  <a:sym typeface="Symbol" panose="05050102010706020507" pitchFamily="18" charset="2"/>
                </a:rPr>
                <a:t></a:t>
              </a:r>
              <a:r>
                <a:rPr lang="en-US" altLang="zh-CN" b="0" i="1">
                  <a:solidFill>
                    <a:srgbClr val="CC0000"/>
                  </a:solidFill>
                </a:rPr>
                <a:t>f</a:t>
              </a:r>
              <a:r>
                <a:rPr lang="en-US" altLang="zh-CN" b="0">
                  <a:solidFill>
                    <a:srgbClr val="CC0000"/>
                  </a:solidFill>
                </a:rPr>
                <a:t>(</a:t>
              </a:r>
              <a:r>
                <a:rPr lang="en-US" altLang="zh-CN" b="0" i="1">
                  <a:solidFill>
                    <a:srgbClr val="CC0000"/>
                  </a:solidFill>
                </a:rPr>
                <a:t>x</a:t>
              </a:r>
              <a:r>
                <a:rPr lang="en-US" altLang="zh-CN" b="0" baseline="-30000">
                  <a:solidFill>
                    <a:srgbClr val="CC0000"/>
                  </a:solidFill>
                </a:rPr>
                <a:t>0</a:t>
              </a:r>
              <a:r>
                <a:rPr lang="en-US" altLang="zh-CN" b="0">
                  <a:solidFill>
                    <a:srgbClr val="CC0000"/>
                  </a:solidFill>
                </a:rPr>
                <a:t>)</a:t>
              </a:r>
              <a:r>
                <a:rPr lang="en-US" altLang="zh-CN" b="0">
                  <a:solidFill>
                    <a:srgbClr val="000000"/>
                  </a:solidFill>
                </a:rPr>
                <a:t> )</a:t>
              </a:r>
              <a:r>
                <a:rPr lang="en-US" altLang="zh-CN" b="0">
                  <a:solidFill>
                    <a:srgbClr val="000000"/>
                  </a:solidFill>
                  <a:sym typeface="Symbol" panose="05050102010706020507" pitchFamily="18" charset="2"/>
                </a:rPr>
                <a:t></a:t>
              </a:r>
              <a:r>
                <a:rPr lang="en-US" altLang="zh-CN" b="0">
                  <a:solidFill>
                    <a:srgbClr val="000000"/>
                  </a:solidFill>
                </a:rPr>
                <a:t> </a:t>
              </a:r>
            </a:p>
            <a:p>
              <a:pPr algn="just">
                <a:lnSpc>
                  <a:spcPct val="120000"/>
                </a:lnSpc>
              </a:pPr>
              <a:r>
                <a:rPr lang="zh-CN" altLang="en-US" b="0">
                  <a:solidFill>
                    <a:srgbClr val="000000"/>
                  </a:solidFill>
                </a:rPr>
                <a:t>则称</a:t>
              </a:r>
              <a:r>
                <a:rPr lang="en-US" altLang="zh-CN" b="0" i="1">
                  <a:solidFill>
                    <a:srgbClr val="000000"/>
                  </a:solidFill>
                </a:rPr>
                <a:t>f</a:t>
              </a:r>
              <a:r>
                <a:rPr lang="en-US" altLang="zh-CN" b="0">
                  <a:solidFill>
                    <a:srgbClr val="000000"/>
                  </a:solidFill>
                </a:rPr>
                <a:t>(</a:t>
              </a:r>
              <a:r>
                <a:rPr lang="en-US" altLang="zh-CN" b="0" i="1">
                  <a:solidFill>
                    <a:srgbClr val="000000"/>
                  </a:solidFill>
                </a:rPr>
                <a:t>x</a:t>
              </a:r>
              <a:r>
                <a:rPr lang="en-US" altLang="zh-CN" b="0" baseline="-30000">
                  <a:solidFill>
                    <a:srgbClr val="000000"/>
                  </a:solidFill>
                </a:rPr>
                <a:t>0</a:t>
              </a:r>
              <a:r>
                <a:rPr lang="en-US" altLang="zh-CN" b="0">
                  <a:solidFill>
                    <a:srgbClr val="000000"/>
                  </a:solidFill>
                </a:rPr>
                <a:t>)</a:t>
              </a:r>
              <a:r>
                <a:rPr lang="zh-CN" altLang="en-US" b="0">
                  <a:solidFill>
                    <a:srgbClr val="000000"/>
                  </a:solidFill>
                </a:rPr>
                <a:t>是函数</a:t>
              </a:r>
              <a:r>
                <a:rPr lang="zh-CN" altLang="en-US" b="0" i="1">
                  <a:solidFill>
                    <a:srgbClr val="000000"/>
                  </a:solidFill>
                </a:rPr>
                <a:t> </a:t>
              </a:r>
              <a:r>
                <a:rPr lang="en-US" altLang="zh-CN" b="0" i="1">
                  <a:solidFill>
                    <a:srgbClr val="000000"/>
                  </a:solidFill>
                </a:rPr>
                <a:t>f</a:t>
              </a:r>
              <a:r>
                <a:rPr lang="en-US" altLang="zh-CN" b="0">
                  <a:solidFill>
                    <a:srgbClr val="000000"/>
                  </a:solidFill>
                </a:rPr>
                <a:t>(</a:t>
              </a:r>
              <a:r>
                <a:rPr lang="en-US" altLang="zh-CN" b="0" i="1">
                  <a:solidFill>
                    <a:srgbClr val="000000"/>
                  </a:solidFill>
                </a:rPr>
                <a:t>x</a:t>
              </a:r>
              <a:r>
                <a:rPr lang="en-US" altLang="zh-CN" b="0">
                  <a:solidFill>
                    <a:srgbClr val="000000"/>
                  </a:solidFill>
                </a:rPr>
                <a:t>)</a:t>
              </a:r>
              <a:r>
                <a:rPr lang="zh-CN" altLang="en-US" b="0">
                  <a:solidFill>
                    <a:srgbClr val="000000"/>
                  </a:solidFill>
                </a:rPr>
                <a:t>的一个</a:t>
              </a:r>
              <a:r>
                <a:rPr lang="zh-CN" altLang="en-US" b="0">
                  <a:solidFill>
                    <a:srgbClr val="CC0000"/>
                  </a:solidFill>
                </a:rPr>
                <a:t>极大值</a:t>
              </a:r>
              <a:r>
                <a:rPr lang="en-US" altLang="zh-CN" b="0">
                  <a:solidFill>
                    <a:srgbClr val="000000"/>
                  </a:solidFill>
                </a:rPr>
                <a:t>(</a:t>
              </a:r>
              <a:r>
                <a:rPr lang="zh-CN" altLang="en-US" b="0">
                  <a:solidFill>
                    <a:srgbClr val="000000"/>
                  </a:solidFill>
                </a:rPr>
                <a:t>或</a:t>
              </a:r>
              <a:r>
                <a:rPr lang="zh-CN" altLang="en-US" b="0">
                  <a:solidFill>
                    <a:srgbClr val="CC0000"/>
                  </a:solidFill>
                </a:rPr>
                <a:t>极小值</a:t>
              </a:r>
              <a:r>
                <a:rPr lang="en-US" altLang="zh-CN" b="0">
                  <a:solidFill>
                    <a:srgbClr val="000000"/>
                  </a:solidFill>
                </a:rPr>
                <a:t>)</a:t>
              </a:r>
              <a:r>
                <a:rPr lang="en-US" altLang="zh-CN" b="0">
                  <a:solidFill>
                    <a:srgbClr val="000000"/>
                  </a:solidFill>
                  <a:sym typeface="Symbol" panose="05050102010706020507" pitchFamily="18" charset="2"/>
                </a:rPr>
                <a:t> </a:t>
              </a:r>
            </a:p>
          </p:txBody>
        </p:sp>
        <p:sp>
          <p:nvSpPr>
            <p:cNvPr id="348168" name="Text Box 8">
              <a:extLst>
                <a:ext uri="{FF2B5EF4-FFF2-40B4-BE49-F238E27FC236}">
                  <a16:creationId xmlns:a16="http://schemas.microsoft.com/office/drawing/2014/main" id="{8E53C170-A551-4301-B1C2-747AD823B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1044"/>
              <a:ext cx="208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600">
                  <a:solidFill>
                    <a:srgbClr val="CC0000"/>
                  </a:solidFill>
                </a:rPr>
                <a:t>。</a:t>
              </a:r>
            </a:p>
          </p:txBody>
        </p:sp>
      </p:grpSp>
      <p:sp>
        <p:nvSpPr>
          <p:cNvPr id="348169" name="Text Box 9">
            <a:extLst>
              <a:ext uri="{FF2B5EF4-FFF2-40B4-BE49-F238E27FC236}">
                <a16:creationId xmlns:a16="http://schemas.microsoft.com/office/drawing/2014/main" id="{889603F6-474F-444F-9684-8A9DAEC54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6076950"/>
            <a:ext cx="2190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200" b="0" i="1">
                <a:solidFill>
                  <a:schemeClr val="tx2"/>
                </a:solidFill>
              </a:rPr>
              <a:t>x</a:t>
            </a:r>
            <a:r>
              <a:rPr lang="en-US" altLang="zh-CN" sz="2200" b="0" baseline="-25000">
                <a:solidFill>
                  <a:schemeClr val="tx2"/>
                </a:solidFill>
              </a:rPr>
              <a:t>1</a:t>
            </a:r>
            <a:endParaRPr lang="en-US" altLang="zh-CN" sz="2200" b="0">
              <a:solidFill>
                <a:schemeClr val="tx2"/>
              </a:solidFill>
            </a:endParaRPr>
          </a:p>
        </p:txBody>
      </p:sp>
      <p:sp>
        <p:nvSpPr>
          <p:cNvPr id="348170" name="Line 10">
            <a:extLst>
              <a:ext uri="{FF2B5EF4-FFF2-40B4-BE49-F238E27FC236}">
                <a16:creationId xmlns:a16="http://schemas.microsoft.com/office/drawing/2014/main" id="{96980926-283F-4782-92CD-3E924C974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0400" y="5257800"/>
            <a:ext cx="0" cy="885825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48171" name="Line 11">
            <a:extLst>
              <a:ext uri="{FF2B5EF4-FFF2-40B4-BE49-F238E27FC236}">
                <a16:creationId xmlns:a16="http://schemas.microsoft.com/office/drawing/2014/main" id="{DD871C0D-839B-49FD-8FEA-CA1FED8D4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1250" y="4419600"/>
            <a:ext cx="0" cy="1712913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48172" name="Text Box 12">
            <a:extLst>
              <a:ext uri="{FF2B5EF4-FFF2-40B4-BE49-F238E27FC236}">
                <a16:creationId xmlns:a16="http://schemas.microsoft.com/office/drawing/2014/main" id="{AFAAD902-5EFF-4893-9D83-84A4D6667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288" y="6076950"/>
            <a:ext cx="2190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200" b="0" i="1">
                <a:solidFill>
                  <a:schemeClr val="tx2"/>
                </a:solidFill>
              </a:rPr>
              <a:t>x</a:t>
            </a:r>
            <a:r>
              <a:rPr lang="en-US" altLang="zh-CN" sz="2200" b="0" baseline="-25000">
                <a:solidFill>
                  <a:schemeClr val="tx2"/>
                </a:solidFill>
              </a:rPr>
              <a:t>2</a:t>
            </a:r>
            <a:endParaRPr lang="en-US" altLang="zh-CN" sz="2200" b="0">
              <a:solidFill>
                <a:schemeClr val="tx2"/>
              </a:solidFill>
            </a:endParaRPr>
          </a:p>
        </p:txBody>
      </p:sp>
      <p:sp>
        <p:nvSpPr>
          <p:cNvPr id="348173" name="Line 13">
            <a:extLst>
              <a:ext uri="{FF2B5EF4-FFF2-40B4-BE49-F238E27FC236}">
                <a16:creationId xmlns:a16="http://schemas.microsoft.com/office/drawing/2014/main" id="{61DF90AC-E239-44E1-9A42-12F3A1E238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0213" y="5445125"/>
            <a:ext cx="0" cy="700088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48174" name="Text Box 14">
            <a:extLst>
              <a:ext uri="{FF2B5EF4-FFF2-40B4-BE49-F238E27FC236}">
                <a16:creationId xmlns:a16="http://schemas.microsoft.com/office/drawing/2014/main" id="{D4539D50-9345-4A30-93E2-05CB5A253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950" y="6076950"/>
            <a:ext cx="2190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200" b="0" i="1">
                <a:solidFill>
                  <a:schemeClr val="tx2"/>
                </a:solidFill>
              </a:rPr>
              <a:t>x</a:t>
            </a:r>
            <a:r>
              <a:rPr lang="en-US" altLang="zh-CN" sz="2200" b="0" baseline="-25000">
                <a:solidFill>
                  <a:schemeClr val="tx2"/>
                </a:solidFill>
              </a:rPr>
              <a:t>3</a:t>
            </a:r>
            <a:endParaRPr lang="en-US" altLang="zh-CN" sz="2200" b="0">
              <a:solidFill>
                <a:schemeClr val="tx2"/>
              </a:solidFill>
            </a:endParaRPr>
          </a:p>
        </p:txBody>
      </p:sp>
      <p:sp>
        <p:nvSpPr>
          <p:cNvPr id="348175" name="Line 15">
            <a:extLst>
              <a:ext uri="{FF2B5EF4-FFF2-40B4-BE49-F238E27FC236}">
                <a16:creationId xmlns:a16="http://schemas.microsoft.com/office/drawing/2014/main" id="{FD54D521-D7F7-4C19-A329-526681B30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3763" y="4648200"/>
            <a:ext cx="0" cy="1497013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48176" name="Text Box 16">
            <a:extLst>
              <a:ext uri="{FF2B5EF4-FFF2-40B4-BE49-F238E27FC236}">
                <a16:creationId xmlns:a16="http://schemas.microsoft.com/office/drawing/2014/main" id="{BF22D2ED-C5E2-42A4-B331-309C03717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6076950"/>
            <a:ext cx="2190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200" b="0" i="1">
                <a:solidFill>
                  <a:schemeClr val="tx2"/>
                </a:solidFill>
              </a:rPr>
              <a:t>x</a:t>
            </a:r>
            <a:r>
              <a:rPr lang="en-US" altLang="zh-CN" sz="2200" b="0" baseline="-25000">
                <a:solidFill>
                  <a:schemeClr val="tx2"/>
                </a:solidFill>
              </a:rPr>
              <a:t>4</a:t>
            </a:r>
            <a:endParaRPr lang="en-US" altLang="zh-CN" sz="2200" b="0">
              <a:solidFill>
                <a:schemeClr val="tx2"/>
              </a:solidFill>
            </a:endParaRPr>
          </a:p>
        </p:txBody>
      </p:sp>
      <p:sp>
        <p:nvSpPr>
          <p:cNvPr id="348177" name="Line 17">
            <a:extLst>
              <a:ext uri="{FF2B5EF4-FFF2-40B4-BE49-F238E27FC236}">
                <a16:creationId xmlns:a16="http://schemas.microsoft.com/office/drawing/2014/main" id="{5FC4DB84-CEC0-44E2-BC19-FD8C9D4D5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7313" y="5570538"/>
            <a:ext cx="0" cy="574675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48178" name="Text Box 18">
            <a:extLst>
              <a:ext uri="{FF2B5EF4-FFF2-40B4-BE49-F238E27FC236}">
                <a16:creationId xmlns:a16="http://schemas.microsoft.com/office/drawing/2014/main" id="{27914D75-5ED1-4867-9E36-17747253C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3650" y="6076950"/>
            <a:ext cx="2190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200" b="0" i="1">
                <a:solidFill>
                  <a:schemeClr val="tx2"/>
                </a:solidFill>
              </a:rPr>
              <a:t>x</a:t>
            </a:r>
            <a:r>
              <a:rPr lang="en-US" altLang="zh-CN" sz="2200" b="0" baseline="-25000">
                <a:solidFill>
                  <a:schemeClr val="tx2"/>
                </a:solidFill>
              </a:rPr>
              <a:t>5</a:t>
            </a:r>
            <a:endParaRPr lang="en-US" altLang="zh-CN" sz="2200" b="0">
              <a:solidFill>
                <a:schemeClr val="tx2"/>
              </a:solidFill>
            </a:endParaRPr>
          </a:p>
        </p:txBody>
      </p:sp>
      <p:sp>
        <p:nvSpPr>
          <p:cNvPr id="348179" name="Text Box 19">
            <a:extLst>
              <a:ext uri="{FF2B5EF4-FFF2-40B4-BE49-F238E27FC236}">
                <a16:creationId xmlns:a16="http://schemas.microsoft.com/office/drawing/2014/main" id="{1B6FD67F-A438-47AA-BAA6-DE35FD979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29000"/>
            <a:ext cx="86868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600" b="0">
                <a:solidFill>
                  <a:schemeClr val="tx2"/>
                </a:solidFill>
              </a:rPr>
              <a:t>        </a:t>
            </a:r>
            <a:r>
              <a:rPr lang="zh-CN" altLang="en-US" b="0">
                <a:solidFill>
                  <a:srgbClr val="000000"/>
                </a:solidFill>
              </a:rPr>
              <a:t>函数的极大值与极小值统称为函数的极值</a:t>
            </a:r>
            <a:r>
              <a:rPr lang="en-US" altLang="zh-CN" b="0">
                <a:solidFill>
                  <a:srgbClr val="000000"/>
                </a:solidFill>
                <a:latin typeface="Symbol" panose="05050102010706020507" pitchFamily="18" charset="2"/>
              </a:rPr>
              <a:t>,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zh-CN" altLang="en-US" b="0">
                <a:solidFill>
                  <a:srgbClr val="000000"/>
                </a:solidFill>
              </a:rPr>
              <a:t>使函数取得极值的点称为</a:t>
            </a:r>
            <a:r>
              <a:rPr lang="zh-CN" altLang="en-US" b="0">
                <a:solidFill>
                  <a:srgbClr val="CC0000"/>
                </a:solidFill>
              </a:rPr>
              <a:t>极值点</a:t>
            </a:r>
            <a:r>
              <a:rPr lang="en-US" altLang="zh-CN" b="0">
                <a:solidFill>
                  <a:srgbClr val="CC0000"/>
                </a:solidFill>
                <a:latin typeface="Symbol" panose="05050102010706020507" pitchFamily="18" charset="2"/>
              </a:rPr>
              <a:t>.</a:t>
            </a:r>
            <a:r>
              <a:rPr lang="en-US" altLang="zh-CN" sz="2600" b="0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348180" name="Text Box 20">
            <a:extLst>
              <a:ext uri="{FF2B5EF4-FFF2-40B4-BE49-F238E27FC236}">
                <a16:creationId xmlns:a16="http://schemas.microsoft.com/office/drawing/2014/main" id="{E642C292-088A-4A2D-BD65-B9335DB4E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51475"/>
            <a:ext cx="45720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0">
                <a:solidFill>
                  <a:srgbClr val="CC0000"/>
                </a:solidFill>
                <a:ea typeface="黑体" panose="02010609060101010101" pitchFamily="49" charset="-122"/>
              </a:rPr>
              <a:t>观察与思考：</a:t>
            </a:r>
          </a:p>
          <a:p>
            <a:pPr algn="just">
              <a:lnSpc>
                <a:spcPct val="120000"/>
              </a:lnSpc>
            </a:pPr>
            <a:r>
              <a:rPr lang="zh-CN" altLang="en-US" b="0">
                <a:solidFill>
                  <a:schemeClr val="tx2"/>
                </a:solidFill>
              </a:rPr>
              <a:t>        </a:t>
            </a:r>
            <a:r>
              <a:rPr lang="zh-CN" altLang="en-US" b="0">
                <a:solidFill>
                  <a:srgbClr val="000000"/>
                </a:solidFill>
              </a:rPr>
              <a:t>观察极值与切线的关系</a:t>
            </a:r>
            <a:r>
              <a:rPr lang="en-US" altLang="zh-CN" b="0">
                <a:solidFill>
                  <a:srgbClr val="000000"/>
                </a:solidFill>
                <a:latin typeface="Symbol" panose="05050102010706020507" pitchFamily="18" charset="2"/>
              </a:rPr>
              <a:t>.</a:t>
            </a:r>
          </a:p>
        </p:txBody>
      </p:sp>
      <p:sp>
        <p:nvSpPr>
          <p:cNvPr id="348181" name="Line 21">
            <a:extLst>
              <a:ext uri="{FF2B5EF4-FFF2-40B4-BE49-F238E27FC236}">
                <a16:creationId xmlns:a16="http://schemas.microsoft.com/office/drawing/2014/main" id="{7B53AC06-BE61-41CE-A956-81C924170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9900" y="5283200"/>
            <a:ext cx="381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48182" name="Line 22">
            <a:extLst>
              <a:ext uri="{FF2B5EF4-FFF2-40B4-BE49-F238E27FC236}">
                <a16:creationId xmlns:a16="http://schemas.microsoft.com/office/drawing/2014/main" id="{4D6DBAE6-2E17-404C-BE17-1657ABDB0A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3450" y="4394200"/>
            <a:ext cx="381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48183" name="Line 23">
            <a:extLst>
              <a:ext uri="{FF2B5EF4-FFF2-40B4-BE49-F238E27FC236}">
                <a16:creationId xmlns:a16="http://schemas.microsoft.com/office/drawing/2014/main" id="{979A58DC-1766-406D-85CC-6F45B281E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9713" y="5457825"/>
            <a:ext cx="381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48184" name="Line 24">
            <a:extLst>
              <a:ext uri="{FF2B5EF4-FFF2-40B4-BE49-F238E27FC236}">
                <a16:creationId xmlns:a16="http://schemas.microsoft.com/office/drawing/2014/main" id="{F39C603B-3C6A-48C3-B8F6-C3A848EAD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3263" y="4618038"/>
            <a:ext cx="381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4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8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4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8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4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8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4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8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8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8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4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4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4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 autoUpdateAnimBg="0"/>
      <p:bldP spid="348164" grpId="0" build="p" autoUpdateAnimBg="0"/>
      <p:bldP spid="348169" grpId="0" build="p" autoUpdateAnimBg="0" advAuto="0"/>
      <p:bldP spid="348172" grpId="0" build="p" autoUpdateAnimBg="0" advAuto="0"/>
      <p:bldP spid="348174" grpId="0" build="p" autoUpdateAnimBg="0" advAuto="0"/>
      <p:bldP spid="348176" grpId="0" build="p" autoUpdateAnimBg="0" advAuto="0"/>
      <p:bldP spid="348178" grpId="0" build="p" autoUpdateAnimBg="0" advAuto="0"/>
      <p:bldP spid="348179" grpId="0" build="p" autoUpdateAnimBg="0"/>
      <p:bldP spid="348180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1">
            <a:extLst>
              <a:ext uri="{FF2B5EF4-FFF2-40B4-BE49-F238E27FC236}">
                <a16:creationId xmlns:a16="http://schemas.microsoft.com/office/drawing/2014/main" id="{4D28707B-3E84-4933-9500-0A2EA0C7ED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F75FE-7B22-48DB-8BBE-95F22FB06707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49186" name="Text Box 2">
            <a:extLst>
              <a:ext uri="{FF2B5EF4-FFF2-40B4-BE49-F238E27FC236}">
                <a16:creationId xmlns:a16="http://schemas.microsoft.com/office/drawing/2014/main" id="{A21E07A2-A3E1-4EE0-8990-9D73B7B9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141663"/>
            <a:ext cx="34798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Tx/>
              <a:buChar char="•"/>
            </a:pPr>
            <a:r>
              <a:rPr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驻点</a:t>
            </a:r>
            <a:r>
              <a:rPr lang="en-US" altLang="zh-CN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b="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rgbClr val="000000"/>
                </a:solidFill>
              </a:rPr>
              <a:t>导数的零点</a:t>
            </a:r>
            <a:r>
              <a:rPr lang="en-US" altLang="zh-CN" b="0">
                <a:solidFill>
                  <a:srgbClr val="000000"/>
                </a:solidFill>
                <a:latin typeface="Symbol" panose="05050102010706020507" pitchFamily="18" charset="2"/>
              </a:rPr>
              <a:t>.</a:t>
            </a:r>
          </a:p>
        </p:txBody>
      </p:sp>
      <p:sp>
        <p:nvSpPr>
          <p:cNvPr id="349187" name="Text Box 3">
            <a:extLst>
              <a:ext uri="{FF2B5EF4-FFF2-40B4-BE49-F238E27FC236}">
                <a16:creationId xmlns:a16="http://schemas.microsoft.com/office/drawing/2014/main" id="{5C3ECBD6-5BC2-4856-B3DE-3C9623E90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2638"/>
            <a:ext cx="859155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2(</a:t>
            </a:r>
            <a:r>
              <a:rPr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必要条件</a:t>
            </a:r>
            <a:r>
              <a:rPr lang="en-US" altLang="zh-CN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en-US" altLang="zh-CN" b="0">
                <a:solidFill>
                  <a:srgbClr val="0000FF"/>
                </a:solidFill>
              </a:rPr>
              <a:t>        </a:t>
            </a:r>
            <a:r>
              <a:rPr lang="zh-CN" altLang="en-US" b="0">
                <a:solidFill>
                  <a:srgbClr val="0000FF"/>
                </a:solidFill>
              </a:rPr>
              <a:t>如果</a:t>
            </a:r>
            <a:r>
              <a:rPr lang="en-US" altLang="zh-CN" b="0" i="1">
                <a:solidFill>
                  <a:srgbClr val="0000FF"/>
                </a:solidFill>
              </a:rPr>
              <a:t>x</a:t>
            </a:r>
            <a:r>
              <a:rPr lang="en-US" altLang="zh-CN" b="0" baseline="-25000">
                <a:solidFill>
                  <a:srgbClr val="0000FF"/>
                </a:solidFill>
              </a:rPr>
              <a:t>0</a:t>
            </a:r>
            <a:r>
              <a:rPr lang="zh-CN" altLang="en-US" b="0">
                <a:solidFill>
                  <a:srgbClr val="0000FF"/>
                </a:solidFill>
              </a:rPr>
              <a:t>为</a:t>
            </a:r>
            <a:r>
              <a:rPr lang="en-US" altLang="zh-CN" b="0" i="1">
                <a:solidFill>
                  <a:srgbClr val="0000FF"/>
                </a:solidFill>
              </a:rPr>
              <a:t>f</a:t>
            </a:r>
            <a:r>
              <a:rPr lang="en-US" altLang="zh-CN" b="0">
                <a:solidFill>
                  <a:srgbClr val="0000FF"/>
                </a:solidFill>
              </a:rPr>
              <a:t>(</a:t>
            </a:r>
            <a:r>
              <a:rPr lang="en-US" altLang="zh-CN" b="0" i="1">
                <a:solidFill>
                  <a:srgbClr val="0000FF"/>
                </a:solidFill>
              </a:rPr>
              <a:t>x</a:t>
            </a:r>
            <a:r>
              <a:rPr lang="en-US" altLang="zh-CN" b="0">
                <a:solidFill>
                  <a:srgbClr val="0000FF"/>
                </a:solidFill>
              </a:rPr>
              <a:t>)</a:t>
            </a:r>
            <a:r>
              <a:rPr lang="zh-CN" altLang="en-US" b="0">
                <a:solidFill>
                  <a:srgbClr val="0000FF"/>
                </a:solidFill>
              </a:rPr>
              <a:t>的极值点</a:t>
            </a:r>
            <a:r>
              <a:rPr lang="en-US" altLang="zh-CN" b="0">
                <a:solidFill>
                  <a:srgbClr val="0000FF"/>
                </a:solidFill>
              </a:rPr>
              <a:t>, </a:t>
            </a:r>
            <a:r>
              <a:rPr lang="zh-CN" altLang="en-US" b="0">
                <a:solidFill>
                  <a:srgbClr val="0000FF"/>
                </a:solidFill>
              </a:rPr>
              <a:t>那么</a:t>
            </a:r>
            <a:r>
              <a:rPr lang="en-US" altLang="zh-CN" b="0" i="1">
                <a:solidFill>
                  <a:srgbClr val="0000FF"/>
                </a:solidFill>
              </a:rPr>
              <a:t>f</a:t>
            </a:r>
            <a:r>
              <a:rPr lang="en-US" altLang="zh-CN" b="0">
                <a:solidFill>
                  <a:srgbClr val="0000FF"/>
                </a:solidFill>
              </a:rPr>
              <a:t> </a:t>
            </a:r>
            <a:r>
              <a:rPr lang="en-US" altLang="zh-CN" b="0">
                <a:solidFill>
                  <a:srgbClr val="0000FF"/>
                </a:solidFill>
                <a:sym typeface="Symbol" panose="05050102010706020507" pitchFamily="18" charset="2"/>
              </a:rPr>
              <a:t></a:t>
            </a:r>
            <a:r>
              <a:rPr lang="en-US" altLang="zh-CN" b="0">
                <a:solidFill>
                  <a:srgbClr val="0000FF"/>
                </a:solidFill>
              </a:rPr>
              <a:t>(</a:t>
            </a:r>
            <a:r>
              <a:rPr lang="en-US" altLang="zh-CN" b="0" i="1">
                <a:solidFill>
                  <a:srgbClr val="0000FF"/>
                </a:solidFill>
              </a:rPr>
              <a:t>x</a:t>
            </a:r>
            <a:r>
              <a:rPr lang="en-US" altLang="zh-CN" b="0" baseline="-25000">
                <a:solidFill>
                  <a:srgbClr val="0000FF"/>
                </a:solidFill>
              </a:rPr>
              <a:t>0</a:t>
            </a:r>
            <a:r>
              <a:rPr lang="en-US" altLang="zh-CN" b="0">
                <a:solidFill>
                  <a:srgbClr val="0000FF"/>
                </a:solidFill>
              </a:rPr>
              <a:t>)</a:t>
            </a:r>
            <a:r>
              <a:rPr lang="en-US" altLang="zh-CN" b="0">
                <a:solidFill>
                  <a:srgbClr val="0000FF"/>
                </a:solidFill>
                <a:sym typeface="Symbol" panose="05050102010706020507" pitchFamily="18" charset="2"/>
              </a:rPr>
              <a:t></a:t>
            </a:r>
            <a:r>
              <a:rPr lang="en-US" altLang="zh-CN" b="0">
                <a:solidFill>
                  <a:srgbClr val="0000FF"/>
                </a:solidFill>
              </a:rPr>
              <a:t>0</a:t>
            </a:r>
            <a:r>
              <a:rPr lang="zh-CN" altLang="en-US" b="0">
                <a:solidFill>
                  <a:srgbClr val="0000FF"/>
                </a:solidFill>
              </a:rPr>
              <a:t>或</a:t>
            </a:r>
            <a:r>
              <a:rPr lang="en-US" altLang="zh-CN" b="0" i="1">
                <a:solidFill>
                  <a:srgbClr val="0000FF"/>
                </a:solidFill>
              </a:rPr>
              <a:t>f</a:t>
            </a:r>
            <a:r>
              <a:rPr lang="en-US" altLang="zh-CN" b="0">
                <a:solidFill>
                  <a:srgbClr val="0000FF"/>
                </a:solidFill>
              </a:rPr>
              <a:t> </a:t>
            </a:r>
            <a:r>
              <a:rPr lang="en-US" altLang="zh-CN" b="0">
                <a:solidFill>
                  <a:srgbClr val="0000FF"/>
                </a:solidFill>
                <a:sym typeface="Symbol" panose="05050102010706020507" pitchFamily="18" charset="2"/>
              </a:rPr>
              <a:t></a:t>
            </a:r>
            <a:r>
              <a:rPr lang="en-US" altLang="zh-CN" b="0">
                <a:solidFill>
                  <a:srgbClr val="0000FF"/>
                </a:solidFill>
              </a:rPr>
              <a:t>(</a:t>
            </a:r>
            <a:r>
              <a:rPr lang="en-US" altLang="zh-CN" b="0" i="1">
                <a:solidFill>
                  <a:srgbClr val="0000FF"/>
                </a:solidFill>
              </a:rPr>
              <a:t>x</a:t>
            </a:r>
            <a:r>
              <a:rPr lang="en-US" altLang="zh-CN" b="0" baseline="-25000">
                <a:solidFill>
                  <a:srgbClr val="0000FF"/>
                </a:solidFill>
              </a:rPr>
              <a:t>0</a:t>
            </a:r>
            <a:r>
              <a:rPr lang="en-US" altLang="zh-CN" b="0">
                <a:solidFill>
                  <a:srgbClr val="0000FF"/>
                </a:solidFill>
              </a:rPr>
              <a:t>)</a:t>
            </a:r>
            <a:r>
              <a:rPr lang="zh-CN" altLang="en-US" b="0">
                <a:solidFill>
                  <a:srgbClr val="0000FF"/>
                </a:solidFill>
              </a:rPr>
              <a:t>不存在</a:t>
            </a:r>
            <a:r>
              <a:rPr lang="en-US" altLang="zh-CN" b="0">
                <a:solidFill>
                  <a:srgbClr val="0000FF"/>
                </a:solidFill>
              </a:rPr>
              <a:t>. </a:t>
            </a:r>
          </a:p>
        </p:txBody>
      </p:sp>
      <p:sp>
        <p:nvSpPr>
          <p:cNvPr id="349188" name="Text Box 4">
            <a:extLst>
              <a:ext uri="{FF2B5EF4-FFF2-40B4-BE49-F238E27FC236}">
                <a16:creationId xmlns:a16="http://schemas.microsoft.com/office/drawing/2014/main" id="{84542656-0418-4A79-A65F-07F465503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789363"/>
            <a:ext cx="4648200" cy="205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rgbClr val="CC0000"/>
                </a:solidFill>
                <a:ea typeface="黑体" panose="02010609060101010101" pitchFamily="49" charset="-122"/>
              </a:rPr>
              <a:t>讨论：</a:t>
            </a:r>
            <a:endParaRPr lang="zh-CN" altLang="en-US" b="0">
              <a:solidFill>
                <a:srgbClr val="0000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</a:rPr>
              <a:t>        驻点是否一定是极值点</a:t>
            </a:r>
            <a:r>
              <a:rPr lang="zh-CN" altLang="en-US" b="0">
                <a:solidFill>
                  <a:srgbClr val="000000"/>
                </a:solidFill>
                <a:latin typeface="Symbol" panose="05050102010706020507" pitchFamily="18" charset="2"/>
              </a:rPr>
              <a:t>？</a:t>
            </a:r>
          </a:p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  <a:latin typeface="Symbol" panose="05050102010706020507" pitchFamily="18" charset="2"/>
              </a:rPr>
              <a:t>        考察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CN" b="0">
                <a:solidFill>
                  <a:srgbClr val="000000"/>
                </a:solidFill>
              </a:rPr>
              <a:t>0</a:t>
            </a:r>
            <a:r>
              <a:rPr lang="zh-CN" altLang="en-US" b="0">
                <a:solidFill>
                  <a:srgbClr val="000000"/>
                </a:solidFill>
              </a:rPr>
              <a:t>是否是函数</a:t>
            </a:r>
            <a:r>
              <a:rPr lang="en-US" altLang="zh-CN" b="0" i="1">
                <a:solidFill>
                  <a:srgbClr val="000000"/>
                </a:solidFill>
              </a:rPr>
              <a:t>y</a:t>
            </a:r>
            <a:r>
              <a:rPr lang="en-US" altLang="zh-CN" b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CN" b="0" i="1">
                <a:solidFill>
                  <a:srgbClr val="000000"/>
                </a:solidFill>
              </a:rPr>
              <a:t>x</a:t>
            </a:r>
            <a:r>
              <a:rPr lang="en-US" altLang="zh-CN" b="0" baseline="30000">
                <a:solidFill>
                  <a:srgbClr val="000000"/>
                </a:solidFill>
                <a:latin typeface="华文中宋" panose="02010600040101010101" pitchFamily="2" charset="-122"/>
              </a:rPr>
              <a:t>3</a:t>
            </a:r>
            <a:r>
              <a:rPr lang="zh-CN" altLang="en-US" b="0">
                <a:solidFill>
                  <a:srgbClr val="000000"/>
                </a:solidFill>
                <a:latin typeface="华文中宋" panose="02010600040101010101" pitchFamily="2" charset="-122"/>
              </a:rPr>
              <a:t>的驻点</a:t>
            </a:r>
            <a:r>
              <a:rPr lang="en-US" altLang="zh-CN" b="0">
                <a:solidFill>
                  <a:srgbClr val="000000"/>
                </a:solidFill>
                <a:latin typeface="Symbol" panose="05050102010706020507" pitchFamily="18" charset="2"/>
              </a:rPr>
              <a:t>, </a:t>
            </a:r>
            <a:r>
              <a:rPr lang="zh-CN" altLang="en-US" b="0">
                <a:solidFill>
                  <a:srgbClr val="000000"/>
                </a:solidFill>
                <a:latin typeface="Symbol" panose="05050102010706020507" pitchFamily="18" charset="2"/>
              </a:rPr>
              <a:t>是否</a:t>
            </a:r>
            <a:r>
              <a:rPr lang="zh-CN" altLang="en-US" b="0">
                <a:solidFill>
                  <a:srgbClr val="000000"/>
                </a:solidFill>
                <a:latin typeface="华文中宋" panose="02010600040101010101" pitchFamily="2" charset="-122"/>
              </a:rPr>
              <a:t>是函数的极值点</a:t>
            </a:r>
            <a:r>
              <a:rPr lang="en-US" altLang="zh-CN" b="0">
                <a:solidFill>
                  <a:srgbClr val="000000"/>
                </a:solidFill>
                <a:latin typeface="Symbol" panose="05050102010706020507" pitchFamily="18" charset="2"/>
              </a:rPr>
              <a:t>.</a:t>
            </a:r>
          </a:p>
        </p:txBody>
      </p:sp>
      <p:grpSp>
        <p:nvGrpSpPr>
          <p:cNvPr id="349189" name="Group 5">
            <a:extLst>
              <a:ext uri="{FF2B5EF4-FFF2-40B4-BE49-F238E27FC236}">
                <a16:creationId xmlns:a16="http://schemas.microsoft.com/office/drawing/2014/main" id="{4C4F8D02-6328-4206-BDB3-948357528463}"/>
              </a:ext>
            </a:extLst>
          </p:cNvPr>
          <p:cNvGrpSpPr>
            <a:grpSpLocks/>
          </p:cNvGrpSpPr>
          <p:nvPr/>
        </p:nvGrpSpPr>
        <p:grpSpPr bwMode="auto">
          <a:xfrm>
            <a:off x="4914900" y="3962400"/>
            <a:ext cx="4000500" cy="2514600"/>
            <a:chOff x="3096" y="2496"/>
            <a:chExt cx="2520" cy="1584"/>
          </a:xfrm>
        </p:grpSpPr>
        <p:pic>
          <p:nvPicPr>
            <p:cNvPr id="349190" name="Picture 6" descr="3-11">
              <a:extLst>
                <a:ext uri="{FF2B5EF4-FFF2-40B4-BE49-F238E27FC236}">
                  <a16:creationId xmlns:a16="http://schemas.microsoft.com/office/drawing/2014/main" id="{85BC3F59-C3CA-45F2-8843-786B81A90E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6" y="2496"/>
              <a:ext cx="2520" cy="158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9191" name="Text Box 7">
              <a:extLst>
                <a:ext uri="{FF2B5EF4-FFF2-40B4-BE49-F238E27FC236}">
                  <a16:creationId xmlns:a16="http://schemas.microsoft.com/office/drawing/2014/main" id="{4D8D4AA2-9494-4FEB-939B-8405EB59F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7" y="3828"/>
              <a:ext cx="138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200" b="0" i="1">
                  <a:solidFill>
                    <a:schemeClr val="tx2"/>
                  </a:solidFill>
                </a:rPr>
                <a:t>x</a:t>
              </a:r>
              <a:r>
                <a:rPr lang="en-US" altLang="zh-CN" sz="2200" b="0" baseline="-25000">
                  <a:solidFill>
                    <a:schemeClr val="tx2"/>
                  </a:solidFill>
                </a:rPr>
                <a:t>1</a:t>
              </a:r>
              <a:endParaRPr lang="en-US" altLang="zh-CN" sz="2200" b="0">
                <a:solidFill>
                  <a:schemeClr val="tx2"/>
                </a:solidFill>
              </a:endParaRPr>
            </a:p>
          </p:txBody>
        </p:sp>
        <p:sp>
          <p:nvSpPr>
            <p:cNvPr id="349192" name="Line 8">
              <a:extLst>
                <a:ext uri="{FF2B5EF4-FFF2-40B4-BE49-F238E27FC236}">
                  <a16:creationId xmlns:a16="http://schemas.microsoft.com/office/drawing/2014/main" id="{C7CBB62F-D77F-4E3D-86AA-01A1C2DA7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6" y="3312"/>
              <a:ext cx="0" cy="55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193" name="Line 9">
              <a:extLst>
                <a:ext uri="{FF2B5EF4-FFF2-40B4-BE49-F238E27FC236}">
                  <a16:creationId xmlns:a16="http://schemas.microsoft.com/office/drawing/2014/main" id="{6C537BB8-1269-4E9C-9A62-270E25FDD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0" y="2784"/>
              <a:ext cx="0" cy="107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194" name="Text Box 10">
              <a:extLst>
                <a:ext uri="{FF2B5EF4-FFF2-40B4-BE49-F238E27FC236}">
                  <a16:creationId xmlns:a16="http://schemas.microsoft.com/office/drawing/2014/main" id="{2342E07F-538F-4937-BB8F-6B9C10DD7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9" y="3828"/>
              <a:ext cx="138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200" b="0" i="1">
                  <a:solidFill>
                    <a:schemeClr val="tx2"/>
                  </a:solidFill>
                </a:rPr>
                <a:t>x</a:t>
              </a:r>
              <a:r>
                <a:rPr lang="en-US" altLang="zh-CN" sz="2200" b="0" baseline="-25000">
                  <a:solidFill>
                    <a:schemeClr val="tx2"/>
                  </a:solidFill>
                </a:rPr>
                <a:t>2</a:t>
              </a:r>
              <a:endParaRPr lang="en-US" altLang="zh-CN" sz="2200" b="0">
                <a:solidFill>
                  <a:schemeClr val="tx2"/>
                </a:solidFill>
              </a:endParaRPr>
            </a:p>
          </p:txBody>
        </p:sp>
        <p:sp>
          <p:nvSpPr>
            <p:cNvPr id="349195" name="Line 11">
              <a:extLst>
                <a:ext uri="{FF2B5EF4-FFF2-40B4-BE49-F238E27FC236}">
                  <a16:creationId xmlns:a16="http://schemas.microsoft.com/office/drawing/2014/main" id="{46862FA1-19B3-42E0-B3A2-14921C951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1" y="3430"/>
              <a:ext cx="0" cy="44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196" name="Text Box 12">
              <a:extLst>
                <a:ext uri="{FF2B5EF4-FFF2-40B4-BE49-F238E27FC236}">
                  <a16:creationId xmlns:a16="http://schemas.microsoft.com/office/drawing/2014/main" id="{F8625125-FD12-41A4-8683-C001F4DF7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8" y="3828"/>
              <a:ext cx="138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200" b="0" i="1">
                  <a:solidFill>
                    <a:schemeClr val="tx2"/>
                  </a:solidFill>
                </a:rPr>
                <a:t>x</a:t>
              </a:r>
              <a:r>
                <a:rPr lang="en-US" altLang="zh-CN" sz="2200" b="0" baseline="-25000">
                  <a:solidFill>
                    <a:schemeClr val="tx2"/>
                  </a:solidFill>
                </a:rPr>
                <a:t>3</a:t>
              </a:r>
              <a:endParaRPr lang="en-US" altLang="zh-CN" sz="2200" b="0">
                <a:solidFill>
                  <a:schemeClr val="tx2"/>
                </a:solidFill>
              </a:endParaRPr>
            </a:p>
          </p:txBody>
        </p:sp>
        <p:sp>
          <p:nvSpPr>
            <p:cNvPr id="349197" name="Line 13">
              <a:extLst>
                <a:ext uri="{FF2B5EF4-FFF2-40B4-BE49-F238E27FC236}">
                  <a16:creationId xmlns:a16="http://schemas.microsoft.com/office/drawing/2014/main" id="{069C1CB8-E553-41DF-9AEF-378B449EE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3" y="2928"/>
              <a:ext cx="0" cy="94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198" name="Text Box 14">
              <a:extLst>
                <a:ext uri="{FF2B5EF4-FFF2-40B4-BE49-F238E27FC236}">
                  <a16:creationId xmlns:a16="http://schemas.microsoft.com/office/drawing/2014/main" id="{51E189E6-B36C-4D6F-8D2B-9C76BD4B5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0" y="3828"/>
              <a:ext cx="138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200" b="0" i="1">
                  <a:solidFill>
                    <a:schemeClr val="tx2"/>
                  </a:solidFill>
                </a:rPr>
                <a:t>x</a:t>
              </a:r>
              <a:r>
                <a:rPr lang="en-US" altLang="zh-CN" sz="2200" b="0" baseline="-25000">
                  <a:solidFill>
                    <a:schemeClr val="tx2"/>
                  </a:solidFill>
                </a:rPr>
                <a:t>4</a:t>
              </a:r>
              <a:endParaRPr lang="en-US" altLang="zh-CN" sz="2200" b="0">
                <a:solidFill>
                  <a:schemeClr val="tx2"/>
                </a:solidFill>
              </a:endParaRPr>
            </a:p>
          </p:txBody>
        </p:sp>
        <p:sp>
          <p:nvSpPr>
            <p:cNvPr id="349199" name="Line 15">
              <a:extLst>
                <a:ext uri="{FF2B5EF4-FFF2-40B4-BE49-F238E27FC236}">
                  <a16:creationId xmlns:a16="http://schemas.microsoft.com/office/drawing/2014/main" id="{7DA5B429-30CC-4C02-92AA-C5352A7BD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5" y="3509"/>
              <a:ext cx="0" cy="36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200" name="Text Box 16">
              <a:extLst>
                <a:ext uri="{FF2B5EF4-FFF2-40B4-BE49-F238E27FC236}">
                  <a16:creationId xmlns:a16="http://schemas.microsoft.com/office/drawing/2014/main" id="{28465F7A-FDC7-4B54-B307-B22D94E34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6" y="3828"/>
              <a:ext cx="138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200" b="0" i="1">
                  <a:solidFill>
                    <a:schemeClr val="tx2"/>
                  </a:solidFill>
                </a:rPr>
                <a:t>x</a:t>
              </a:r>
              <a:r>
                <a:rPr lang="en-US" altLang="zh-CN" sz="2200" b="0" baseline="-25000">
                  <a:solidFill>
                    <a:schemeClr val="tx2"/>
                  </a:solidFill>
                </a:rPr>
                <a:t>5</a:t>
              </a:r>
              <a:endParaRPr lang="en-US" altLang="zh-CN" sz="2200" b="0">
                <a:solidFill>
                  <a:schemeClr val="tx2"/>
                </a:solidFill>
              </a:endParaRPr>
            </a:p>
          </p:txBody>
        </p:sp>
        <p:sp>
          <p:nvSpPr>
            <p:cNvPr id="349201" name="Line 17">
              <a:extLst>
                <a:ext uri="{FF2B5EF4-FFF2-40B4-BE49-F238E27FC236}">
                  <a16:creationId xmlns:a16="http://schemas.microsoft.com/office/drawing/2014/main" id="{EFDE20EF-CE5E-45B0-8E3F-D05B8746C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6" y="3328"/>
              <a:ext cx="24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202" name="Line 18">
              <a:extLst>
                <a:ext uri="{FF2B5EF4-FFF2-40B4-BE49-F238E27FC236}">
                  <a16:creationId xmlns:a16="http://schemas.microsoft.com/office/drawing/2014/main" id="{8635EBFC-C865-436B-9CC6-88E62B4AE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" y="2768"/>
              <a:ext cx="24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203" name="Line 19">
              <a:extLst>
                <a:ext uri="{FF2B5EF4-FFF2-40B4-BE49-F238E27FC236}">
                  <a16:creationId xmlns:a16="http://schemas.microsoft.com/office/drawing/2014/main" id="{EB6DDAE3-9DB8-4692-98F8-A4769E21A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3438"/>
              <a:ext cx="24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204" name="Line 20">
              <a:extLst>
                <a:ext uri="{FF2B5EF4-FFF2-40B4-BE49-F238E27FC236}">
                  <a16:creationId xmlns:a16="http://schemas.microsoft.com/office/drawing/2014/main" id="{396B2B87-A692-48E6-A59B-1C84E7874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3" y="2909"/>
              <a:ext cx="24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49205" name="Text Box 21">
            <a:extLst>
              <a:ext uri="{FF2B5EF4-FFF2-40B4-BE49-F238E27FC236}">
                <a16:creationId xmlns:a16="http://schemas.microsoft.com/office/drawing/2014/main" id="{5BB8F783-F942-4361-B2F4-16FF01E79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39725"/>
            <a:ext cx="8591550" cy="153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b="0">
                <a:solidFill>
                  <a:srgbClr val="CC0000"/>
                </a:solidFill>
                <a:ea typeface="黑体" panose="02010609060101010101" pitchFamily="49" charset="-122"/>
              </a:rPr>
              <a:t>费马</a:t>
            </a:r>
            <a:r>
              <a:rPr lang="en-US" altLang="zh-CN" b="0">
                <a:solidFill>
                  <a:srgbClr val="CC0000"/>
                </a:solidFill>
                <a:ea typeface="黑体" panose="02010609060101010101" pitchFamily="49" charset="-122"/>
              </a:rPr>
              <a:t>(Fermat)</a:t>
            </a:r>
            <a:r>
              <a:rPr lang="zh-CN" altLang="en-US" b="0">
                <a:solidFill>
                  <a:srgbClr val="CC0000"/>
                </a:solidFill>
                <a:ea typeface="黑体" panose="02010609060101010101" pitchFamily="49" charset="-122"/>
              </a:rPr>
              <a:t>引理</a:t>
            </a:r>
          </a:p>
          <a:p>
            <a:pPr algn="l">
              <a:lnSpc>
                <a:spcPct val="120000"/>
              </a:lnSpc>
            </a:pPr>
            <a:r>
              <a:rPr lang="zh-CN" altLang="en-US" b="0"/>
              <a:t>        </a:t>
            </a:r>
            <a:r>
              <a:rPr lang="zh-CN" altLang="en-US" b="0">
                <a:solidFill>
                  <a:srgbClr val="0000FF"/>
                </a:solidFill>
              </a:rPr>
              <a:t>设 </a:t>
            </a:r>
            <a:r>
              <a:rPr lang="en-US" altLang="zh-CN" b="0" i="1">
                <a:solidFill>
                  <a:srgbClr val="0000FF"/>
                </a:solidFill>
              </a:rPr>
              <a:t>f</a:t>
            </a:r>
            <a:r>
              <a:rPr lang="en-US" altLang="zh-CN" b="0">
                <a:solidFill>
                  <a:srgbClr val="0000FF"/>
                </a:solidFill>
              </a:rPr>
              <a:t>(</a:t>
            </a:r>
            <a:r>
              <a:rPr lang="en-US" altLang="zh-CN" b="0" i="1">
                <a:solidFill>
                  <a:srgbClr val="0000FF"/>
                </a:solidFill>
              </a:rPr>
              <a:t>x</a:t>
            </a:r>
            <a:r>
              <a:rPr lang="en-US" altLang="zh-CN" b="0" baseline="-25000">
                <a:solidFill>
                  <a:srgbClr val="0000FF"/>
                </a:solidFill>
              </a:rPr>
              <a:t>0</a:t>
            </a:r>
            <a:r>
              <a:rPr lang="en-US" altLang="zh-CN" b="0">
                <a:solidFill>
                  <a:srgbClr val="0000FF"/>
                </a:solidFill>
              </a:rPr>
              <a:t>)</a:t>
            </a:r>
            <a:r>
              <a:rPr lang="zh-CN" altLang="en-US" b="0">
                <a:solidFill>
                  <a:srgbClr val="0000FF"/>
                </a:solidFill>
              </a:rPr>
              <a:t>为函数</a:t>
            </a:r>
            <a:r>
              <a:rPr lang="zh-CN" altLang="en-US" b="0">
                <a:solidFill>
                  <a:srgbClr val="0000FF"/>
                </a:solidFill>
                <a:ea typeface="华文细黑" panose="02010600040101010101" pitchFamily="2" charset="-122"/>
              </a:rPr>
              <a:t> </a:t>
            </a:r>
            <a:r>
              <a:rPr lang="en-US" altLang="zh-CN" b="0" i="1">
                <a:solidFill>
                  <a:srgbClr val="0000FF"/>
                </a:solidFill>
                <a:ea typeface="华文细黑" panose="02010600040101010101" pitchFamily="2" charset="-122"/>
              </a:rPr>
              <a:t>f</a:t>
            </a:r>
            <a:r>
              <a:rPr lang="en-US" altLang="zh-CN" b="0">
                <a:solidFill>
                  <a:srgbClr val="0000FF"/>
                </a:solidFill>
                <a:ea typeface="华文细黑" panose="02010600040101010101" pitchFamily="2" charset="-122"/>
              </a:rPr>
              <a:t>(</a:t>
            </a:r>
            <a:r>
              <a:rPr lang="en-US" altLang="zh-CN" b="0" i="1">
                <a:solidFill>
                  <a:srgbClr val="0000FF"/>
                </a:solidFill>
                <a:ea typeface="华文细黑" panose="02010600040101010101" pitchFamily="2" charset="-122"/>
              </a:rPr>
              <a:t>x</a:t>
            </a:r>
            <a:r>
              <a:rPr lang="en-US" altLang="zh-CN" b="0">
                <a:solidFill>
                  <a:srgbClr val="0000FF"/>
                </a:solidFill>
                <a:ea typeface="华文细黑" panose="02010600040101010101" pitchFamily="2" charset="-122"/>
              </a:rPr>
              <a:t>)</a:t>
            </a:r>
            <a:r>
              <a:rPr lang="zh-CN" altLang="en-US" b="0">
                <a:solidFill>
                  <a:srgbClr val="0000FF"/>
                </a:solidFill>
              </a:rPr>
              <a:t>在开区间</a:t>
            </a:r>
            <a:r>
              <a:rPr lang="en-US" altLang="zh-CN" b="0">
                <a:solidFill>
                  <a:srgbClr val="0000FF"/>
                </a:solidFill>
              </a:rPr>
              <a:t>(</a:t>
            </a:r>
            <a:r>
              <a:rPr lang="en-US" altLang="zh-CN" b="0" i="1">
                <a:solidFill>
                  <a:srgbClr val="0000FF"/>
                </a:solidFill>
              </a:rPr>
              <a:t>a</a:t>
            </a:r>
            <a:r>
              <a:rPr lang="en-US" altLang="zh-CN" b="0">
                <a:solidFill>
                  <a:srgbClr val="0000FF"/>
                </a:solidFill>
                <a:sym typeface="Symbol" panose="05050102010706020507" pitchFamily="18" charset="2"/>
              </a:rPr>
              <a:t></a:t>
            </a:r>
            <a:r>
              <a:rPr lang="en-US" altLang="zh-CN" b="0">
                <a:solidFill>
                  <a:srgbClr val="0000FF"/>
                </a:solidFill>
              </a:rPr>
              <a:t> </a:t>
            </a:r>
            <a:r>
              <a:rPr lang="en-US" altLang="zh-CN" b="0" i="1">
                <a:solidFill>
                  <a:srgbClr val="0000FF"/>
                </a:solidFill>
              </a:rPr>
              <a:t>b</a:t>
            </a:r>
            <a:r>
              <a:rPr lang="en-US" altLang="zh-CN" b="0">
                <a:solidFill>
                  <a:srgbClr val="0000FF"/>
                </a:solidFill>
              </a:rPr>
              <a:t>)</a:t>
            </a:r>
            <a:r>
              <a:rPr lang="zh-CN" altLang="en-US" b="0">
                <a:solidFill>
                  <a:srgbClr val="0000FF"/>
                </a:solidFill>
              </a:rPr>
              <a:t>内的最大</a:t>
            </a:r>
            <a:r>
              <a:rPr lang="en-US" altLang="zh-CN" b="0">
                <a:solidFill>
                  <a:srgbClr val="0000FF"/>
                </a:solidFill>
                <a:ea typeface="华文细黑" panose="02010600040101010101" pitchFamily="2" charset="-122"/>
              </a:rPr>
              <a:t>(</a:t>
            </a:r>
            <a:r>
              <a:rPr lang="zh-CN" altLang="en-US" b="0">
                <a:solidFill>
                  <a:srgbClr val="0000FF"/>
                </a:solidFill>
              </a:rPr>
              <a:t>小</a:t>
            </a:r>
            <a:r>
              <a:rPr lang="en-US" altLang="zh-CN" b="0">
                <a:solidFill>
                  <a:srgbClr val="0000FF"/>
                </a:solidFill>
                <a:ea typeface="华文细黑" panose="02010600040101010101" pitchFamily="2" charset="-122"/>
              </a:rPr>
              <a:t>)</a:t>
            </a:r>
            <a:r>
              <a:rPr lang="zh-CN" altLang="en-US" b="0">
                <a:solidFill>
                  <a:srgbClr val="0000FF"/>
                </a:solidFill>
              </a:rPr>
              <a:t>值</a:t>
            </a:r>
            <a:r>
              <a:rPr lang="en-US" altLang="zh-CN" b="0">
                <a:solidFill>
                  <a:srgbClr val="0000FF"/>
                </a:solidFill>
                <a:ea typeface="华文细黑" panose="02010600040101010101" pitchFamily="2" charset="-122"/>
              </a:rPr>
              <a:t>,</a:t>
            </a:r>
          </a:p>
          <a:p>
            <a:pPr algn="l">
              <a:lnSpc>
                <a:spcPct val="120000"/>
              </a:lnSpc>
            </a:pPr>
            <a:r>
              <a:rPr lang="zh-CN" altLang="en-US" b="0">
                <a:solidFill>
                  <a:srgbClr val="0000FF"/>
                </a:solidFill>
              </a:rPr>
              <a:t>若</a:t>
            </a:r>
            <a:r>
              <a:rPr lang="zh-CN" altLang="en-US" b="0">
                <a:solidFill>
                  <a:srgbClr val="0000FF"/>
                </a:solidFill>
                <a:ea typeface="华文细黑" panose="02010600040101010101" pitchFamily="2" charset="-122"/>
              </a:rPr>
              <a:t> </a:t>
            </a:r>
            <a:r>
              <a:rPr lang="en-US" altLang="zh-CN" b="0" i="1">
                <a:solidFill>
                  <a:srgbClr val="0000FF"/>
                </a:solidFill>
              </a:rPr>
              <a:t>f</a:t>
            </a:r>
            <a:r>
              <a:rPr lang="en-US" altLang="zh-CN" b="0">
                <a:solidFill>
                  <a:srgbClr val="0000FF"/>
                </a:solidFill>
              </a:rPr>
              <a:t> </a:t>
            </a:r>
            <a:r>
              <a:rPr lang="en-US" altLang="zh-CN" b="0">
                <a:solidFill>
                  <a:srgbClr val="0000FF"/>
                </a:solidFill>
                <a:sym typeface="Symbol" panose="05050102010706020507" pitchFamily="18" charset="2"/>
              </a:rPr>
              <a:t></a:t>
            </a:r>
            <a:r>
              <a:rPr lang="en-US" altLang="zh-CN" b="0">
                <a:solidFill>
                  <a:srgbClr val="0000FF"/>
                </a:solidFill>
              </a:rPr>
              <a:t>(</a:t>
            </a:r>
            <a:r>
              <a:rPr lang="en-US" altLang="zh-CN" b="0" i="1">
                <a:solidFill>
                  <a:srgbClr val="0000FF"/>
                </a:solidFill>
              </a:rPr>
              <a:t>x</a:t>
            </a:r>
            <a:r>
              <a:rPr lang="en-US" altLang="zh-CN" b="0" baseline="-25000">
                <a:solidFill>
                  <a:srgbClr val="0000FF"/>
                </a:solidFill>
              </a:rPr>
              <a:t>0</a:t>
            </a:r>
            <a:r>
              <a:rPr lang="en-US" altLang="zh-CN" b="0">
                <a:solidFill>
                  <a:srgbClr val="0000FF"/>
                </a:solidFill>
              </a:rPr>
              <a:t>)</a:t>
            </a:r>
            <a:r>
              <a:rPr lang="zh-CN" altLang="en-US" b="0">
                <a:solidFill>
                  <a:srgbClr val="0000FF"/>
                </a:solidFill>
              </a:rPr>
              <a:t>存在</a:t>
            </a:r>
            <a:r>
              <a:rPr lang="en-US" altLang="zh-CN" b="0">
                <a:solidFill>
                  <a:srgbClr val="0000FF"/>
                </a:solidFill>
              </a:rPr>
              <a:t>, </a:t>
            </a:r>
            <a:r>
              <a:rPr lang="zh-CN" altLang="en-US" b="0">
                <a:solidFill>
                  <a:srgbClr val="0000FF"/>
                </a:solidFill>
              </a:rPr>
              <a:t>则</a:t>
            </a:r>
            <a:r>
              <a:rPr lang="zh-CN" altLang="en-US" b="0">
                <a:solidFill>
                  <a:srgbClr val="0000FF"/>
                </a:solidFill>
                <a:ea typeface="华文细黑" panose="02010600040101010101" pitchFamily="2" charset="-122"/>
              </a:rPr>
              <a:t> </a:t>
            </a:r>
            <a:r>
              <a:rPr lang="en-US" altLang="zh-CN" b="0" i="1">
                <a:solidFill>
                  <a:srgbClr val="0000FF"/>
                </a:solidFill>
              </a:rPr>
              <a:t>f</a:t>
            </a:r>
            <a:r>
              <a:rPr lang="en-US" altLang="zh-CN" b="0">
                <a:solidFill>
                  <a:srgbClr val="0000FF"/>
                </a:solidFill>
              </a:rPr>
              <a:t> </a:t>
            </a:r>
            <a:r>
              <a:rPr lang="en-US" altLang="zh-CN" b="0">
                <a:solidFill>
                  <a:srgbClr val="0000FF"/>
                </a:solidFill>
                <a:sym typeface="Symbol" panose="05050102010706020507" pitchFamily="18" charset="2"/>
              </a:rPr>
              <a:t></a:t>
            </a:r>
            <a:r>
              <a:rPr lang="en-US" altLang="zh-CN" b="0">
                <a:solidFill>
                  <a:srgbClr val="0000FF"/>
                </a:solidFill>
              </a:rPr>
              <a:t>(</a:t>
            </a:r>
            <a:r>
              <a:rPr lang="en-US" altLang="zh-CN" b="0" i="1">
                <a:solidFill>
                  <a:srgbClr val="0000FF"/>
                </a:solidFill>
              </a:rPr>
              <a:t>x</a:t>
            </a:r>
            <a:r>
              <a:rPr lang="en-US" altLang="zh-CN" b="0" baseline="-25000">
                <a:solidFill>
                  <a:srgbClr val="0000FF"/>
                </a:solidFill>
              </a:rPr>
              <a:t>0</a:t>
            </a:r>
            <a:r>
              <a:rPr lang="en-US" altLang="zh-CN" b="0">
                <a:solidFill>
                  <a:srgbClr val="0000FF"/>
                </a:solidFill>
              </a:rPr>
              <a:t>) </a:t>
            </a:r>
            <a:r>
              <a:rPr lang="en-US" altLang="zh-CN" b="0">
                <a:solidFill>
                  <a:srgbClr val="0000FF"/>
                </a:solidFill>
                <a:sym typeface="Symbol" panose="05050102010706020507" pitchFamily="18" charset="2"/>
              </a:rPr>
              <a:t> </a:t>
            </a:r>
            <a:r>
              <a:rPr lang="en-US" altLang="zh-CN" b="0">
                <a:solidFill>
                  <a:srgbClr val="0000FF"/>
                </a:solidFill>
              </a:rPr>
              <a:t>0 </a:t>
            </a:r>
            <a:r>
              <a:rPr lang="en-US" altLang="zh-CN" b="0">
                <a:solidFill>
                  <a:srgbClr val="0000FF"/>
                </a:solidFill>
                <a:sym typeface="Symbol" panose="05050102010706020507" pitchFamily="18" charset="2"/>
              </a:rPr>
              <a:t></a:t>
            </a:r>
            <a:r>
              <a:rPr lang="en-US" altLang="zh-CN" b="0">
                <a:solidFill>
                  <a:srgbClr val="0000FF"/>
                </a:solidFill>
              </a:rPr>
              <a:t> </a:t>
            </a:r>
          </a:p>
        </p:txBody>
      </p:sp>
      <p:graphicFrame>
        <p:nvGraphicFramePr>
          <p:cNvPr id="349206" name="Object 22">
            <a:extLst>
              <a:ext uri="{FF2B5EF4-FFF2-40B4-BE49-F238E27FC236}">
                <a16:creationId xmlns:a16="http://schemas.microsoft.com/office/drawing/2014/main" id="{0203C94E-A379-48E0-BE79-0C0E46212C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6188" y="5445125"/>
          <a:ext cx="230187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07" name="公式" r:id="rId4" imgW="114120" imgH="114120" progId="Equation.3">
                  <p:embed/>
                </p:oleObj>
              </mc:Choice>
              <mc:Fallback>
                <p:oleObj name="公式" r:id="rId4" imgW="114120" imgH="1141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5445125"/>
                        <a:ext cx="230187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9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9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9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9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9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9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6" grpId="0" build="p" autoUpdateAnimBg="0"/>
      <p:bldP spid="349187" grpId="0" build="p"/>
      <p:bldP spid="349188" grpId="0" build="p" autoUpdateAnimBg="0"/>
      <p:bldP spid="349205" grpId="0"/>
    </p:bldLst>
  </p:timing>
</p:sld>
</file>

<file path=ppt/theme/theme1.xml><?xml version="1.0" encoding="utf-8"?>
<a:theme xmlns:a="http://schemas.openxmlformats.org/drawingml/2006/main" name="课件模板">
  <a:themeElements>
    <a:clrScheme name="课件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课件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华文中宋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华文中宋" panose="02010600040101010101" pitchFamily="2" charset="-122"/>
          </a:defRPr>
        </a:defPPr>
      </a:lstStyle>
    </a:lnDef>
  </a:objectDefaults>
  <a:extraClrSchemeLst>
    <a:extraClrScheme>
      <a:clrScheme name="课件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件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D:\高等数学电子教案\习题课模板.pot</Template>
  <TotalTime>3960</TotalTime>
  <Words>2397</Words>
  <Application>Microsoft Office PowerPoint</Application>
  <PresentationFormat>全屏显示(4:3)</PresentationFormat>
  <Paragraphs>273</Paragraphs>
  <Slides>24</Slides>
  <Notes>2</Notes>
  <HiddenSlides>0</HiddenSlides>
  <MMClips>0</MMClips>
  <ScaleCrop>false</ScaleCrop>
  <HeadingPairs>
    <vt:vector size="10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  <vt:variant>
        <vt:lpstr>自定义放映</vt:lpstr>
      </vt:variant>
      <vt:variant>
        <vt:i4>3</vt:i4>
      </vt:variant>
    </vt:vector>
  </HeadingPairs>
  <TitlesOfParts>
    <vt:vector size="42" baseType="lpstr">
      <vt:lpstr>Times New Roman</vt:lpstr>
      <vt:lpstr>华文中宋</vt:lpstr>
      <vt:lpstr>黑体</vt:lpstr>
      <vt:lpstr>MS Outlook</vt:lpstr>
      <vt:lpstr>Tahoma</vt:lpstr>
      <vt:lpstr>Symbol</vt:lpstr>
      <vt:lpstr>华文细黑</vt:lpstr>
      <vt:lpstr>Wingdings</vt:lpstr>
      <vt:lpstr>宋体</vt:lpstr>
      <vt:lpstr>Arial</vt:lpstr>
      <vt:lpstr>华文行楷</vt:lpstr>
      <vt:lpstr>华文彩云</vt:lpstr>
      <vt:lpstr>课件模板</vt:lpstr>
      <vt:lpstr>MathType 5.0 Equation</vt:lpstr>
      <vt:lpstr>Microsoft 公式 3.0</vt:lpstr>
      <vt:lpstr>函数的单调性与极值</vt:lpstr>
      <vt:lpstr>一、函数的单调性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二、函数的极值及其求法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三、最大值最小值问题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  <vt:lpstr>自定义放映 2</vt:lpstr>
      <vt:lpstr>自定义放映 3</vt:lpstr>
    </vt:vector>
  </TitlesOfParts>
  <Company>广州大学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3-2 函数的单调性与极值</dc:title>
  <dc:creator>DXCH</dc:creator>
  <cp:lastModifiedBy>谢金宏</cp:lastModifiedBy>
  <cp:revision>586</cp:revision>
  <cp:lastPrinted>1999-09-15T08:06:35Z</cp:lastPrinted>
  <dcterms:created xsi:type="dcterms:W3CDTF">1997-01-23T06:06:41Z</dcterms:created>
  <dcterms:modified xsi:type="dcterms:W3CDTF">2017-11-13T10:57:04Z</dcterms:modified>
</cp:coreProperties>
</file>