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5" r:id="rId12"/>
    <p:sldId id="276" r:id="rId13"/>
    <p:sldId id="292" r:id="rId14"/>
    <p:sldId id="278" r:id="rId15"/>
    <p:sldId id="279" r:id="rId16"/>
    <p:sldId id="284" r:id="rId17"/>
    <p:sldId id="285" r:id="rId18"/>
    <p:sldId id="286" r:id="rId19"/>
    <p:sldId id="290" r:id="rId20"/>
    <p:sldId id="291" r:id="rId21"/>
    <p:sldId id="287" r:id="rId22"/>
    <p:sldId id="288" r:id="rId23"/>
    <p:sldId id="289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CC"/>
    <a:srgbClr val="FFFFFF"/>
    <a:srgbClr val="FF66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02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e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3" Type="http://schemas.openxmlformats.org/officeDocument/2006/relationships/image" Target="../media/image71.wmf"/><Relationship Id="rId7" Type="http://schemas.openxmlformats.org/officeDocument/2006/relationships/image" Target="../media/image75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emf"/><Relationship Id="rId13" Type="http://schemas.openxmlformats.org/officeDocument/2006/relationships/image" Target="../media/image89.emf"/><Relationship Id="rId3" Type="http://schemas.openxmlformats.org/officeDocument/2006/relationships/image" Target="../media/image79.emf"/><Relationship Id="rId7" Type="http://schemas.openxmlformats.org/officeDocument/2006/relationships/image" Target="../media/image83.emf"/><Relationship Id="rId12" Type="http://schemas.openxmlformats.org/officeDocument/2006/relationships/image" Target="../media/image88.emf"/><Relationship Id="rId2" Type="http://schemas.openxmlformats.org/officeDocument/2006/relationships/image" Target="../media/image78.emf"/><Relationship Id="rId1" Type="http://schemas.openxmlformats.org/officeDocument/2006/relationships/image" Target="../media/image77.emf"/><Relationship Id="rId6" Type="http://schemas.openxmlformats.org/officeDocument/2006/relationships/image" Target="../media/image82.emf"/><Relationship Id="rId11" Type="http://schemas.openxmlformats.org/officeDocument/2006/relationships/image" Target="../media/image87.emf"/><Relationship Id="rId5" Type="http://schemas.openxmlformats.org/officeDocument/2006/relationships/image" Target="../media/image81.emf"/><Relationship Id="rId15" Type="http://schemas.openxmlformats.org/officeDocument/2006/relationships/image" Target="../media/image91.emf"/><Relationship Id="rId10" Type="http://schemas.openxmlformats.org/officeDocument/2006/relationships/image" Target="../media/image86.emf"/><Relationship Id="rId4" Type="http://schemas.openxmlformats.org/officeDocument/2006/relationships/image" Target="../media/image80.emf"/><Relationship Id="rId9" Type="http://schemas.openxmlformats.org/officeDocument/2006/relationships/image" Target="../media/image85.emf"/><Relationship Id="rId14" Type="http://schemas.openxmlformats.org/officeDocument/2006/relationships/image" Target="../media/image90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7" Type="http://schemas.openxmlformats.org/officeDocument/2006/relationships/image" Target="../media/image98.wmf"/><Relationship Id="rId2" Type="http://schemas.openxmlformats.org/officeDocument/2006/relationships/image" Target="../media/image93.emf"/><Relationship Id="rId1" Type="http://schemas.openxmlformats.org/officeDocument/2006/relationships/image" Target="../media/image92.e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emf"/><Relationship Id="rId3" Type="http://schemas.openxmlformats.org/officeDocument/2006/relationships/image" Target="../media/image101.wmf"/><Relationship Id="rId7" Type="http://schemas.openxmlformats.org/officeDocument/2006/relationships/image" Target="../media/image105.e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6" Type="http://schemas.openxmlformats.org/officeDocument/2006/relationships/image" Target="../media/image104.emf"/><Relationship Id="rId5" Type="http://schemas.openxmlformats.org/officeDocument/2006/relationships/image" Target="../media/image103.emf"/><Relationship Id="rId10" Type="http://schemas.openxmlformats.org/officeDocument/2006/relationships/image" Target="../media/image108.emf"/><Relationship Id="rId4" Type="http://schemas.openxmlformats.org/officeDocument/2006/relationships/image" Target="../media/image102.emf"/><Relationship Id="rId9" Type="http://schemas.openxmlformats.org/officeDocument/2006/relationships/image" Target="../media/image10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emf"/><Relationship Id="rId1" Type="http://schemas.openxmlformats.org/officeDocument/2006/relationships/image" Target="../media/image110.emf"/><Relationship Id="rId6" Type="http://schemas.openxmlformats.org/officeDocument/2006/relationships/image" Target="../media/image115.wmf"/><Relationship Id="rId5" Type="http://schemas.openxmlformats.org/officeDocument/2006/relationships/image" Target="../media/image114.wmf"/><Relationship Id="rId4" Type="http://schemas.openxmlformats.org/officeDocument/2006/relationships/image" Target="../media/image11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e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image" Target="../media/image23.wmf"/><Relationship Id="rId1" Type="http://schemas.openxmlformats.org/officeDocument/2006/relationships/image" Target="../media/image22.e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29.e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Relationship Id="rId9" Type="http://schemas.openxmlformats.org/officeDocument/2006/relationships/image" Target="../media/image37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2" Type="http://schemas.openxmlformats.org/officeDocument/2006/relationships/image" Target="../media/image39.wmf"/><Relationship Id="rId1" Type="http://schemas.openxmlformats.org/officeDocument/2006/relationships/image" Target="../media/image38.e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10" Type="http://schemas.openxmlformats.org/officeDocument/2006/relationships/image" Target="../media/image47.wmf"/><Relationship Id="rId4" Type="http://schemas.openxmlformats.org/officeDocument/2006/relationships/image" Target="../media/image41.wmf"/><Relationship Id="rId9" Type="http://schemas.openxmlformats.org/officeDocument/2006/relationships/image" Target="../media/image4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39.wmf"/><Relationship Id="rId1" Type="http://schemas.openxmlformats.org/officeDocument/2006/relationships/image" Target="../media/image53.e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7C8270A-EE92-4098-A189-F01DE609D4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6ED9209-70DF-4D56-83EE-984D291DA7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30A9881-4F65-4EF7-96E0-EA39E0D958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75F661-AA64-4139-967A-DE02174025B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4017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0236409-19A4-45B1-AED6-26A3FD84E2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ABB93B6-7475-448C-954C-BB0AC4870F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205F5E6-83BC-40A1-BB0C-5B0A707EC9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7017D7-FA99-4006-94BD-B644F2EBBBA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8443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DEF37DB-AD5D-4679-AD16-1539589891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2C625F0-4699-492A-82AD-833170C02B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260653C-7EE6-4DAC-BFFA-42DDA87CEB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5C7806-C954-4B40-8F42-94E77C5FD6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32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8">
            <a:extLst>
              <a:ext uri="{FF2B5EF4-FFF2-40B4-BE49-F238E27FC236}">
                <a16:creationId xmlns:a16="http://schemas.microsoft.com/office/drawing/2014/main" id="{F2AF8E9B-8F38-40E4-A174-557246C77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44450"/>
            <a:ext cx="9145588" cy="4032250"/>
          </a:xfrm>
          <a:custGeom>
            <a:avLst/>
            <a:gdLst/>
            <a:ahLst/>
            <a:cxnLst>
              <a:cxn ang="0">
                <a:pos x="1552" y="644"/>
              </a:cxn>
              <a:cxn ang="0">
                <a:pos x="3600" y="817"/>
              </a:cxn>
              <a:cxn ang="0">
                <a:pos x="4669" y="1271"/>
              </a:cxn>
              <a:cxn ang="0">
                <a:pos x="5435" y="1944"/>
              </a:cxn>
              <a:cxn ang="0">
                <a:pos x="5703" y="2282"/>
              </a:cxn>
              <a:cxn ang="0">
                <a:pos x="5738" y="2410"/>
              </a:cxn>
              <a:cxn ang="0">
                <a:pos x="5715" y="2526"/>
              </a:cxn>
              <a:cxn ang="0">
                <a:pos x="5715" y="2497"/>
              </a:cxn>
              <a:cxn ang="0">
                <a:pos x="5709" y="2480"/>
              </a:cxn>
              <a:cxn ang="0">
                <a:pos x="5716" y="0"/>
              </a:cxn>
              <a:cxn ang="0">
                <a:pos x="0" y="0"/>
              </a:cxn>
              <a:cxn ang="0">
                <a:pos x="0" y="1043"/>
              </a:cxn>
              <a:cxn ang="0">
                <a:pos x="682" y="798"/>
              </a:cxn>
              <a:cxn ang="0">
                <a:pos x="1360" y="663"/>
              </a:cxn>
            </a:cxnLst>
            <a:rect l="0" t="0" r="r" b="b"/>
            <a:pathLst>
              <a:path w="5761" h="2540">
                <a:moveTo>
                  <a:pt x="1552" y="644"/>
                </a:moveTo>
                <a:cubicBezTo>
                  <a:pt x="2544" y="580"/>
                  <a:pt x="3075" y="689"/>
                  <a:pt x="3600" y="817"/>
                </a:cubicBezTo>
                <a:cubicBezTo>
                  <a:pt x="4125" y="945"/>
                  <a:pt x="4363" y="1083"/>
                  <a:pt x="4669" y="1271"/>
                </a:cubicBezTo>
                <a:cubicBezTo>
                  <a:pt x="4975" y="1459"/>
                  <a:pt x="5258" y="1745"/>
                  <a:pt x="5435" y="1944"/>
                </a:cubicBezTo>
                <a:cubicBezTo>
                  <a:pt x="5612" y="2143"/>
                  <a:pt x="5652" y="2204"/>
                  <a:pt x="5703" y="2282"/>
                </a:cubicBezTo>
                <a:cubicBezTo>
                  <a:pt x="5754" y="2360"/>
                  <a:pt x="5736" y="2369"/>
                  <a:pt x="5738" y="2410"/>
                </a:cubicBezTo>
                <a:cubicBezTo>
                  <a:pt x="5761" y="2445"/>
                  <a:pt x="5719" y="2512"/>
                  <a:pt x="5715" y="2526"/>
                </a:cubicBezTo>
                <a:cubicBezTo>
                  <a:pt x="5711" y="2540"/>
                  <a:pt x="5716" y="2505"/>
                  <a:pt x="5715" y="2497"/>
                </a:cubicBezTo>
                <a:lnTo>
                  <a:pt x="5709" y="2480"/>
                </a:lnTo>
                <a:lnTo>
                  <a:pt x="5716" y="0"/>
                </a:lnTo>
                <a:lnTo>
                  <a:pt x="0" y="0"/>
                </a:lnTo>
                <a:lnTo>
                  <a:pt x="0" y="1043"/>
                </a:lnTo>
                <a:cubicBezTo>
                  <a:pt x="0" y="1043"/>
                  <a:pt x="455" y="861"/>
                  <a:pt x="682" y="798"/>
                </a:cubicBezTo>
                <a:cubicBezTo>
                  <a:pt x="906" y="736"/>
                  <a:pt x="1251" y="682"/>
                  <a:pt x="1360" y="663"/>
                </a:cubicBezTo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tx2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solidFill>
                <a:srgbClr val="000066"/>
              </a:solidFill>
              <a:latin typeface="Verdana" pitchFamily="34" charset="0"/>
            </a:endParaRPr>
          </a:p>
        </p:txBody>
      </p:sp>
      <p:grpSp>
        <p:nvGrpSpPr>
          <p:cNvPr id="3" name="组合 9">
            <a:extLst>
              <a:ext uri="{FF2B5EF4-FFF2-40B4-BE49-F238E27FC236}">
                <a16:creationId xmlns:a16="http://schemas.microsoft.com/office/drawing/2014/main" id="{AA68C3B9-A7C5-401D-9F58-A4758F4FC86D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9588"/>
            <a:chOff x="0" y="0"/>
            <a:chExt cx="5764" cy="4321"/>
          </a:xfrm>
        </p:grpSpPr>
        <p:sp>
          <p:nvSpPr>
            <p:cNvPr id="4" name="圆角矩形 10">
              <a:extLst>
                <a:ext uri="{FF2B5EF4-FFF2-40B4-BE49-F238E27FC236}">
                  <a16:creationId xmlns:a16="http://schemas.microsoft.com/office/drawing/2014/main" id="{82008305-CCA4-4292-AD9B-76D8BB9E5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" y="24"/>
              <a:ext cx="5712" cy="4274"/>
            </a:xfrm>
            <a:prstGeom prst="roundRect">
              <a:avLst>
                <a:gd name="adj" fmla="val 6227"/>
              </a:avLst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solidFill>
                  <a:srgbClr val="000066"/>
                </a:solidFill>
              </a:endParaRPr>
            </a:p>
          </p:txBody>
        </p:sp>
        <p:sp>
          <p:nvSpPr>
            <p:cNvPr id="5" name="任意多边形 11">
              <a:extLst>
                <a:ext uri="{FF2B5EF4-FFF2-40B4-BE49-F238E27FC236}">
                  <a16:creationId xmlns:a16="http://schemas.microsoft.com/office/drawing/2014/main" id="{CD1D13D0-0629-4003-A2C2-79493EB9A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8" cy="282"/>
            </a:xfrm>
            <a:custGeom>
              <a:avLst/>
              <a:gdLst/>
              <a:ahLst/>
              <a:cxnLst>
                <a:cxn ang="0">
                  <a:pos x="2" y="282"/>
                </a:cxn>
                <a:cxn ang="0">
                  <a:pos x="82" y="144"/>
                </a:cxn>
                <a:cxn ang="0">
                  <a:pos x="165" y="36"/>
                </a:cxn>
                <a:cxn ang="0">
                  <a:pos x="288" y="0"/>
                </a:cxn>
                <a:cxn ang="0">
                  <a:pos x="0" y="0"/>
                </a:cxn>
              </a:cxnLst>
              <a:rect l="0" t="0" r="r" b="b"/>
              <a:pathLst>
                <a:path w="288" h="282">
                  <a:moveTo>
                    <a:pt x="2" y="282"/>
                  </a:moveTo>
                  <a:lnTo>
                    <a:pt x="82" y="144"/>
                  </a:lnTo>
                  <a:lnTo>
                    <a:pt x="165" y="36"/>
                  </a:lnTo>
                  <a:lnTo>
                    <a:pt x="288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solidFill>
                  <a:srgbClr val="000066"/>
                </a:solidFill>
                <a:latin typeface="Verdana" pitchFamily="34" charset="0"/>
              </a:endParaRPr>
            </a:p>
          </p:txBody>
        </p:sp>
        <p:sp>
          <p:nvSpPr>
            <p:cNvPr id="6" name="任意多边形 12">
              <a:extLst>
                <a:ext uri="{FF2B5EF4-FFF2-40B4-BE49-F238E27FC236}">
                  <a16:creationId xmlns:a16="http://schemas.microsoft.com/office/drawing/2014/main" id="{2B4BA2BC-030A-4865-96BC-70FD0BF9C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" y="3985"/>
              <a:ext cx="244" cy="336"/>
            </a:xfrm>
            <a:custGeom>
              <a:avLst/>
              <a:gdLst/>
              <a:ahLst/>
              <a:cxnLst>
                <a:cxn ang="0">
                  <a:pos x="243" y="335"/>
                </a:cxn>
                <a:cxn ang="0">
                  <a:pos x="122" y="239"/>
                </a:cxn>
                <a:cxn ang="0">
                  <a:pos x="30" y="144"/>
                </a:cxn>
                <a:cxn ang="0">
                  <a:pos x="0" y="0"/>
                </a:cxn>
                <a:cxn ang="0">
                  <a:pos x="1" y="336"/>
                </a:cxn>
              </a:cxnLst>
              <a:rect l="0" t="0" r="r" b="b"/>
              <a:pathLst>
                <a:path w="243" h="336">
                  <a:moveTo>
                    <a:pt x="243" y="335"/>
                  </a:moveTo>
                  <a:lnTo>
                    <a:pt x="122" y="239"/>
                  </a:lnTo>
                  <a:lnTo>
                    <a:pt x="30" y="144"/>
                  </a:lnTo>
                  <a:lnTo>
                    <a:pt x="0" y="0"/>
                  </a:lnTo>
                  <a:lnTo>
                    <a:pt x="1" y="336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solidFill>
                  <a:srgbClr val="000066"/>
                </a:solidFill>
                <a:latin typeface="Verdana" pitchFamily="34" charset="0"/>
              </a:endParaRPr>
            </a:p>
          </p:txBody>
        </p:sp>
        <p:sp>
          <p:nvSpPr>
            <p:cNvPr id="7" name="任意多边形 13">
              <a:extLst>
                <a:ext uri="{FF2B5EF4-FFF2-40B4-BE49-F238E27FC236}">
                  <a16:creationId xmlns:a16="http://schemas.microsoft.com/office/drawing/2014/main" id="{5C3D7507-4772-4091-B11B-79B17B73A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1" y="4029"/>
              <a:ext cx="253" cy="290"/>
            </a:xfrm>
            <a:custGeom>
              <a:avLst/>
              <a:gdLst/>
              <a:ahLst/>
              <a:cxnLst>
                <a:cxn ang="0">
                  <a:pos x="229" y="0"/>
                </a:cxn>
                <a:cxn ang="0">
                  <a:pos x="164" y="144"/>
                </a:cxn>
                <a:cxn ang="0">
                  <a:pos x="98" y="253"/>
                </a:cxn>
                <a:cxn ang="0">
                  <a:pos x="0" y="290"/>
                </a:cxn>
                <a:cxn ang="0">
                  <a:pos x="232" y="287"/>
                </a:cxn>
              </a:cxnLst>
              <a:rect l="0" t="0" r="r" b="b"/>
              <a:pathLst>
                <a:path w="232" h="290">
                  <a:moveTo>
                    <a:pt x="229" y="0"/>
                  </a:moveTo>
                  <a:lnTo>
                    <a:pt x="164" y="144"/>
                  </a:lnTo>
                  <a:lnTo>
                    <a:pt x="98" y="253"/>
                  </a:lnTo>
                  <a:lnTo>
                    <a:pt x="0" y="290"/>
                  </a:lnTo>
                  <a:lnTo>
                    <a:pt x="232" y="287"/>
                  </a:lnTo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solidFill>
                  <a:srgbClr val="000066"/>
                </a:solidFill>
                <a:latin typeface="Verdana" pitchFamily="34" charset="0"/>
              </a:endParaRPr>
            </a:p>
          </p:txBody>
        </p:sp>
        <p:sp>
          <p:nvSpPr>
            <p:cNvPr id="8" name="任意多边形 14">
              <a:extLst>
                <a:ext uri="{FF2B5EF4-FFF2-40B4-BE49-F238E27FC236}">
                  <a16:creationId xmlns:a16="http://schemas.microsoft.com/office/drawing/2014/main" id="{48D1BDA6-D2A6-4259-ADD7-56FFD726B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0"/>
              <a:ext cx="288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82"/>
                </a:cxn>
                <a:cxn ang="0">
                  <a:pos x="252" y="165"/>
                </a:cxn>
                <a:cxn ang="0">
                  <a:pos x="288" y="288"/>
                </a:cxn>
                <a:cxn ang="0">
                  <a:pos x="288" y="0"/>
                </a:cxn>
              </a:cxnLst>
              <a:rect l="0" t="0" r="r" b="b"/>
              <a:pathLst>
                <a:path w="288" h="288">
                  <a:moveTo>
                    <a:pt x="0" y="0"/>
                  </a:moveTo>
                  <a:lnTo>
                    <a:pt x="144" y="82"/>
                  </a:lnTo>
                  <a:lnTo>
                    <a:pt x="252" y="165"/>
                  </a:lnTo>
                  <a:lnTo>
                    <a:pt x="288" y="288"/>
                  </a:lnTo>
                  <a:lnTo>
                    <a:pt x="288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solidFill>
                  <a:srgbClr val="000066"/>
                </a:solidFill>
                <a:latin typeface="Verdana" pitchFamily="34" charset="0"/>
              </a:endParaRPr>
            </a:p>
          </p:txBody>
        </p:sp>
      </p:grpSp>
      <p:sp>
        <p:nvSpPr>
          <p:cNvPr id="9" name="椭圆 8">
            <a:extLst>
              <a:ext uri="{FF2B5EF4-FFF2-40B4-BE49-F238E27FC236}">
                <a16:creationId xmlns:a16="http://schemas.microsoft.com/office/drawing/2014/main" id="{F3C73BEA-4581-48DE-B762-D283F1FF8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1125538"/>
            <a:ext cx="792163" cy="790575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rgbClr val="14454A"/>
              </a:gs>
            </a:gsLst>
            <a:path path="shape">
              <a:fillToRect l="50000" t="50000" r="50000" b="50000"/>
            </a:path>
          </a:gradFill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EB3E3B3-43A6-4FF7-87F2-6292BB63D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836613"/>
            <a:ext cx="504825" cy="504825"/>
          </a:xfrm>
          <a:prstGeom prst="ellipse">
            <a:avLst/>
          </a:prstGeom>
          <a:gradFill rotWithShape="1">
            <a:gsLst>
              <a:gs pos="0">
                <a:schemeClr val="tx2"/>
              </a:gs>
              <a:gs pos="100000">
                <a:srgbClr val="294B26"/>
              </a:gs>
            </a:gsLst>
            <a:path path="shape">
              <a:fillToRect l="50000" t="50000" r="50000" b="50000"/>
            </a:path>
          </a:gradFill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84F41C8-B63C-4AAB-A2B0-E8E9A96B9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196975"/>
            <a:ext cx="360363" cy="358775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rgbClr val="2A3959"/>
              </a:gs>
            </a:gsLst>
            <a:path path="shape">
              <a:fillToRect l="50000" t="50000" r="50000" b="50000"/>
            </a:path>
          </a:gradFill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640019"/>
      </p:ext>
    </p:extLst>
  </p:cSld>
  <p:clrMapOvr>
    <a:masterClrMapping/>
  </p:clrMapOvr>
  <p:hf sldNum="0"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页脚占位符 1029">
            <a:extLst>
              <a:ext uri="{FF2B5EF4-FFF2-40B4-BE49-F238E27FC236}">
                <a16:creationId xmlns:a16="http://schemas.microsoft.com/office/drawing/2014/main" id="{4F611E48-9589-458A-A28F-B88FA1B1ABB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5" name="灯片编号占位符 1030">
            <a:extLst>
              <a:ext uri="{FF2B5EF4-FFF2-40B4-BE49-F238E27FC236}">
                <a16:creationId xmlns:a16="http://schemas.microsoft.com/office/drawing/2014/main" id="{FDB1C1A7-CDD2-4731-94EF-02330DF3C8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B26D89EF-C647-492C-A19E-A8F34ACEE346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816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页脚占位符 1029">
            <a:extLst>
              <a:ext uri="{FF2B5EF4-FFF2-40B4-BE49-F238E27FC236}">
                <a16:creationId xmlns:a16="http://schemas.microsoft.com/office/drawing/2014/main" id="{F7832233-B54B-41CD-8DE8-00AE1D1306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5" name="灯片编号占位符 1030">
            <a:extLst>
              <a:ext uri="{FF2B5EF4-FFF2-40B4-BE49-F238E27FC236}">
                <a16:creationId xmlns:a16="http://schemas.microsoft.com/office/drawing/2014/main" id="{BA2D5E60-F459-412B-B199-7EFD8E3FA2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C65EA190-8F63-47BD-9157-B88E90FCF67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27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196975"/>
            <a:ext cx="4032504" cy="51990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2384" y="1196975"/>
            <a:ext cx="4032504" cy="51990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页脚占位符 1029">
            <a:extLst>
              <a:ext uri="{FF2B5EF4-FFF2-40B4-BE49-F238E27FC236}">
                <a16:creationId xmlns:a16="http://schemas.microsoft.com/office/drawing/2014/main" id="{B45EA7BD-E204-4BFD-B591-22B14BE212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6" name="灯片编号占位符 1030">
            <a:extLst>
              <a:ext uri="{FF2B5EF4-FFF2-40B4-BE49-F238E27FC236}">
                <a16:creationId xmlns:a16="http://schemas.microsoft.com/office/drawing/2014/main" id="{6DFCC96F-4897-42F6-8979-8C761E69E9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22A63999-3E33-493C-B6CD-92E8B4E7BBE1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439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页脚占位符 1029">
            <a:extLst>
              <a:ext uri="{FF2B5EF4-FFF2-40B4-BE49-F238E27FC236}">
                <a16:creationId xmlns:a16="http://schemas.microsoft.com/office/drawing/2014/main" id="{842B7FB3-A976-4EB6-8DCD-167178C8F3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8" name="灯片编号占位符 1030">
            <a:extLst>
              <a:ext uri="{FF2B5EF4-FFF2-40B4-BE49-F238E27FC236}">
                <a16:creationId xmlns:a16="http://schemas.microsoft.com/office/drawing/2014/main" id="{786339C8-8C9A-4842-8A50-30BB8025B2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4197B9F5-3F03-4B1A-B098-933C9F5A140E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1740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页脚占位符 1029">
            <a:extLst>
              <a:ext uri="{FF2B5EF4-FFF2-40B4-BE49-F238E27FC236}">
                <a16:creationId xmlns:a16="http://schemas.microsoft.com/office/drawing/2014/main" id="{FA8580E1-7326-4FAE-BC95-C4C767B3C7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4" name="灯片编号占位符 1030">
            <a:extLst>
              <a:ext uri="{FF2B5EF4-FFF2-40B4-BE49-F238E27FC236}">
                <a16:creationId xmlns:a16="http://schemas.microsoft.com/office/drawing/2014/main" id="{C2522E87-E6AB-45FB-81AA-9F0E2990DC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AFBFE0F0-41C8-4FA0-A859-50752CA9BCC9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120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029">
            <a:extLst>
              <a:ext uri="{FF2B5EF4-FFF2-40B4-BE49-F238E27FC236}">
                <a16:creationId xmlns:a16="http://schemas.microsoft.com/office/drawing/2014/main" id="{E5E13654-92CE-4CA4-A689-F5CA84C126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3" name="灯片编号占位符 1030">
            <a:extLst>
              <a:ext uri="{FF2B5EF4-FFF2-40B4-BE49-F238E27FC236}">
                <a16:creationId xmlns:a16="http://schemas.microsoft.com/office/drawing/2014/main" id="{7ABE2FAB-EBC1-4B62-90A5-9CD773B806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8D070ED6-1DE3-48D3-A206-0AD04A5C109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926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页脚占位符 1029">
            <a:extLst>
              <a:ext uri="{FF2B5EF4-FFF2-40B4-BE49-F238E27FC236}">
                <a16:creationId xmlns:a16="http://schemas.microsoft.com/office/drawing/2014/main" id="{9EDA085E-68BF-4A2D-9410-CB74B500BC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6" name="灯片编号占位符 1030">
            <a:extLst>
              <a:ext uri="{FF2B5EF4-FFF2-40B4-BE49-F238E27FC236}">
                <a16:creationId xmlns:a16="http://schemas.microsoft.com/office/drawing/2014/main" id="{4A327ED8-020A-461E-A80E-E35A1BD441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522BF470-DE70-40BD-863C-70F20E26152E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84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F9068FE-59AB-4773-A710-31578B1748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71F35A8-9501-4856-A7F3-A148AB4FEE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E2FEFC5-1864-4B3D-9254-BD1D1A3C05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579FC0-1A15-41FC-8906-A85D6A852E2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61968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页脚占位符 1029">
            <a:extLst>
              <a:ext uri="{FF2B5EF4-FFF2-40B4-BE49-F238E27FC236}">
                <a16:creationId xmlns:a16="http://schemas.microsoft.com/office/drawing/2014/main" id="{0AA90955-183E-4F75-B9C6-B22B336078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6" name="灯片编号占位符 1030">
            <a:extLst>
              <a:ext uri="{FF2B5EF4-FFF2-40B4-BE49-F238E27FC236}">
                <a16:creationId xmlns:a16="http://schemas.microsoft.com/office/drawing/2014/main" id="{175891A8-9060-473C-A5E9-406C1446B9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FDB8F25F-1986-4CA1-A1E3-807831818BF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7473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页脚占位符 1029">
            <a:extLst>
              <a:ext uri="{FF2B5EF4-FFF2-40B4-BE49-F238E27FC236}">
                <a16:creationId xmlns:a16="http://schemas.microsoft.com/office/drawing/2014/main" id="{ADE62F5E-E72A-405E-A98F-89A1C383FA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5" name="灯片编号占位符 1030">
            <a:extLst>
              <a:ext uri="{FF2B5EF4-FFF2-40B4-BE49-F238E27FC236}">
                <a16:creationId xmlns:a16="http://schemas.microsoft.com/office/drawing/2014/main" id="{EA648769-9560-4CF7-9315-FFA20D9F8B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AD797540-C04F-4FFA-9719-2660E27BCAF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4737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0663" y="117475"/>
            <a:ext cx="2106613" cy="627856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117475"/>
            <a:ext cx="6197715" cy="627856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页脚占位符 1029">
            <a:extLst>
              <a:ext uri="{FF2B5EF4-FFF2-40B4-BE49-F238E27FC236}">
                <a16:creationId xmlns:a16="http://schemas.microsoft.com/office/drawing/2014/main" id="{5232C992-B94A-41FE-AC3B-54BE237C31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5" name="灯片编号占位符 1030">
            <a:extLst>
              <a:ext uri="{FF2B5EF4-FFF2-40B4-BE49-F238E27FC236}">
                <a16:creationId xmlns:a16="http://schemas.microsoft.com/office/drawing/2014/main" id="{21EB84CF-347A-40D1-BE18-9E635C70B0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A59FC4FC-1689-4665-BF59-2A8BD7EA584E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538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页脚占位符 1029">
            <a:extLst>
              <a:ext uri="{FF2B5EF4-FFF2-40B4-BE49-F238E27FC236}">
                <a16:creationId xmlns:a16="http://schemas.microsoft.com/office/drawing/2014/main" id="{7CFE2901-4780-4138-A977-E955B2BC70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7" name="灯片编号占位符 1030">
            <a:extLst>
              <a:ext uri="{FF2B5EF4-FFF2-40B4-BE49-F238E27FC236}">
                <a16:creationId xmlns:a16="http://schemas.microsoft.com/office/drawing/2014/main" id="{34758C32-B73A-4B38-9453-C53F638ECB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30422D8A-7DDB-4FDD-87DF-295590BE71B6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131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50825" y="117475"/>
            <a:ext cx="8426450" cy="62785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页脚占位符 1029">
            <a:extLst>
              <a:ext uri="{FF2B5EF4-FFF2-40B4-BE49-F238E27FC236}">
                <a16:creationId xmlns:a16="http://schemas.microsoft.com/office/drawing/2014/main" id="{41D4AF1C-800A-4266-AC8C-775828D262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4" name="灯片编号占位符 1030">
            <a:extLst>
              <a:ext uri="{FF2B5EF4-FFF2-40B4-BE49-F238E27FC236}">
                <a16:creationId xmlns:a16="http://schemas.microsoft.com/office/drawing/2014/main" id="{7BF82789-2D6E-4413-9DBC-5899C198B1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506A39FD-3646-4BF1-8BE7-DADB99A5BE4E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997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AF65413-8147-4A27-84CF-EA6824B9A3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04B25A2-CDB9-4449-AE3F-5290EA2902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E2C90FB-FA3E-44D9-B9AE-B2D5016A72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98FFFE-7C4B-4122-9E2C-10BCF496B7A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8448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003CFD-6574-4F96-850E-DEBEC3D7F8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7A8BD7-C0DE-4958-B413-63C3F6EF62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1EA80E-452A-4A22-A257-3D84ABF4B2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331BF8-1320-4D30-835F-92EB250B95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9828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EE30128-73AE-48B7-89B7-F7F07C415B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B7F2AF0-8F71-40AD-B143-4A163AC1C3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BF4DBE2-36EA-41CB-9EE3-00958D7AC0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1CEB91-F6CC-4BE0-A6B2-BDE7AE9AC2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4718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2617BE8-847A-4103-A1FA-C1638C0199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376808B-5FDB-4237-B60B-47E355613F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BCA89B6-E36F-446C-8B93-2F5F912AF4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6C0713-C8BD-490B-93D0-C25DC8486D3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585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D65581D-947B-4FCA-A96D-FF099C7D55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1FAAF95-23E6-4B00-8121-4294A8412F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726897F-618B-41DE-B91F-CC02051B56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D61866-D3DE-4520-AE32-FDCC5AF30C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7976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D6D7CB-FE91-4C8D-827A-3402FDAC0A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70DE3C-3883-4F76-85F1-C5D618D08C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19E572-FA8D-472D-B4A5-6AAB1E4013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7B3D5B-BB7A-4126-8305-12DB0CC94C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33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79A70C-2F17-4431-AA48-A75DAAC3BD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E252CB-D2C3-4E03-A2DC-B802176049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4201E6-CB0D-4436-B65A-3E0A38C999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320767-14B4-44CD-ADF2-1425AA6FF5E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3111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FF">
            <a:alpha val="27058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12277DD9-7544-4E4B-B765-FDD0A41FF2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EB89C36A-D99F-4864-A6E5-03593E4880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729AE02-4ED2-4CF8-A1A5-438FCA989CC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789988A-8BB5-4CD9-B2F2-FD829162D74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394741F-40FD-47C1-B2C4-8763EA6BA19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CB76065-D0AE-4789-A9AD-FF7286CC6EA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>
            <a:extLst>
              <a:ext uri="{FF2B5EF4-FFF2-40B4-BE49-F238E27FC236}">
                <a16:creationId xmlns:a16="http://schemas.microsoft.com/office/drawing/2014/main" id="{EAC4C53E-C9BE-46D7-91F5-930BD5E4D0E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7950" y="6454775"/>
            <a:ext cx="9494838" cy="504825"/>
          </a:xfrm>
          <a:prstGeom prst="rect">
            <a:avLst/>
          </a:prstGeom>
          <a:solidFill>
            <a:srgbClr val="5B5B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buFont typeface="Arial" pitchFamily="34" charset="0"/>
              <a:buNone/>
              <a:defRPr/>
            </a:pPr>
            <a:endParaRPr lang="zh-CN" altLang="en-US">
              <a:solidFill>
                <a:srgbClr val="000066"/>
              </a:solidFill>
              <a:cs typeface="Arial" pitchFamily="34" charset="0"/>
            </a:endParaRPr>
          </a:p>
        </p:txBody>
      </p:sp>
      <p:sp>
        <p:nvSpPr>
          <p:cNvPr id="1027" name="矩形 1026">
            <a:extLst>
              <a:ext uri="{FF2B5EF4-FFF2-40B4-BE49-F238E27FC236}">
                <a16:creationId xmlns:a16="http://schemas.microsoft.com/office/drawing/2014/main" id="{898DA880-3E9F-4C72-9CC0-48933438BD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80513" cy="10541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buFont typeface="Arial" pitchFamily="34" charset="0"/>
              <a:buNone/>
              <a:defRPr/>
            </a:pPr>
            <a:endParaRPr lang="zh-CN" altLang="en-US">
              <a:solidFill>
                <a:srgbClr val="000066"/>
              </a:solidFill>
              <a:cs typeface="Arial" pitchFamily="34" charset="0"/>
            </a:endParaRPr>
          </a:p>
        </p:txBody>
      </p:sp>
      <p:sp>
        <p:nvSpPr>
          <p:cNvPr id="21508" name="标题 1027">
            <a:extLst>
              <a:ext uri="{FF2B5EF4-FFF2-40B4-BE49-F238E27FC236}">
                <a16:creationId xmlns:a16="http://schemas.microsoft.com/office/drawing/2014/main" id="{A20148E8-A2C4-4671-AB8A-5DDFE3553D9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50825" y="117475"/>
            <a:ext cx="84264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数学史概论</a:t>
            </a:r>
          </a:p>
        </p:txBody>
      </p:sp>
      <p:sp>
        <p:nvSpPr>
          <p:cNvPr id="21509" name="文本占位符 1028">
            <a:extLst>
              <a:ext uri="{FF2B5EF4-FFF2-40B4-BE49-F238E27FC236}">
                <a16:creationId xmlns:a16="http://schemas.microsoft.com/office/drawing/2014/main" id="{1DBBB2C4-8DB2-451F-B036-08D3F8C78C7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95288" y="1196975"/>
            <a:ext cx="8229600" cy="519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30" name="页脚占位符 1029">
            <a:extLst>
              <a:ext uri="{FF2B5EF4-FFF2-40B4-BE49-F238E27FC236}">
                <a16:creationId xmlns:a16="http://schemas.microsoft.com/office/drawing/2014/main" id="{A19172AC-E678-49BC-8F72-A42969D17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29350" y="6453188"/>
            <a:ext cx="2895600" cy="3365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buFont typeface="Arial" pitchFamily="34" charset="0"/>
              <a:buNone/>
              <a:defRPr kumimoji="0" sz="1800" b="1" noProof="1">
                <a:solidFill>
                  <a:srgbClr val="FFFFFF"/>
                </a:solidFill>
                <a:latin typeface="Verdana" panose="020B0604030504040204" pitchFamily="2" charset="0"/>
                <a:ea typeface="宋体" panose="02010600030101010101" pitchFamily="2" charset="-122"/>
                <a:cs typeface="+mn-ea"/>
              </a:defRPr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1031" name="灯片编号占位符 1030">
            <a:extLst>
              <a:ext uri="{FF2B5EF4-FFF2-40B4-BE49-F238E27FC236}">
                <a16:creationId xmlns:a16="http://schemas.microsoft.com/office/drawing/2014/main" id="{B24659EB-AAE4-4A0D-8D3B-26C442A79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3850" y="6477000"/>
            <a:ext cx="719138" cy="3048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anose="020B0604020202020204" pitchFamily="34" charset="0"/>
              <a:buNone/>
              <a:defRPr sz="1200" b="1">
                <a:solidFill>
                  <a:srgbClr val="000066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1pPr>
          </a:lstStyle>
          <a:p>
            <a:fld id="{7B2DF71A-1DBD-4200-96F9-510E0D574671}" type="slidenum">
              <a:rPr lang="ko-KR" altLang="en-US"/>
              <a:pPr/>
              <a:t>‹#›</a:t>
            </a:fld>
            <a:endParaRPr lang="ko-KR" altLang="en-US"/>
          </a:p>
        </p:txBody>
      </p:sp>
      <p:pic>
        <p:nvPicPr>
          <p:cNvPr id="21512" name="图片 1031" descr="广州大学校徽">
            <a:extLst>
              <a:ext uri="{FF2B5EF4-FFF2-40B4-BE49-F238E27FC236}">
                <a16:creationId xmlns:a16="http://schemas.microsoft.com/office/drawing/2014/main" id="{BCEF0B6A-9384-4BF7-B548-F5985BB52F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-98425"/>
            <a:ext cx="116363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v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emf"/><Relationship Id="rId9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67.bin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67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66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6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oleObject" Target="../embeddings/oleObject73.bin"/><Relationship Id="rId18" Type="http://schemas.openxmlformats.org/officeDocument/2006/relationships/image" Target="../media/image76.e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73.wmf"/><Relationship Id="rId17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5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5" Type="http://schemas.openxmlformats.org/officeDocument/2006/relationships/oleObject" Target="../embeddings/oleObject74.bin"/><Relationship Id="rId10" Type="http://schemas.openxmlformats.org/officeDocument/2006/relationships/image" Target="../media/image72.w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74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/><Relationship Id="rId13" Type="http://schemas.openxmlformats.org/officeDocument/2006/relationships/oleObject" Target="../embeddings/oleObject81.bin"/><Relationship Id="rId18" Type="http://schemas.openxmlformats.org/officeDocument/2006/relationships/image" Target="../media/image84.emf"/><Relationship Id="rId26" Type="http://schemas.openxmlformats.org/officeDocument/2006/relationships/image" Target="../media/image88.emf"/><Relationship Id="rId3" Type="http://schemas.openxmlformats.org/officeDocument/2006/relationships/oleObject" Target="../embeddings/oleObject76.bin"/><Relationship Id="rId21" Type="http://schemas.openxmlformats.org/officeDocument/2006/relationships/oleObject" Target="../embeddings/oleObject85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81.emf"/><Relationship Id="rId17" Type="http://schemas.openxmlformats.org/officeDocument/2006/relationships/oleObject" Target="../embeddings/oleObject83.bin"/><Relationship Id="rId25" Type="http://schemas.openxmlformats.org/officeDocument/2006/relationships/oleObject" Target="../embeddings/oleObject8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3.emf"/><Relationship Id="rId20" Type="http://schemas.openxmlformats.org/officeDocument/2006/relationships/image" Target="../media/image85.emf"/><Relationship Id="rId29" Type="http://schemas.openxmlformats.org/officeDocument/2006/relationships/oleObject" Target="../embeddings/oleObject89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8.emf"/><Relationship Id="rId11" Type="http://schemas.openxmlformats.org/officeDocument/2006/relationships/oleObject" Target="../embeddings/oleObject80.bin"/><Relationship Id="rId24" Type="http://schemas.openxmlformats.org/officeDocument/2006/relationships/image" Target="../media/image87.emf"/><Relationship Id="rId32" Type="http://schemas.openxmlformats.org/officeDocument/2006/relationships/image" Target="../media/image91.emf"/><Relationship Id="rId5" Type="http://schemas.openxmlformats.org/officeDocument/2006/relationships/oleObject" Target="../embeddings/oleObject77.bin"/><Relationship Id="rId15" Type="http://schemas.openxmlformats.org/officeDocument/2006/relationships/oleObject" Target="../embeddings/oleObject82.bin"/><Relationship Id="rId23" Type="http://schemas.openxmlformats.org/officeDocument/2006/relationships/oleObject" Target="../embeddings/oleObject86.bin"/><Relationship Id="rId28" Type="http://schemas.openxmlformats.org/officeDocument/2006/relationships/image" Target="../media/image89.emf"/><Relationship Id="rId10" Type="http://schemas.openxmlformats.org/officeDocument/2006/relationships/image" Target="../media/image80.emf"/><Relationship Id="rId19" Type="http://schemas.openxmlformats.org/officeDocument/2006/relationships/oleObject" Target="../embeddings/oleObject84.bin"/><Relationship Id="rId31" Type="http://schemas.openxmlformats.org/officeDocument/2006/relationships/oleObject" Target="../embeddings/oleObject90.bin"/><Relationship Id="rId4" Type="http://schemas.openxmlformats.org/officeDocument/2006/relationships/image" Target="../media/image77.emf"/><Relationship Id="rId9" Type="http://schemas.openxmlformats.org/officeDocument/2006/relationships/oleObject" Target="../embeddings/oleObject79.bin"/><Relationship Id="rId14" Type="http://schemas.openxmlformats.org/officeDocument/2006/relationships/image" Target="../media/image82.emf"/><Relationship Id="rId22" Type="http://schemas.openxmlformats.org/officeDocument/2006/relationships/image" Target="../media/image86.emf"/><Relationship Id="rId27" Type="http://schemas.openxmlformats.org/officeDocument/2006/relationships/oleObject" Target="../embeddings/oleObject88.bin"/><Relationship Id="rId30" Type="http://schemas.openxmlformats.org/officeDocument/2006/relationships/image" Target="../media/image90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oleObject" Target="../embeddings/oleObject96.bin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9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8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3.emf"/><Relationship Id="rId11" Type="http://schemas.openxmlformats.org/officeDocument/2006/relationships/oleObject" Target="../embeddings/oleObject95.bin"/><Relationship Id="rId5" Type="http://schemas.openxmlformats.org/officeDocument/2006/relationships/oleObject" Target="../embeddings/oleObject92.bin"/><Relationship Id="rId15" Type="http://schemas.openxmlformats.org/officeDocument/2006/relationships/oleObject" Target="../embeddings/oleObject97.bin"/><Relationship Id="rId10" Type="http://schemas.openxmlformats.org/officeDocument/2006/relationships/image" Target="../media/image95.wmf"/><Relationship Id="rId4" Type="http://schemas.openxmlformats.org/officeDocument/2006/relationships/image" Target="../media/image92.emf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9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oleObject" Target="../embeddings/oleObject103.bin"/><Relationship Id="rId18" Type="http://schemas.openxmlformats.org/officeDocument/2006/relationships/image" Target="../media/image106.emf"/><Relationship Id="rId3" Type="http://schemas.openxmlformats.org/officeDocument/2006/relationships/oleObject" Target="../embeddings/oleObject98.bin"/><Relationship Id="rId21" Type="http://schemas.openxmlformats.org/officeDocument/2006/relationships/oleObject" Target="../embeddings/oleObject107.bin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103.emf"/><Relationship Id="rId17" Type="http://schemas.openxmlformats.org/officeDocument/2006/relationships/oleObject" Target="../embeddings/oleObject10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5.emf"/><Relationship Id="rId20" Type="http://schemas.openxmlformats.org/officeDocument/2006/relationships/image" Target="../media/image107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102.bin"/><Relationship Id="rId5" Type="http://schemas.openxmlformats.org/officeDocument/2006/relationships/oleObject" Target="../embeddings/oleObject99.bin"/><Relationship Id="rId15" Type="http://schemas.openxmlformats.org/officeDocument/2006/relationships/oleObject" Target="../embeddings/oleObject104.bin"/><Relationship Id="rId10" Type="http://schemas.openxmlformats.org/officeDocument/2006/relationships/image" Target="../media/image102.emf"/><Relationship Id="rId19" Type="http://schemas.openxmlformats.org/officeDocument/2006/relationships/oleObject" Target="../embeddings/oleObject106.bin"/><Relationship Id="rId4" Type="http://schemas.openxmlformats.org/officeDocument/2006/relationships/image" Target="../media/image99.wmf"/><Relationship Id="rId9" Type="http://schemas.openxmlformats.org/officeDocument/2006/relationships/oleObject" Target="../embeddings/oleObject101.bin"/><Relationship Id="rId14" Type="http://schemas.openxmlformats.org/officeDocument/2006/relationships/image" Target="../media/image104.emf"/><Relationship Id="rId22" Type="http://schemas.openxmlformats.org/officeDocument/2006/relationships/image" Target="../media/image10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0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13" Type="http://schemas.openxmlformats.org/officeDocument/2006/relationships/oleObject" Target="../embeddings/oleObject114.bin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114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11.emf"/><Relationship Id="rId11" Type="http://schemas.openxmlformats.org/officeDocument/2006/relationships/oleObject" Target="../embeddings/oleObject113.bin"/><Relationship Id="rId5" Type="http://schemas.openxmlformats.org/officeDocument/2006/relationships/oleObject" Target="../embeddings/oleObject110.bin"/><Relationship Id="rId10" Type="http://schemas.openxmlformats.org/officeDocument/2006/relationships/image" Target="../media/image113.wmf"/><Relationship Id="rId4" Type="http://schemas.openxmlformats.org/officeDocument/2006/relationships/image" Target="../media/image110.emf"/><Relationship Id="rId9" Type="http://schemas.openxmlformats.org/officeDocument/2006/relationships/oleObject" Target="../embeddings/oleObject112.bin"/><Relationship Id="rId14" Type="http://schemas.openxmlformats.org/officeDocument/2006/relationships/image" Target="../media/image115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116.bin"/><Relationship Id="rId4" Type="http://schemas.openxmlformats.org/officeDocument/2006/relationships/image" Target="../media/image116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emf"/><Relationship Id="rId2" Type="http://schemas.openxmlformats.org/officeDocument/2006/relationships/image" Target="../media/image11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emf"/><Relationship Id="rId2" Type="http://schemas.openxmlformats.org/officeDocument/2006/relationships/image" Target="../media/image12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6.emf"/><Relationship Id="rId5" Type="http://schemas.openxmlformats.org/officeDocument/2006/relationships/image" Target="../media/image125.emf"/><Relationship Id="rId4" Type="http://schemas.openxmlformats.org/officeDocument/2006/relationships/image" Target="../media/image124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emf"/><Relationship Id="rId20" Type="http://schemas.openxmlformats.org/officeDocument/2006/relationships/image" Target="../media/image15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13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2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27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29.wmf"/><Relationship Id="rId5" Type="http://schemas.openxmlformats.org/officeDocument/2006/relationships/oleObject" Target="../embeddings/oleObject120.bin"/><Relationship Id="rId4" Type="http://schemas.openxmlformats.org/officeDocument/2006/relationships/image" Target="../media/image128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25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10" Type="http://schemas.openxmlformats.org/officeDocument/2006/relationships/image" Target="../media/image25.wmf"/><Relationship Id="rId4" Type="http://schemas.openxmlformats.org/officeDocument/2006/relationships/image" Target="../media/image22.e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36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3.wmf"/><Relationship Id="rId17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.wmf"/><Relationship Id="rId20" Type="http://schemas.openxmlformats.org/officeDocument/2006/relationships/image" Target="../media/image37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10" Type="http://schemas.openxmlformats.org/officeDocument/2006/relationships/image" Target="../media/image32.wmf"/><Relationship Id="rId19" Type="http://schemas.openxmlformats.org/officeDocument/2006/relationships/oleObject" Target="../embeddings/oleObject35.bin"/><Relationship Id="rId4" Type="http://schemas.openxmlformats.org/officeDocument/2006/relationships/image" Target="../media/image29.e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41.bin"/><Relationship Id="rId18" Type="http://schemas.openxmlformats.org/officeDocument/2006/relationships/image" Target="../media/image45.wmf"/><Relationship Id="rId3" Type="http://schemas.openxmlformats.org/officeDocument/2006/relationships/oleObject" Target="../embeddings/oleObject36.bin"/><Relationship Id="rId21" Type="http://schemas.openxmlformats.org/officeDocument/2006/relationships/oleObject" Target="../embeddings/oleObject45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2.wmf"/><Relationship Id="rId1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4.wmf"/><Relationship Id="rId20" Type="http://schemas.openxmlformats.org/officeDocument/2006/relationships/image" Target="../media/image46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10" Type="http://schemas.openxmlformats.org/officeDocument/2006/relationships/image" Target="../media/image41.wmf"/><Relationship Id="rId19" Type="http://schemas.openxmlformats.org/officeDocument/2006/relationships/oleObject" Target="../embeddings/oleObject44.bin"/><Relationship Id="rId4" Type="http://schemas.openxmlformats.org/officeDocument/2006/relationships/image" Target="../media/image38.e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43.wmf"/><Relationship Id="rId22" Type="http://schemas.openxmlformats.org/officeDocument/2006/relationships/image" Target="../media/image4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5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4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56.bin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5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55.wmf"/><Relationship Id="rId4" Type="http://schemas.openxmlformats.org/officeDocument/2006/relationships/image" Target="../media/image53.e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5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6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6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34901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>
            <a:extLst>
              <a:ext uri="{FF2B5EF4-FFF2-40B4-BE49-F238E27FC236}">
                <a16:creationId xmlns:a16="http://schemas.microsoft.com/office/drawing/2014/main" id="{5980E106-998F-4AB6-9C85-40D053940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5400" b="1">
                <a:solidFill>
                  <a:srgbClr val="CC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隐函数与参量函数微分法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5D473F2-8D37-47DD-822A-846F82635C98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28600" y="1143000"/>
            <a:ext cx="495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zh-CN" altLang="en-US" sz="3600" b="1" dirty="0">
                <a:solidFill>
                  <a:schemeClr val="accent4">
                    <a:lumMod val="50000"/>
                    <a:lumOff val="50000"/>
                  </a:schemeClr>
                </a:solidFill>
                <a:latin typeface="Times New Roman" pitchFamily="18" charset="0"/>
                <a:ea typeface="黑体" pitchFamily="49" charset="-122"/>
              </a:rPr>
              <a:t>一、隐函数的导数</a:t>
            </a:r>
            <a:endParaRPr lang="zh-CN" altLang="en-US" sz="3600" dirty="0">
              <a:solidFill>
                <a:schemeClr val="accent4">
                  <a:lumMod val="50000"/>
                  <a:lumOff val="50000"/>
                </a:schemeClr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5124" name="Text Box 4">
            <a:extLst>
              <a:ext uri="{FF2B5EF4-FFF2-40B4-BE49-F238E27FC236}">
                <a16:creationId xmlns:a16="http://schemas.microsoft.com/office/drawing/2014/main" id="{1E052ADC-0EAA-4C87-AF12-2D5D8B6BB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752600"/>
            <a:ext cx="1676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2800" b="1" dirty="0">
                <a:solidFill>
                  <a:schemeClr val="accent4">
                    <a:lumMod val="50000"/>
                    <a:lumOff val="50000"/>
                  </a:schemeClr>
                </a:solidFill>
                <a:latin typeface="黑体" pitchFamily="49" charset="-122"/>
                <a:ea typeface="黑体" pitchFamily="49" charset="-122"/>
              </a:rPr>
              <a:t>定义</a:t>
            </a:r>
            <a:r>
              <a:rPr lang="en-US" altLang="zh-CN" sz="2800" b="1" dirty="0">
                <a:solidFill>
                  <a:schemeClr val="accent4">
                    <a:lumMod val="50000"/>
                    <a:lumOff val="50000"/>
                  </a:schemeClr>
                </a:solidFill>
                <a:latin typeface="黑体" pitchFamily="49" charset="-122"/>
                <a:ea typeface="黑体" pitchFamily="49" charset="-122"/>
              </a:rPr>
              <a:t>:</a:t>
            </a:r>
          </a:p>
        </p:txBody>
      </p:sp>
      <p:graphicFrame>
        <p:nvGraphicFramePr>
          <p:cNvPr id="5125" name="Object 5">
            <a:extLst>
              <a:ext uri="{FF2B5EF4-FFF2-40B4-BE49-F238E27FC236}">
                <a16:creationId xmlns:a16="http://schemas.microsoft.com/office/drawing/2014/main" id="{CF128673-639C-41CF-B10B-7ACE896138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1905000"/>
          <a:ext cx="70627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公式" r:id="rId3" imgW="7061040" imgH="457200" progId="Equation.3">
                  <p:embed/>
                </p:oleObj>
              </mc:Choice>
              <mc:Fallback>
                <p:oleObj name="公式" r:id="rId3" imgW="706104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905000"/>
                        <a:ext cx="70627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6">
            <a:extLst>
              <a:ext uri="{FF2B5EF4-FFF2-40B4-BE49-F238E27FC236}">
                <a16:creationId xmlns:a16="http://schemas.microsoft.com/office/drawing/2014/main" id="{0C94E802-4BB8-4AD4-9BD9-E0149E8A62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2514600"/>
          <a:ext cx="40259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公式" r:id="rId5" imgW="4025880" imgH="431640" progId="Equation.3">
                  <p:embed/>
                </p:oleObj>
              </mc:Choice>
              <mc:Fallback>
                <p:oleObj name="公式" r:id="rId5" imgW="402588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514600"/>
                        <a:ext cx="40259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7">
            <a:extLst>
              <a:ext uri="{FF2B5EF4-FFF2-40B4-BE49-F238E27FC236}">
                <a16:creationId xmlns:a16="http://schemas.microsoft.com/office/drawing/2014/main" id="{9D7537C7-3A29-45C9-A46A-DD9E341808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3429000"/>
          <a:ext cx="16764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公式" r:id="rId7" imgW="1676160" imgH="393480" progId="Equation.3">
                  <p:embed/>
                </p:oleObj>
              </mc:Choice>
              <mc:Fallback>
                <p:oleObj name="公式" r:id="rId7" imgW="167616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429000"/>
                        <a:ext cx="16764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AutoShape 8">
            <a:extLst>
              <a:ext uri="{FF2B5EF4-FFF2-40B4-BE49-F238E27FC236}">
                <a16:creationId xmlns:a16="http://schemas.microsoft.com/office/drawing/2014/main" id="{7510E864-6746-4E94-A61D-4F75E0DBB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505200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129" name="Object 9">
            <a:extLst>
              <a:ext uri="{FF2B5EF4-FFF2-40B4-BE49-F238E27FC236}">
                <a16:creationId xmlns:a16="http://schemas.microsoft.com/office/drawing/2014/main" id="{29585CA8-E405-47D3-B5A1-FB6E9D5C3B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3352800"/>
          <a:ext cx="14605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公式" r:id="rId9" imgW="1460160" imgH="393480" progId="Equation.3">
                  <p:embed/>
                </p:oleObj>
              </mc:Choice>
              <mc:Fallback>
                <p:oleObj name="公式" r:id="rId9" imgW="1460160" imgH="393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352800"/>
                        <a:ext cx="14605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" name="Text Box 10">
            <a:extLst>
              <a:ext uri="{FF2B5EF4-FFF2-40B4-BE49-F238E27FC236}">
                <a16:creationId xmlns:a16="http://schemas.microsoft.com/office/drawing/2014/main" id="{9CC60372-7A2C-45C6-B750-62BB75486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276600"/>
            <a:ext cx="320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2800" b="1" dirty="0">
                <a:solidFill>
                  <a:schemeClr val="accent4">
                    <a:lumMod val="50000"/>
                    <a:lumOff val="50000"/>
                  </a:schemeClr>
                </a:solidFill>
                <a:latin typeface="Times New Roman" pitchFamily="18" charset="0"/>
              </a:rPr>
              <a:t>隐函数的显化</a:t>
            </a:r>
          </a:p>
        </p:txBody>
      </p:sp>
      <p:sp>
        <p:nvSpPr>
          <p:cNvPr id="5131" name="Text Box 11">
            <a:extLst>
              <a:ext uri="{FF2B5EF4-FFF2-40B4-BE49-F238E27FC236}">
                <a16:creationId xmlns:a16="http://schemas.microsoft.com/office/drawing/2014/main" id="{56434AD3-B4CB-4DB3-9F0C-FC8C22520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038600"/>
            <a:ext cx="7620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2800" b="1" dirty="0">
                <a:solidFill>
                  <a:schemeClr val="accent4">
                    <a:lumMod val="50000"/>
                    <a:lumOff val="50000"/>
                  </a:schemeClr>
                </a:solidFill>
                <a:latin typeface="Times New Roman" pitchFamily="18" charset="0"/>
                <a:ea typeface="黑体" pitchFamily="49" charset="-122"/>
              </a:rPr>
              <a:t>问题</a:t>
            </a:r>
            <a:r>
              <a:rPr lang="en-US" altLang="zh-CN" sz="2800" b="1" dirty="0">
                <a:solidFill>
                  <a:schemeClr val="accent4">
                    <a:lumMod val="50000"/>
                    <a:lumOff val="50000"/>
                  </a:schemeClr>
                </a:solidFill>
                <a:latin typeface="Times New Roman" pitchFamily="18" charset="0"/>
              </a:rPr>
              <a:t>:</a:t>
            </a:r>
            <a:r>
              <a:rPr lang="zh-CN" altLang="en-US" sz="2800" b="1" dirty="0">
                <a:solidFill>
                  <a:schemeClr val="accent4">
                    <a:lumMod val="50000"/>
                    <a:lumOff val="50000"/>
                  </a:schemeClr>
                </a:solidFill>
                <a:latin typeface="Times New Roman" pitchFamily="18" charset="0"/>
              </a:rPr>
              <a:t>隐函数不易显化或不能显化如何求导</a:t>
            </a:r>
            <a:r>
              <a:rPr lang="en-US" altLang="zh-CN" sz="2800" b="1" dirty="0">
                <a:solidFill>
                  <a:schemeClr val="accent4">
                    <a:lumMod val="50000"/>
                    <a:lumOff val="50000"/>
                  </a:schemeClr>
                </a:solidFill>
                <a:latin typeface="Times New Roman" pitchFamily="18" charset="0"/>
              </a:rPr>
              <a:t>?</a:t>
            </a:r>
          </a:p>
        </p:txBody>
      </p:sp>
      <p:sp>
        <p:nvSpPr>
          <p:cNvPr id="5132" name="Text Box 12">
            <a:extLst>
              <a:ext uri="{FF2B5EF4-FFF2-40B4-BE49-F238E27FC236}">
                <a16:creationId xmlns:a16="http://schemas.microsoft.com/office/drawing/2014/main" id="{DE646FC0-BB26-4FC4-9027-29837EC79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800600"/>
            <a:ext cx="289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2800" b="1" dirty="0">
                <a:solidFill>
                  <a:schemeClr val="accent4">
                    <a:lumMod val="50000"/>
                    <a:lumOff val="50000"/>
                  </a:schemeClr>
                </a:solidFill>
                <a:latin typeface="黑体" pitchFamily="49" charset="-122"/>
                <a:ea typeface="黑体" pitchFamily="49" charset="-122"/>
              </a:rPr>
              <a:t>隐函数求导法则</a:t>
            </a:r>
            <a:r>
              <a:rPr lang="en-US" altLang="zh-CN" sz="2800" b="1" dirty="0">
                <a:solidFill>
                  <a:schemeClr val="accent4">
                    <a:lumMod val="50000"/>
                    <a:lumOff val="50000"/>
                  </a:schemeClr>
                </a:solidFill>
                <a:latin typeface="黑体" pitchFamily="49" charset="-122"/>
                <a:ea typeface="黑体" pitchFamily="49" charset="-122"/>
              </a:rPr>
              <a:t>:</a:t>
            </a:r>
            <a:endParaRPr lang="en-US" altLang="zh-CN" sz="2800" b="1" dirty="0">
              <a:solidFill>
                <a:schemeClr val="accent4">
                  <a:lumMod val="50000"/>
                  <a:lumOff val="5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5133" name="Text Box 13">
            <a:extLst>
              <a:ext uri="{FF2B5EF4-FFF2-40B4-BE49-F238E27FC236}">
                <a16:creationId xmlns:a16="http://schemas.microsoft.com/office/drawing/2014/main" id="{4EA51143-69C3-4A42-AA17-ADED33485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562600"/>
            <a:ext cx="7391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2800" b="1" dirty="0">
                <a:solidFill>
                  <a:schemeClr val="accent4">
                    <a:lumMod val="50000"/>
                    <a:lumOff val="50000"/>
                  </a:schemeClr>
                </a:solidFill>
                <a:latin typeface="Times New Roman" pitchFamily="18" charset="0"/>
              </a:rPr>
              <a:t>用复合函数求导法则直接对方程两边求导</a:t>
            </a:r>
            <a:r>
              <a:rPr lang="en-US" altLang="zh-CN" sz="2800" b="1" dirty="0">
                <a:solidFill>
                  <a:schemeClr val="accent4">
                    <a:lumMod val="50000"/>
                    <a:lumOff val="50000"/>
                  </a:schemeClr>
                </a:solidFill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75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75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75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utoUpdateAnimBg="0"/>
      <p:bldP spid="5123" grpId="0" autoUpdateAnimBg="0"/>
      <p:bldP spid="5124" grpId="0" autoUpdateAnimBg="0"/>
      <p:bldP spid="5128" grpId="0" animBg="1"/>
      <p:bldP spid="5130" grpId="0" autoUpdateAnimBg="0"/>
      <p:bldP spid="5131" grpId="0" autoUpdateAnimBg="0"/>
      <p:bldP spid="5132" grpId="0" autoUpdateAnimBg="0"/>
      <p:bldP spid="5133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Rectangle 2">
            <a:extLst>
              <a:ext uri="{FF2B5EF4-FFF2-40B4-BE49-F238E27FC236}">
                <a16:creationId xmlns:a16="http://schemas.microsoft.com/office/drawing/2014/main" id="{9948D80D-6FF4-4B9D-B71C-D713A6A78335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990600" y="0"/>
            <a:ext cx="8153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zh-CN" altLang="en-US" sz="3600" b="1" dirty="0">
                <a:solidFill>
                  <a:schemeClr val="accent4">
                    <a:lumMod val="50000"/>
                    <a:lumOff val="50000"/>
                  </a:schemeClr>
                </a:solidFill>
                <a:latin typeface="Times New Roman" pitchFamily="18" charset="0"/>
                <a:ea typeface="黑体" pitchFamily="49" charset="-122"/>
              </a:rPr>
              <a:t>三、由参数方程所确定的函数的导数</a:t>
            </a:r>
            <a:endParaRPr lang="zh-CN" altLang="en-US" sz="3600" dirty="0">
              <a:solidFill>
                <a:schemeClr val="accent4">
                  <a:lumMod val="50000"/>
                  <a:lumOff val="50000"/>
                </a:schemeClr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3556" name="Text Box 4">
            <a:extLst>
              <a:ext uri="{FF2B5EF4-FFF2-40B4-BE49-F238E27FC236}">
                <a16:creationId xmlns:a16="http://schemas.microsoft.com/office/drawing/2014/main" id="{6C01C2B7-6388-4D19-B117-2D458D55D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671888"/>
            <a:ext cx="228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Times New Roman" panose="02020603050405020304" pitchFamily="18" charset="0"/>
              </a:rPr>
              <a:t>例如</a:t>
            </a:r>
          </a:p>
        </p:txBody>
      </p:sp>
      <p:graphicFrame>
        <p:nvGraphicFramePr>
          <p:cNvPr id="23557" name="Object 5">
            <a:extLst>
              <a:ext uri="{FF2B5EF4-FFF2-40B4-BE49-F238E27FC236}">
                <a16:creationId xmlns:a16="http://schemas.microsoft.com/office/drawing/2014/main" id="{51791593-89AD-40FE-A31B-642C399778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3505200"/>
          <a:ext cx="1206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公式" r:id="rId3" imgW="1206360" imgH="977760" progId="Equation.3">
                  <p:embed/>
                </p:oleObj>
              </mc:Choice>
              <mc:Fallback>
                <p:oleObj name="公式" r:id="rId3" imgW="1206360" imgH="9777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505200"/>
                        <a:ext cx="12065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AutoShape 6">
            <a:extLst>
              <a:ext uri="{FF2B5EF4-FFF2-40B4-BE49-F238E27FC236}">
                <a16:creationId xmlns:a16="http://schemas.microsoft.com/office/drawing/2014/main" id="{9F45D522-BD6F-4D09-821B-55EA5A0D9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962400"/>
            <a:ext cx="381000" cy="1524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3559" name="Object 7">
            <a:extLst>
              <a:ext uri="{FF2B5EF4-FFF2-40B4-BE49-F238E27FC236}">
                <a16:creationId xmlns:a16="http://schemas.microsoft.com/office/drawing/2014/main" id="{4E937D02-48C1-4A27-BD3D-5EED92FD5A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6550" y="3575050"/>
          <a:ext cx="825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公式" r:id="rId5" imgW="825480" imgH="888840" progId="Equation.3">
                  <p:embed/>
                </p:oleObj>
              </mc:Choice>
              <mc:Fallback>
                <p:oleObj name="公式" r:id="rId5" imgW="825480" imgH="8888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6550" y="3575050"/>
                        <a:ext cx="825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Text Box 8">
            <a:extLst>
              <a:ext uri="{FF2B5EF4-FFF2-40B4-BE49-F238E27FC236}">
                <a16:creationId xmlns:a16="http://schemas.microsoft.com/office/drawing/2014/main" id="{5A0F0BB7-4179-45B4-A7DC-D64C1CDDD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733800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Times New Roman" panose="02020603050405020304" pitchFamily="18" charset="0"/>
              </a:rPr>
              <a:t>消去参数</a:t>
            </a:r>
          </a:p>
        </p:txBody>
      </p:sp>
      <p:graphicFrame>
        <p:nvGraphicFramePr>
          <p:cNvPr id="23561" name="Object 9">
            <a:extLst>
              <a:ext uri="{FF2B5EF4-FFF2-40B4-BE49-F238E27FC236}">
                <a16:creationId xmlns:a16="http://schemas.microsoft.com/office/drawing/2014/main" id="{90C8B9B8-9900-49C1-8836-5BC55B694C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9500" y="4648200"/>
          <a:ext cx="2197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公式" r:id="rId7" imgW="2197080" imgH="838080" progId="Equation.3">
                  <p:embed/>
                </p:oleObj>
              </mc:Choice>
              <mc:Fallback>
                <p:oleObj name="公式" r:id="rId7" imgW="2197080" imgH="8380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4648200"/>
                        <a:ext cx="2197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>
            <a:extLst>
              <a:ext uri="{FF2B5EF4-FFF2-40B4-BE49-F238E27FC236}">
                <a16:creationId xmlns:a16="http://schemas.microsoft.com/office/drawing/2014/main" id="{423642B4-DA1B-4872-B224-7167A0390F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4584700"/>
          <a:ext cx="749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公式" r:id="rId9" imgW="749160" imgH="914400" progId="Equation.3">
                  <p:embed/>
                </p:oleObj>
              </mc:Choice>
              <mc:Fallback>
                <p:oleObj name="公式" r:id="rId9" imgW="749160" imgH="914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584700"/>
                        <a:ext cx="7493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>
            <a:extLst>
              <a:ext uri="{FF2B5EF4-FFF2-40B4-BE49-F238E27FC236}">
                <a16:creationId xmlns:a16="http://schemas.microsoft.com/office/drawing/2014/main" id="{3418767C-93F4-4583-8CB6-A5C9ED5AF4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10100" y="4622800"/>
          <a:ext cx="1549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公式" r:id="rId11" imgW="1549080" imgH="888840" progId="Equation.3">
                  <p:embed/>
                </p:oleObj>
              </mc:Choice>
              <mc:Fallback>
                <p:oleObj name="公式" r:id="rId11" imgW="1549080" imgH="8888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4622800"/>
                        <a:ext cx="1549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4" name="Text Box 12">
            <a:extLst>
              <a:ext uri="{FF2B5EF4-FFF2-40B4-BE49-F238E27FC236}">
                <a16:creationId xmlns:a16="http://schemas.microsoft.com/office/drawing/2014/main" id="{C9C49A4A-54CD-4E03-87AA-443DBD3F8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562600"/>
            <a:ext cx="7162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2800" b="1" dirty="0">
                <a:solidFill>
                  <a:schemeClr val="accent4">
                    <a:lumMod val="50000"/>
                    <a:lumOff val="50000"/>
                  </a:schemeClr>
                </a:solidFill>
                <a:latin typeface="黑体" pitchFamily="49" charset="-122"/>
                <a:ea typeface="黑体" pitchFamily="49" charset="-122"/>
              </a:rPr>
              <a:t>问题</a:t>
            </a:r>
            <a:r>
              <a:rPr lang="en-US" altLang="zh-CN" sz="2800" b="1" dirty="0">
                <a:solidFill>
                  <a:schemeClr val="accent4">
                    <a:lumMod val="50000"/>
                    <a:lumOff val="50000"/>
                  </a:schemeClr>
                </a:solidFill>
                <a:latin typeface="黑体" pitchFamily="49" charset="-122"/>
                <a:ea typeface="黑体" pitchFamily="49" charset="-122"/>
              </a:rPr>
              <a:t>: </a:t>
            </a:r>
            <a:r>
              <a:rPr lang="zh-CN" altLang="en-US" sz="2800" b="1" dirty="0">
                <a:solidFill>
                  <a:schemeClr val="accent4">
                    <a:lumMod val="50000"/>
                    <a:lumOff val="50000"/>
                  </a:schemeClr>
                </a:solidFill>
                <a:latin typeface="Times New Roman" pitchFamily="18" charset="0"/>
              </a:rPr>
              <a:t>消参困难或无法消参如何求导</a:t>
            </a:r>
            <a:r>
              <a:rPr lang="en-US" altLang="zh-CN" sz="2800" b="1" dirty="0">
                <a:solidFill>
                  <a:schemeClr val="accent4">
                    <a:lumMod val="50000"/>
                    <a:lumOff val="50000"/>
                  </a:schemeClr>
                </a:solidFill>
                <a:latin typeface="Times New Roman" pitchFamily="18" charset="0"/>
              </a:rPr>
              <a:t>?</a:t>
            </a:r>
          </a:p>
        </p:txBody>
      </p:sp>
      <p:graphicFrame>
        <p:nvGraphicFramePr>
          <p:cNvPr id="10247" name="Object 13">
            <a:extLst>
              <a:ext uri="{FF2B5EF4-FFF2-40B4-BE49-F238E27FC236}">
                <a16:creationId xmlns:a16="http://schemas.microsoft.com/office/drawing/2014/main" id="{223718EB-0C7B-492C-AB04-AF4881799D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1219200"/>
          <a:ext cx="8621713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公式" r:id="rId13" imgW="2984400" imgH="685800" progId="Equation.3">
                  <p:embed/>
                </p:oleObj>
              </mc:Choice>
              <mc:Fallback>
                <p:oleObj name="公式" r:id="rId13" imgW="2984400" imgH="685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219200"/>
                        <a:ext cx="8621713" cy="1981200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75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autoUpdateAnimBg="0"/>
      <p:bldP spid="23558" grpId="0" animBg="1"/>
      <p:bldP spid="23560" grpId="0" autoUpdateAnimBg="0"/>
      <p:bldP spid="2356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>
            <a:extLst>
              <a:ext uri="{FF2B5EF4-FFF2-40B4-BE49-F238E27FC236}">
                <a16:creationId xmlns:a16="http://schemas.microsoft.com/office/drawing/2014/main" id="{A25EBDBA-304C-400F-896D-8BB8210C64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609600"/>
          <a:ext cx="2743200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公式" r:id="rId3" imgW="2895480" imgH="977760" progId="Equation.3">
                  <p:embed/>
                </p:oleObj>
              </mc:Choice>
              <mc:Fallback>
                <p:oleObj name="公式" r:id="rId3" imgW="2895480" imgH="9777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09600"/>
                        <a:ext cx="2743200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3">
            <a:extLst>
              <a:ext uri="{FF2B5EF4-FFF2-40B4-BE49-F238E27FC236}">
                <a16:creationId xmlns:a16="http://schemas.microsoft.com/office/drawing/2014/main" id="{25BA7E78-36E5-4ADD-B36F-3873E1DA9E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0750" y="1676400"/>
          <a:ext cx="780256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公式" r:id="rId5" imgW="8064360" imgH="469800" progId="Equation.3">
                  <p:embed/>
                </p:oleObj>
              </mc:Choice>
              <mc:Fallback>
                <p:oleObj name="公式" r:id="rId5" imgW="8064360" imgH="469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1676400"/>
                        <a:ext cx="7802563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4">
            <a:extLst>
              <a:ext uri="{FF2B5EF4-FFF2-40B4-BE49-F238E27FC236}">
                <a16:creationId xmlns:a16="http://schemas.microsoft.com/office/drawing/2014/main" id="{CD3935A5-D280-435A-AA11-032C89BEF5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74763" y="2362200"/>
          <a:ext cx="239553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公式" r:id="rId7" imgW="2476440" imgH="469800" progId="Equation.3">
                  <p:embed/>
                </p:oleObj>
              </mc:Choice>
              <mc:Fallback>
                <p:oleObj name="公式" r:id="rId7" imgW="2476440" imgH="46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763" y="2362200"/>
                        <a:ext cx="2395537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Text Box 5">
            <a:extLst>
              <a:ext uri="{FF2B5EF4-FFF2-40B4-BE49-F238E27FC236}">
                <a16:creationId xmlns:a16="http://schemas.microsoft.com/office/drawing/2014/main" id="{66261996-853B-47A7-987D-408483C59E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362200"/>
            <a:ext cx="2940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——</a:t>
            </a:r>
            <a:r>
              <a:rPr kumimoji="1" lang="zh-CN" altLang="en-US" sz="36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参量函数</a:t>
            </a:r>
          </a:p>
        </p:txBody>
      </p:sp>
      <p:graphicFrame>
        <p:nvGraphicFramePr>
          <p:cNvPr id="24582" name="Object 6">
            <a:extLst>
              <a:ext uri="{FF2B5EF4-FFF2-40B4-BE49-F238E27FC236}">
                <a16:creationId xmlns:a16="http://schemas.microsoft.com/office/drawing/2014/main" id="{8FD05E23-7EF9-418C-9374-CC8627CD81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0750" y="3276600"/>
          <a:ext cx="71755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公式" r:id="rId9" imgW="7416720" imgH="457200" progId="Equation.3">
                  <p:embed/>
                </p:oleObj>
              </mc:Choice>
              <mc:Fallback>
                <p:oleObj name="公式" r:id="rId9" imgW="741672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3276600"/>
                        <a:ext cx="71755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Text Box 7">
            <a:extLst>
              <a:ext uri="{FF2B5EF4-FFF2-40B4-BE49-F238E27FC236}">
                <a16:creationId xmlns:a16="http://schemas.microsoft.com/office/drawing/2014/main" id="{BE0FA4F2-2F0D-4E31-95C9-6D6D140CB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138" y="3962400"/>
            <a:ext cx="64119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Times New Roman" panose="02020603050405020304" pitchFamily="18" charset="0"/>
              </a:rPr>
              <a:t>由复合函数及反函数的求导法则得</a:t>
            </a:r>
          </a:p>
        </p:txBody>
      </p:sp>
      <p:graphicFrame>
        <p:nvGraphicFramePr>
          <p:cNvPr id="24584" name="Object 8">
            <a:extLst>
              <a:ext uri="{FF2B5EF4-FFF2-40B4-BE49-F238E27FC236}">
                <a16:creationId xmlns:a16="http://schemas.microsoft.com/office/drawing/2014/main" id="{2476DB75-EE81-4A84-BE97-12D153072C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4846638"/>
          <a:ext cx="168275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公式" r:id="rId11" imgW="1739880" imgH="838080" progId="Equation.3">
                  <p:embed/>
                </p:oleObj>
              </mc:Choice>
              <mc:Fallback>
                <p:oleObj name="公式" r:id="rId11" imgW="1739880" imgH="8380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846638"/>
                        <a:ext cx="1682750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Object 9">
            <a:extLst>
              <a:ext uri="{FF2B5EF4-FFF2-40B4-BE49-F238E27FC236}">
                <a16:creationId xmlns:a16="http://schemas.microsoft.com/office/drawing/2014/main" id="{7AE2EE13-9055-49DF-80C1-3F6D64E5A2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4862513"/>
          <a:ext cx="1265238" cy="125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公式" r:id="rId13" imgW="1307880" imgH="1295280" progId="Equation.3">
                  <p:embed/>
                </p:oleObj>
              </mc:Choice>
              <mc:Fallback>
                <p:oleObj name="公式" r:id="rId13" imgW="1307880" imgH="12952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862513"/>
                        <a:ext cx="1265238" cy="1252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Object 10">
            <a:extLst>
              <a:ext uri="{FF2B5EF4-FFF2-40B4-BE49-F238E27FC236}">
                <a16:creationId xmlns:a16="http://schemas.microsoft.com/office/drawing/2014/main" id="{FA1BAB58-D638-4F09-B99B-EA7504A8AC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00500" y="4813300"/>
          <a:ext cx="11049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公式" r:id="rId15" imgW="1143000" imgH="965160" progId="Equation.3">
                  <p:embed/>
                </p:oleObj>
              </mc:Choice>
              <mc:Fallback>
                <p:oleObj name="公式" r:id="rId15" imgW="1143000" imgH="9651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0" y="4813300"/>
                        <a:ext cx="110490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7" name="Object 11">
            <a:extLst>
              <a:ext uri="{FF2B5EF4-FFF2-40B4-BE49-F238E27FC236}">
                <a16:creationId xmlns:a16="http://schemas.microsoft.com/office/drawing/2014/main" id="{9BCDBD49-E4C7-4C9F-80E4-772318808D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64213" y="4483100"/>
          <a:ext cx="1635125" cy="172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公式" r:id="rId17" imgW="1688760" imgH="1777680" progId="Equation.3">
                  <p:embed/>
                </p:oleObj>
              </mc:Choice>
              <mc:Fallback>
                <p:oleObj name="公式" r:id="rId17" imgW="1688760" imgH="17776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4213" y="4483100"/>
                        <a:ext cx="1635125" cy="172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autoUpdateAnimBg="0"/>
      <p:bldP spid="2458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5" name="Rectangle 2">
            <a:extLst>
              <a:ext uri="{FF2B5EF4-FFF2-40B4-BE49-F238E27FC236}">
                <a16:creationId xmlns:a16="http://schemas.microsoft.com/office/drawing/2014/main" id="{21BC8B57-F82D-486B-AA7B-13D348EE21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87338"/>
            <a:ext cx="3124200" cy="685800"/>
          </a:xfrm>
        </p:spPr>
        <p:txBody>
          <a:bodyPr/>
          <a:lstStyle/>
          <a:p>
            <a:pPr algn="l" eaLnBrk="1" hangingPunct="1"/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若上述参数方程中</a:t>
            </a:r>
          </a:p>
        </p:txBody>
      </p:sp>
      <p:graphicFrame>
        <p:nvGraphicFramePr>
          <p:cNvPr id="12290" name="Object 3">
            <a:extLst>
              <a:ext uri="{FF2B5EF4-FFF2-40B4-BE49-F238E27FC236}">
                <a16:creationId xmlns:a16="http://schemas.microsoft.com/office/drawing/2014/main" id="{D1ED3849-8289-4150-9DE3-28B2208218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67100" y="434975"/>
          <a:ext cx="14859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5" name="公式" r:id="rId3" imgW="1485720" imgH="406080" progId="Equation.3">
                  <p:embed/>
                </p:oleObj>
              </mc:Choice>
              <mc:Fallback>
                <p:oleObj name="公式" r:id="rId3" imgW="1485720" imgH="4060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434975"/>
                        <a:ext cx="14859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6" name="Text Box 4">
            <a:extLst>
              <a:ext uri="{FF2B5EF4-FFF2-40B4-BE49-F238E27FC236}">
                <a16:creationId xmlns:a16="http://schemas.microsoft.com/office/drawing/2014/main" id="{1F22EDDE-C16F-419B-8063-2B6037907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6175" y="3810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二阶可导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40965" name="Object 5">
            <a:extLst>
              <a:ext uri="{FF2B5EF4-FFF2-40B4-BE49-F238E27FC236}">
                <a16:creationId xmlns:a16="http://schemas.microsoft.com/office/drawing/2014/main" id="{670BC3D6-0470-4A86-9417-49202ECE95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7663" y="3135313"/>
          <a:ext cx="962025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6" name="公式" r:id="rId5" imgW="990360" imgH="1054080" progId="Equation.3">
                  <p:embed/>
                </p:oleObj>
              </mc:Choice>
              <mc:Fallback>
                <p:oleObj name="公式" r:id="rId5" imgW="990360" imgH="1054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7663" y="3135313"/>
                        <a:ext cx="962025" cy="102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6">
            <a:extLst>
              <a:ext uri="{FF2B5EF4-FFF2-40B4-BE49-F238E27FC236}">
                <a16:creationId xmlns:a16="http://schemas.microsoft.com/office/drawing/2014/main" id="{951DC261-3F5C-460C-BC75-3152DE1F47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71763" y="3176588"/>
          <a:ext cx="1082675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7" name="公式" r:id="rId7" imgW="1117440" imgH="927000" progId="Equation.3">
                  <p:embed/>
                </p:oleObj>
              </mc:Choice>
              <mc:Fallback>
                <p:oleObj name="公式" r:id="rId7" imgW="1117440" imgH="927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3176588"/>
                        <a:ext cx="1082675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Object 7">
            <a:extLst>
              <a:ext uri="{FF2B5EF4-FFF2-40B4-BE49-F238E27FC236}">
                <a16:creationId xmlns:a16="http://schemas.microsoft.com/office/drawing/2014/main" id="{7251F5E3-C7E4-4E0E-A9E2-599D83A478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2338" y="4613275"/>
          <a:ext cx="328612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8" name="公式" r:id="rId9" imgW="126720" imgH="101520" progId="Equation.3">
                  <p:embed/>
                </p:oleObj>
              </mc:Choice>
              <mc:Fallback>
                <p:oleObj name="公式" r:id="rId9" imgW="126720" imgH="1015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2338" y="4613275"/>
                        <a:ext cx="328612" cy="26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8" name="Line 8">
            <a:extLst>
              <a:ext uri="{FF2B5EF4-FFF2-40B4-BE49-F238E27FC236}">
                <a16:creationId xmlns:a16="http://schemas.microsoft.com/office/drawing/2014/main" id="{42D5111C-BA9C-4C7F-9AB2-8D9FE31668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49538" y="4724400"/>
            <a:ext cx="3598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0969" name="Object 9">
            <a:extLst>
              <a:ext uri="{FF2B5EF4-FFF2-40B4-BE49-F238E27FC236}">
                <a16:creationId xmlns:a16="http://schemas.microsoft.com/office/drawing/2014/main" id="{BDB91416-2DD0-40B3-802D-6759D704CC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2713" y="4724400"/>
          <a:ext cx="88582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9" name="公式" r:id="rId11" imgW="914400" imgH="507960" progId="Equation.3">
                  <p:embed/>
                </p:oleObj>
              </mc:Choice>
              <mc:Fallback>
                <p:oleObj name="公式" r:id="rId11" imgW="914400" imgH="5079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2713" y="4724400"/>
                        <a:ext cx="885825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0" name="Object 10">
            <a:extLst>
              <a:ext uri="{FF2B5EF4-FFF2-40B4-BE49-F238E27FC236}">
                <a16:creationId xmlns:a16="http://schemas.microsoft.com/office/drawing/2014/main" id="{A7CABBCF-ECF3-445F-9E72-D2D060487A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4788" y="4241800"/>
          <a:ext cx="14541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0" name="公式" r:id="rId13" imgW="1498320" imgH="419040" progId="Equation.3">
                  <p:embed/>
                </p:oleObj>
              </mc:Choice>
              <mc:Fallback>
                <p:oleObj name="公式" r:id="rId13" imgW="1498320" imgH="4190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4788" y="4241800"/>
                        <a:ext cx="145415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1" name="Object 11">
            <a:extLst>
              <a:ext uri="{FF2B5EF4-FFF2-40B4-BE49-F238E27FC236}">
                <a16:creationId xmlns:a16="http://schemas.microsoft.com/office/drawing/2014/main" id="{EE1B860D-AF45-40A4-928D-1E12B62DBC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22750" y="4241800"/>
          <a:ext cx="170973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1" name="公式" r:id="rId15" imgW="1765080" imgH="419040" progId="Equation.3">
                  <p:embed/>
                </p:oleObj>
              </mc:Choice>
              <mc:Fallback>
                <p:oleObj name="公式" r:id="rId15" imgW="1765080" imgH="419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4241800"/>
                        <a:ext cx="1709738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2" name="Line 12">
            <a:extLst>
              <a:ext uri="{FF2B5EF4-FFF2-40B4-BE49-F238E27FC236}">
                <a16:creationId xmlns:a16="http://schemas.microsoft.com/office/drawing/2014/main" id="{4369BFA4-3992-4867-94BA-C6AD1F8724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8400" y="4191000"/>
            <a:ext cx="3048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0973" name="Object 13">
            <a:extLst>
              <a:ext uri="{FF2B5EF4-FFF2-40B4-BE49-F238E27FC236}">
                <a16:creationId xmlns:a16="http://schemas.microsoft.com/office/drawing/2014/main" id="{B1785AAA-C20B-44DD-A02B-EE4FDDBC48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35738" y="4622800"/>
          <a:ext cx="70326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2" name="公式" r:id="rId17" imgW="723600" imgH="419040" progId="Equation.3">
                  <p:embed/>
                </p:oleObj>
              </mc:Choice>
              <mc:Fallback>
                <p:oleObj name="公式" r:id="rId17" imgW="723600" imgH="4190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5738" y="4622800"/>
                        <a:ext cx="70326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4" name="Object 14">
            <a:extLst>
              <a:ext uri="{FF2B5EF4-FFF2-40B4-BE49-F238E27FC236}">
                <a16:creationId xmlns:a16="http://schemas.microsoft.com/office/drawing/2014/main" id="{522D9E9B-4809-4A29-BD2A-645EB48ABA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5400675"/>
          <a:ext cx="349885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3" name="公式" r:id="rId19" imgW="3606480" imgH="952200" progId="Equation.3">
                  <p:embed/>
                </p:oleObj>
              </mc:Choice>
              <mc:Fallback>
                <p:oleObj name="公式" r:id="rId19" imgW="3606480" imgH="952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400675"/>
                        <a:ext cx="349885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6" name="Object 16">
            <a:extLst>
              <a:ext uri="{FF2B5EF4-FFF2-40B4-BE49-F238E27FC236}">
                <a16:creationId xmlns:a16="http://schemas.microsoft.com/office/drawing/2014/main" id="{8F283430-6384-45EF-8366-345B02386C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06838" y="3208338"/>
          <a:ext cx="1760537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4" name="公式" r:id="rId21" imgW="1815840" imgH="927000" progId="Equation.3">
                  <p:embed/>
                </p:oleObj>
              </mc:Choice>
              <mc:Fallback>
                <p:oleObj name="公式" r:id="rId21" imgW="1815840" imgH="9270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6838" y="3208338"/>
                        <a:ext cx="1760537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7" name="Object 17">
            <a:extLst>
              <a:ext uri="{FF2B5EF4-FFF2-40B4-BE49-F238E27FC236}">
                <a16:creationId xmlns:a16="http://schemas.microsoft.com/office/drawing/2014/main" id="{A273E5AC-07C9-48BC-944A-F437519A06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24500" y="3290888"/>
          <a:ext cx="406400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5" name="公式" r:id="rId23" imgW="419040" imgH="927000" progId="Equation.3">
                  <p:embed/>
                </p:oleObj>
              </mc:Choice>
              <mc:Fallback>
                <p:oleObj name="公式" r:id="rId23" imgW="419040" imgH="9270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0" y="3290888"/>
                        <a:ext cx="406400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8" name="Object 18">
            <a:extLst>
              <a:ext uri="{FF2B5EF4-FFF2-40B4-BE49-F238E27FC236}">
                <a16:creationId xmlns:a16="http://schemas.microsoft.com/office/drawing/2014/main" id="{2B9B1A4F-F360-4B1F-86FD-E300864D52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4763" y="2224088"/>
          <a:ext cx="1514475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6" name="公式" r:id="rId25" imgW="1562040" imgH="927000" progId="Equation.3">
                  <p:embed/>
                </p:oleObj>
              </mc:Choice>
              <mc:Fallback>
                <p:oleObj name="公式" r:id="rId25" imgW="1562040" imgH="9270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4763" y="2224088"/>
                        <a:ext cx="1514475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9" name="Object 19">
            <a:extLst>
              <a:ext uri="{FF2B5EF4-FFF2-40B4-BE49-F238E27FC236}">
                <a16:creationId xmlns:a16="http://schemas.microsoft.com/office/drawing/2014/main" id="{90DA67BA-A90C-4BF9-AEDA-9D39910ED3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1676400"/>
          <a:ext cx="11938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7" name="公式" r:id="rId27" imgW="1193760" imgH="406080" progId="Equation.3">
                  <p:embed/>
                </p:oleObj>
              </mc:Choice>
              <mc:Fallback>
                <p:oleObj name="公式" r:id="rId27" imgW="1193760" imgH="4060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676400"/>
                        <a:ext cx="11938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0" name="AutoShape 20">
            <a:extLst>
              <a:ext uri="{FF2B5EF4-FFF2-40B4-BE49-F238E27FC236}">
                <a16:creationId xmlns:a16="http://schemas.microsoft.com/office/drawing/2014/main" id="{6FE6B836-998B-421C-8399-54E023A9BFD6}"/>
              </a:ext>
            </a:extLst>
          </p:cNvPr>
          <p:cNvSpPr>
            <a:spLocks/>
          </p:cNvSpPr>
          <p:nvPr/>
        </p:nvSpPr>
        <p:spPr bwMode="auto">
          <a:xfrm>
            <a:off x="3581400" y="1752600"/>
            <a:ext cx="152400" cy="1295400"/>
          </a:xfrm>
          <a:prstGeom prst="leftBrace">
            <a:avLst>
              <a:gd name="adj1" fmla="val 70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10" name="Text Box 21">
            <a:extLst>
              <a:ext uri="{FF2B5EF4-FFF2-40B4-BE49-F238E27FC236}">
                <a16:creationId xmlns:a16="http://schemas.microsoft.com/office/drawing/2014/main" id="{CD27C2CE-7D08-4711-9A24-33B01C314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04800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且</a:t>
            </a:r>
          </a:p>
        </p:txBody>
      </p:sp>
      <p:graphicFrame>
        <p:nvGraphicFramePr>
          <p:cNvPr id="12303" name="Object 22">
            <a:extLst>
              <a:ext uri="{FF2B5EF4-FFF2-40B4-BE49-F238E27FC236}">
                <a16:creationId xmlns:a16="http://schemas.microsoft.com/office/drawing/2014/main" id="{8B67C222-12C5-4E1C-8E37-76B89DBD77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37400" y="428625"/>
          <a:ext cx="13970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8" name="公式" r:id="rId29" imgW="1396800" imgH="419040" progId="Equation.3">
                  <p:embed/>
                </p:oleObj>
              </mc:Choice>
              <mc:Fallback>
                <p:oleObj name="公式" r:id="rId29" imgW="1396800" imgH="4190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7400" y="428625"/>
                        <a:ext cx="13970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3" name="Text Box 23">
            <a:extLst>
              <a:ext uri="{FF2B5EF4-FFF2-40B4-BE49-F238E27FC236}">
                <a16:creationId xmlns:a16="http://schemas.microsoft.com/office/drawing/2014/main" id="{DF763EA7-DCFC-4A2B-AB53-42B76339F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928688"/>
            <a:ext cx="3028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则由它确定的函数</a:t>
            </a:r>
          </a:p>
        </p:txBody>
      </p:sp>
      <p:graphicFrame>
        <p:nvGraphicFramePr>
          <p:cNvPr id="40984" name="Object 24">
            <a:extLst>
              <a:ext uri="{FF2B5EF4-FFF2-40B4-BE49-F238E27FC236}">
                <a16:creationId xmlns:a16="http://schemas.microsoft.com/office/drawing/2014/main" id="{769D5FA3-7965-4949-998F-64496481EE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98800" y="1069975"/>
          <a:ext cx="13208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9" name="公式" r:id="rId31" imgW="1320480" imgH="406080" progId="Equation.3">
                  <p:embed/>
                </p:oleObj>
              </mc:Choice>
              <mc:Fallback>
                <p:oleObj name="公式" r:id="rId31" imgW="1320480" imgH="4060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8800" y="1069975"/>
                        <a:ext cx="13208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5" name="Text Box 25">
            <a:extLst>
              <a:ext uri="{FF2B5EF4-FFF2-40B4-BE49-F238E27FC236}">
                <a16:creationId xmlns:a16="http://schemas.microsoft.com/office/drawing/2014/main" id="{4A1B81BF-E95A-4333-A0F7-443A9BD3E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1004888"/>
            <a:ext cx="2495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可求二阶导数 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40986" name="Text Box 26">
            <a:extLst>
              <a:ext uri="{FF2B5EF4-FFF2-40B4-BE49-F238E27FC236}">
                <a16:creationId xmlns:a16="http://schemas.microsoft.com/office/drawing/2014/main" id="{FB1EF092-DB54-453E-B8A4-86C683C8A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995488"/>
            <a:ext cx="3028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利用新的参数方程</a:t>
            </a:r>
          </a:p>
        </p:txBody>
      </p:sp>
      <p:sp>
        <p:nvSpPr>
          <p:cNvPr id="40987" name="Text Box 27">
            <a:extLst>
              <a:ext uri="{FF2B5EF4-FFF2-40B4-BE49-F238E27FC236}">
                <a16:creationId xmlns:a16="http://schemas.microsoft.com/office/drawing/2014/main" id="{09406B2C-F753-45E6-81B1-E749C4D64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1981200"/>
            <a:ext cx="984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可得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9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0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0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0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0" grpId="0" animBg="1"/>
      <p:bldP spid="40983" grpId="0" build="p" autoUpdateAnimBg="0"/>
      <p:bldP spid="40985" grpId="0" build="p" autoUpdateAnimBg="0" advAuto="0"/>
      <p:bldP spid="40986" grpId="0" build="p" autoUpdateAnimBg="0"/>
      <p:bldP spid="40987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1" name="Text Box 2">
            <a:extLst>
              <a:ext uri="{FF2B5EF4-FFF2-40B4-BE49-F238E27FC236}">
                <a16:creationId xmlns:a16="http://schemas.microsoft.com/office/drawing/2014/main" id="{D72C3939-2EEF-4C98-A414-8E073DAD9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966788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endParaRPr lang="en-US" altLang="zh-CN" sz="28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3314" name="Object 3">
            <a:extLst>
              <a:ext uri="{FF2B5EF4-FFF2-40B4-BE49-F238E27FC236}">
                <a16:creationId xmlns:a16="http://schemas.microsoft.com/office/drawing/2014/main" id="{BB34DAE0-9744-4030-80A3-6B2F018763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752475"/>
          <a:ext cx="6396038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公式" r:id="rId3" imgW="6527520" imgH="1041120" progId="Equation.3">
                  <p:embed/>
                </p:oleObj>
              </mc:Choice>
              <mc:Fallback>
                <p:oleObj name="公式" r:id="rId3" imgW="6527520" imgH="10411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752475"/>
                        <a:ext cx="6396038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4">
            <a:extLst>
              <a:ext uri="{FF2B5EF4-FFF2-40B4-BE49-F238E27FC236}">
                <a16:creationId xmlns:a16="http://schemas.microsoft.com/office/drawing/2014/main" id="{D9107DBD-9C76-4F2D-A403-CF165EDA8C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0700" y="1905000"/>
          <a:ext cx="93345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公式" r:id="rId5" imgW="952200" imgH="444240" progId="Equation.3">
                  <p:embed/>
                </p:oleObj>
              </mc:Choice>
              <mc:Fallback>
                <p:oleObj name="公式" r:id="rId5" imgW="95220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1905000"/>
                        <a:ext cx="93345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Text Box 5">
            <a:extLst>
              <a:ext uri="{FF2B5EF4-FFF2-40B4-BE49-F238E27FC236}">
                <a16:creationId xmlns:a16="http://schemas.microsoft.com/office/drawing/2014/main" id="{EF8582A4-5FE8-4B20-9D55-4B2F00CEA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946400"/>
            <a:ext cx="930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26630" name="Object 6">
            <a:extLst>
              <a:ext uri="{FF2B5EF4-FFF2-40B4-BE49-F238E27FC236}">
                <a16:creationId xmlns:a16="http://schemas.microsoft.com/office/drawing/2014/main" id="{C93965C2-058F-416C-842A-FAC4F76111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1500" y="2438400"/>
          <a:ext cx="1152525" cy="163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公式" r:id="rId7" imgW="1206360" imgH="1714320" progId="Equation.3">
                  <p:embed/>
                </p:oleObj>
              </mc:Choice>
              <mc:Fallback>
                <p:oleObj name="公式" r:id="rId7" imgW="1206360" imgH="17143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2438400"/>
                        <a:ext cx="1152525" cy="163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7">
            <a:extLst>
              <a:ext uri="{FF2B5EF4-FFF2-40B4-BE49-F238E27FC236}">
                <a16:creationId xmlns:a16="http://schemas.microsoft.com/office/drawing/2014/main" id="{3C703645-28DE-4A96-A92A-EDBC64D5E1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2816225"/>
          <a:ext cx="166370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公式" r:id="rId9" imgW="1739880" imgH="838080" progId="Equation.3">
                  <p:embed/>
                </p:oleObj>
              </mc:Choice>
              <mc:Fallback>
                <p:oleObj name="公式" r:id="rId9" imgW="1739880" imgH="8380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816225"/>
                        <a:ext cx="1663700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8">
            <a:extLst>
              <a:ext uri="{FF2B5EF4-FFF2-40B4-BE49-F238E27FC236}">
                <a16:creationId xmlns:a16="http://schemas.microsoft.com/office/drawing/2014/main" id="{6A8E6F8A-ACE0-46CB-9F51-0D8E49F66E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2792413"/>
          <a:ext cx="1481138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公式" r:id="rId11" imgW="1549080" imgH="888840" progId="Equation.3">
                  <p:embed/>
                </p:oleObj>
              </mc:Choice>
              <mc:Fallback>
                <p:oleObj name="公式" r:id="rId11" imgW="1549080" imgH="8888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792413"/>
                        <a:ext cx="1481138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3" name="Object 9">
            <a:extLst>
              <a:ext uri="{FF2B5EF4-FFF2-40B4-BE49-F238E27FC236}">
                <a16:creationId xmlns:a16="http://schemas.microsoft.com/office/drawing/2014/main" id="{CE73AB1A-34C3-4C5F-9C7B-1F80BAC31D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3413" y="4151313"/>
          <a:ext cx="2744787" cy="162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公式" r:id="rId13" imgW="2869920" imgH="1701720" progId="Equation.3">
                  <p:embed/>
                </p:oleObj>
              </mc:Choice>
              <mc:Fallback>
                <p:oleObj name="公式" r:id="rId13" imgW="2869920" imgH="17017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3413" y="4151313"/>
                        <a:ext cx="2744787" cy="162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Object 10">
            <a:extLst>
              <a:ext uri="{FF2B5EF4-FFF2-40B4-BE49-F238E27FC236}">
                <a16:creationId xmlns:a16="http://schemas.microsoft.com/office/drawing/2014/main" id="{62FE85B3-51B8-440E-81EB-CD147993D4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2813" y="4760913"/>
          <a:ext cx="534987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公式" r:id="rId15" imgW="558720" imgH="317160" progId="Equation.3">
                  <p:embed/>
                </p:oleObj>
              </mc:Choice>
              <mc:Fallback>
                <p:oleObj name="公式" r:id="rId15" imgW="558720" imgH="3171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2813" y="4760913"/>
                        <a:ext cx="534987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>
            <a:extLst>
              <a:ext uri="{FF2B5EF4-FFF2-40B4-BE49-F238E27FC236}">
                <a16:creationId xmlns:a16="http://schemas.microsoft.com/office/drawing/2014/main" id="{3196959D-A673-43B0-82BD-1722F990AA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304800"/>
          <a:ext cx="47720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公式" r:id="rId3" imgW="4991040" imgH="888840" progId="Equation.3">
                  <p:embed/>
                </p:oleObj>
              </mc:Choice>
              <mc:Fallback>
                <p:oleObj name="公式" r:id="rId3" imgW="4991040" imgH="8888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04800"/>
                        <a:ext cx="47720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1" name="Text Box 3">
            <a:extLst>
              <a:ext uri="{FF2B5EF4-FFF2-40B4-BE49-F238E27FC236}">
                <a16:creationId xmlns:a16="http://schemas.microsoft.com/office/drawing/2014/main" id="{C4BD9039-3482-4DBD-9D61-07EAC84AB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29540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</a:rPr>
              <a:t>所求切线方程为</a:t>
            </a:r>
          </a:p>
        </p:txBody>
      </p:sp>
      <p:graphicFrame>
        <p:nvGraphicFramePr>
          <p:cNvPr id="27652" name="Object 4">
            <a:extLst>
              <a:ext uri="{FF2B5EF4-FFF2-40B4-BE49-F238E27FC236}">
                <a16:creationId xmlns:a16="http://schemas.microsoft.com/office/drawing/2014/main" id="{6BE3F832-9ED9-4469-AE89-581A22FD89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01875" y="1600200"/>
          <a:ext cx="291306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公式" r:id="rId5" imgW="3047760" imgH="888840" progId="Equation.3">
                  <p:embed/>
                </p:oleObj>
              </mc:Choice>
              <mc:Fallback>
                <p:oleObj name="公式" r:id="rId5" imgW="3047760" imgH="8888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75" y="1600200"/>
                        <a:ext cx="2913063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>
            <a:extLst>
              <a:ext uri="{FF2B5EF4-FFF2-40B4-BE49-F238E27FC236}">
                <a16:creationId xmlns:a16="http://schemas.microsoft.com/office/drawing/2014/main" id="{4C19457B-A876-4595-9EED-5673D91A14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25613" y="2362200"/>
          <a:ext cx="297497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公式" r:id="rId7" imgW="3111480" imgH="888840" progId="Equation.3">
                  <p:embed/>
                </p:oleObj>
              </mc:Choice>
              <mc:Fallback>
                <p:oleObj name="公式" r:id="rId7" imgW="3111480" imgH="8888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5613" y="2362200"/>
                        <a:ext cx="297497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1" name="Object 13">
            <a:extLst>
              <a:ext uri="{FF2B5EF4-FFF2-40B4-BE49-F238E27FC236}">
                <a16:creationId xmlns:a16="http://schemas.microsoft.com/office/drawing/2014/main" id="{CE2E0A9F-F6DA-426B-B27A-4CC72207A9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3276600"/>
          <a:ext cx="4724400" cy="145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公式" r:id="rId9" imgW="1562040" imgH="482400" progId="Equation.3">
                  <p:embed/>
                </p:oleObj>
              </mc:Choice>
              <mc:Fallback>
                <p:oleObj name="公式" r:id="rId9" imgW="1562040" imgH="4824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276600"/>
                        <a:ext cx="4724400" cy="1458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2" name="Object 14">
            <a:extLst>
              <a:ext uri="{FF2B5EF4-FFF2-40B4-BE49-F238E27FC236}">
                <a16:creationId xmlns:a16="http://schemas.microsoft.com/office/drawing/2014/main" id="{70BE6A77-5575-410F-85B8-3D6F776CE3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4953000"/>
          <a:ext cx="723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公式" r:id="rId11" imgW="723600" imgH="927000" progId="Equation.3">
                  <p:embed/>
                </p:oleObj>
              </mc:Choice>
              <mc:Fallback>
                <p:oleObj name="公式" r:id="rId11" imgW="723600" imgH="9270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953000"/>
                        <a:ext cx="723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3" name="Object 15">
            <a:extLst>
              <a:ext uri="{FF2B5EF4-FFF2-40B4-BE49-F238E27FC236}">
                <a16:creationId xmlns:a16="http://schemas.microsoft.com/office/drawing/2014/main" id="{59FC4727-6748-4670-8F53-63D1D316F7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4953000"/>
          <a:ext cx="609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公式" r:id="rId13" imgW="609480" imgH="850680" progId="Equation.3">
                  <p:embed/>
                </p:oleObj>
              </mc:Choice>
              <mc:Fallback>
                <p:oleObj name="公式" r:id="rId13" imgW="609480" imgH="8506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953000"/>
                        <a:ext cx="609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4" name="Object 16">
            <a:extLst>
              <a:ext uri="{FF2B5EF4-FFF2-40B4-BE49-F238E27FC236}">
                <a16:creationId xmlns:a16="http://schemas.microsoft.com/office/drawing/2014/main" id="{109CD7F3-0FBB-42D6-AB05-9CD1572F39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4876800"/>
          <a:ext cx="990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" name="公式" r:id="rId15" imgW="990360" imgH="977760" progId="Equation.3">
                  <p:embed/>
                </p:oleObj>
              </mc:Choice>
              <mc:Fallback>
                <p:oleObj name="公式" r:id="rId15" imgW="990360" imgH="9777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876800"/>
                        <a:ext cx="9906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5" name="Line 17">
            <a:extLst>
              <a:ext uri="{FF2B5EF4-FFF2-40B4-BE49-F238E27FC236}">
                <a16:creationId xmlns:a16="http://schemas.microsoft.com/office/drawing/2014/main" id="{D28D1352-80F5-40C0-B1B2-961B7734E7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4953000"/>
            <a:ext cx="533400" cy="762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7666" name="Object 18">
            <a:extLst>
              <a:ext uri="{FF2B5EF4-FFF2-40B4-BE49-F238E27FC236}">
                <a16:creationId xmlns:a16="http://schemas.microsoft.com/office/drawing/2014/main" id="{CF367626-5E78-4871-BF41-66283F84A5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5029200"/>
          <a:ext cx="6350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" name="公式" r:id="rId17" imgW="634680" imgH="876240" progId="Equation.3">
                  <p:embed/>
                </p:oleObj>
              </mc:Choice>
              <mc:Fallback>
                <p:oleObj name="公式" r:id="rId17" imgW="634680" imgH="8762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029200"/>
                        <a:ext cx="6350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7" name="Object 19">
            <a:extLst>
              <a:ext uri="{FF2B5EF4-FFF2-40B4-BE49-F238E27FC236}">
                <a16:creationId xmlns:a16="http://schemas.microsoft.com/office/drawing/2014/main" id="{0E97A89F-088C-4697-A429-790350BA37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4800600"/>
          <a:ext cx="3302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" name="公式" r:id="rId19" imgW="330120" imgH="596880" progId="Equation.3">
                  <p:embed/>
                </p:oleObj>
              </mc:Choice>
              <mc:Fallback>
                <p:oleObj name="公式" r:id="rId19" imgW="330120" imgH="5968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800600"/>
                        <a:ext cx="3302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8" name="Object 20">
            <a:extLst>
              <a:ext uri="{FF2B5EF4-FFF2-40B4-BE49-F238E27FC236}">
                <a16:creationId xmlns:a16="http://schemas.microsoft.com/office/drawing/2014/main" id="{FA7A9ECF-9B95-41F5-9FB8-76AEF9AE1E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5346700"/>
          <a:ext cx="152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" name="公式" r:id="rId21" imgW="152280" imgH="279360" progId="Equation.3">
                  <p:embed/>
                </p:oleObj>
              </mc:Choice>
              <mc:Fallback>
                <p:oleObj name="公式" r:id="rId21" imgW="152280" imgH="27936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346700"/>
                        <a:ext cx="1524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25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5" name="Rectangle 7">
            <a:extLst>
              <a:ext uri="{FF2B5EF4-FFF2-40B4-BE49-F238E27FC236}">
                <a16:creationId xmlns:a16="http://schemas.microsoft.com/office/drawing/2014/main" id="{AC785E4A-BDAE-40BA-B140-527D5A9DB0C1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7200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四、相关变化率</a:t>
            </a:r>
            <a:endParaRPr lang="zh-CN" altLang="en-US" sz="360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2776" name="Object 8">
            <a:extLst>
              <a:ext uri="{FF2B5EF4-FFF2-40B4-BE49-F238E27FC236}">
                <a16:creationId xmlns:a16="http://schemas.microsoft.com/office/drawing/2014/main" id="{FD9C27F5-68AB-4AAA-B739-1EB3F2C447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1828800"/>
          <a:ext cx="7837488" cy="309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公式" r:id="rId3" imgW="7835760" imgH="3098520" progId="Equation.3">
                  <p:embed/>
                </p:oleObj>
              </mc:Choice>
              <mc:Fallback>
                <p:oleObj name="公式" r:id="rId3" imgW="7835760" imgH="30985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828800"/>
                        <a:ext cx="7837488" cy="309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7" name="Line 9">
            <a:extLst>
              <a:ext uri="{FF2B5EF4-FFF2-40B4-BE49-F238E27FC236}">
                <a16:creationId xmlns:a16="http://schemas.microsoft.com/office/drawing/2014/main" id="{948AED61-38BD-4E3D-8ED3-46AE1D3B6DA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953000"/>
            <a:ext cx="1828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>
            <a:extLst>
              <a:ext uri="{FF2B5EF4-FFF2-40B4-BE49-F238E27FC236}">
                <a16:creationId xmlns:a16="http://schemas.microsoft.com/office/drawing/2014/main" id="{0F882DF5-6DE3-497D-BD02-FA7E906C3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28600"/>
            <a:ext cx="3733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3600" b="1" dirty="0">
                <a:solidFill>
                  <a:schemeClr val="accent4">
                    <a:lumMod val="50000"/>
                    <a:lumOff val="50000"/>
                  </a:schemeClr>
                </a:solidFill>
                <a:latin typeface="黑体" pitchFamily="49" charset="-122"/>
                <a:ea typeface="黑体" pitchFamily="49" charset="-122"/>
              </a:rPr>
              <a:t>相关变化率问题</a:t>
            </a:r>
            <a:r>
              <a:rPr lang="en-US" altLang="zh-CN" sz="3600" b="1" dirty="0">
                <a:solidFill>
                  <a:schemeClr val="accent4">
                    <a:lumMod val="50000"/>
                    <a:lumOff val="50000"/>
                  </a:schemeClr>
                </a:solidFill>
                <a:latin typeface="黑体" pitchFamily="49" charset="-122"/>
                <a:ea typeface="黑体" pitchFamily="49" charset="-122"/>
              </a:rPr>
              <a:t>:</a:t>
            </a:r>
            <a:endParaRPr lang="en-US" altLang="zh-CN" sz="3600" b="1" dirty="0">
              <a:solidFill>
                <a:schemeClr val="accent4">
                  <a:lumMod val="50000"/>
                  <a:lumOff val="5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33795" name="Text Box 3">
            <a:extLst>
              <a:ext uri="{FF2B5EF4-FFF2-40B4-BE49-F238E27FC236}">
                <a16:creationId xmlns:a16="http://schemas.microsoft.com/office/drawing/2014/main" id="{A58BBFE1-10EE-4763-AB4E-BB24970AB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219200"/>
            <a:ext cx="800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2800" b="1" dirty="0">
                <a:solidFill>
                  <a:schemeClr val="accent4">
                    <a:lumMod val="50000"/>
                    <a:lumOff val="50000"/>
                  </a:schemeClr>
                </a:solidFill>
                <a:latin typeface="Times New Roman" pitchFamily="18" charset="0"/>
              </a:rPr>
              <a:t>已知其中一个变化率时如何求出另一个变化率</a:t>
            </a:r>
            <a:r>
              <a:rPr lang="en-US" altLang="zh-CN" sz="2800" b="1" dirty="0">
                <a:solidFill>
                  <a:schemeClr val="accent4">
                    <a:lumMod val="50000"/>
                    <a:lumOff val="50000"/>
                  </a:schemeClr>
                </a:solidFill>
                <a:latin typeface="Times New Roman" pitchFamily="18" charset="0"/>
              </a:rPr>
              <a:t>?</a:t>
            </a:r>
          </a:p>
        </p:txBody>
      </p:sp>
      <p:sp>
        <p:nvSpPr>
          <p:cNvPr id="33796" name="Text Box 4">
            <a:extLst>
              <a:ext uri="{FF2B5EF4-FFF2-40B4-BE49-F238E27FC236}">
                <a16:creationId xmlns:a16="http://schemas.microsoft.com/office/drawing/2014/main" id="{D94C62B0-ED63-408E-816D-7FF1339D8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9050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</a:t>
            </a:r>
            <a:endParaRPr lang="en-US" altLang="zh-CN" sz="28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3797" name="Object 5">
            <a:extLst>
              <a:ext uri="{FF2B5EF4-FFF2-40B4-BE49-F238E27FC236}">
                <a16:creationId xmlns:a16="http://schemas.microsoft.com/office/drawing/2014/main" id="{DE2F8163-72C9-4DED-BFD9-3A37DFA855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905000"/>
          <a:ext cx="7067550" cy="153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9" name="公式" r:id="rId3" imgW="7365960" imgH="1600200" progId="Equation.3">
                  <p:embed/>
                </p:oleObj>
              </mc:Choice>
              <mc:Fallback>
                <p:oleObj name="公式" r:id="rId3" imgW="7365960" imgH="1600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905000"/>
                        <a:ext cx="7067550" cy="1535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Text Box 6">
            <a:extLst>
              <a:ext uri="{FF2B5EF4-FFF2-40B4-BE49-F238E27FC236}">
                <a16:creationId xmlns:a16="http://schemas.microsoft.com/office/drawing/2014/main" id="{9C3A66BA-1453-4C48-B509-E60761A98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429000"/>
            <a:ext cx="930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A39DE5EB-0D7F-424B-8A46-8CA6612AA82F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76600"/>
            <a:ext cx="3657600" cy="1600200"/>
            <a:chOff x="2976" y="1440"/>
            <a:chExt cx="2304" cy="1008"/>
          </a:xfrm>
        </p:grpSpPr>
        <p:sp>
          <p:nvSpPr>
            <p:cNvPr id="16397" name="AutoShape 8">
              <a:extLst>
                <a:ext uri="{FF2B5EF4-FFF2-40B4-BE49-F238E27FC236}">
                  <a16:creationId xmlns:a16="http://schemas.microsoft.com/office/drawing/2014/main" id="{85C6294B-E1C9-41C5-A23F-D5452F78947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2976" y="2229"/>
              <a:ext cx="1114" cy="219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rgbClr val="000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398" name="AutoShape 9">
              <a:extLst>
                <a:ext uri="{FF2B5EF4-FFF2-40B4-BE49-F238E27FC236}">
                  <a16:creationId xmlns:a16="http://schemas.microsoft.com/office/drawing/2014/main" id="{3BADF440-D837-4AFC-9890-65CD24F7F3D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166" y="1440"/>
              <a:ext cx="1114" cy="219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rgbClr val="000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399" name="Line 10">
              <a:extLst>
                <a:ext uri="{FF2B5EF4-FFF2-40B4-BE49-F238E27FC236}">
                  <a16:creationId xmlns:a16="http://schemas.microsoft.com/office/drawing/2014/main" id="{42533EDD-A836-45E0-A65D-E48FCC621A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" y="1440"/>
              <a:ext cx="1190" cy="784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0" name="Line 11">
              <a:extLst>
                <a:ext uri="{FF2B5EF4-FFF2-40B4-BE49-F238E27FC236}">
                  <a16:creationId xmlns:a16="http://schemas.microsoft.com/office/drawing/2014/main" id="{EED698D4-ECC7-4C71-BA79-31271D0632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23" y="1659"/>
              <a:ext cx="1191" cy="784"/>
            </a:xfrm>
            <a:prstGeom prst="line">
              <a:avLst/>
            </a:prstGeom>
            <a:noFill/>
            <a:ln w="25400">
              <a:solidFill>
                <a:srgbClr val="3399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1" name="Line 12">
              <a:extLst>
                <a:ext uri="{FF2B5EF4-FFF2-40B4-BE49-F238E27FC236}">
                  <a16:creationId xmlns:a16="http://schemas.microsoft.com/office/drawing/2014/main" id="{D486EB8F-36E6-41A5-942D-3291BD5EBA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90" y="1452"/>
              <a:ext cx="1190" cy="784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2" name="Line 13">
              <a:extLst>
                <a:ext uri="{FF2B5EF4-FFF2-40B4-BE49-F238E27FC236}">
                  <a16:creationId xmlns:a16="http://schemas.microsoft.com/office/drawing/2014/main" id="{397A8B3C-6745-4B7B-981A-74F283A6B8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3" y="2229"/>
              <a:ext cx="0" cy="219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391" name="Object 14">
              <a:extLst>
                <a:ext uri="{FF2B5EF4-FFF2-40B4-BE49-F238E27FC236}">
                  <a16:creationId xmlns:a16="http://schemas.microsoft.com/office/drawing/2014/main" id="{AC469904-58C9-4B6F-8F91-4CD36A5B490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16" y="2304"/>
            <a:ext cx="112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10" name="公式" r:id="rId5" imgW="520560" imgH="393480" progId="Equation.3">
                    <p:embed/>
                  </p:oleObj>
                </mc:Choice>
                <mc:Fallback>
                  <p:oleObj name="公式" r:id="rId5" imgW="520560" imgH="39348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6" y="2304"/>
                          <a:ext cx="112" cy="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403" name="Group 15">
              <a:extLst>
                <a:ext uri="{FF2B5EF4-FFF2-40B4-BE49-F238E27FC236}">
                  <a16:creationId xmlns:a16="http://schemas.microsoft.com/office/drawing/2014/main" id="{F66F2E20-A828-468F-820F-FBCCE43DA5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76" y="1520"/>
              <a:ext cx="1912" cy="784"/>
              <a:chOff x="3176" y="1520"/>
              <a:chExt cx="1912" cy="784"/>
            </a:xfrm>
          </p:grpSpPr>
          <p:sp>
            <p:nvSpPr>
              <p:cNvPr id="16405" name="Line 16">
                <a:extLst>
                  <a:ext uri="{FF2B5EF4-FFF2-40B4-BE49-F238E27FC236}">
                    <a16:creationId xmlns:a16="http://schemas.microsoft.com/office/drawing/2014/main" id="{EA81EBB7-230C-46C6-ADDF-88E0180BC3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84" y="1520"/>
                <a:ext cx="1190" cy="784"/>
              </a:xfrm>
              <a:prstGeom prst="line">
                <a:avLst/>
              </a:prstGeom>
              <a:noFill/>
              <a:ln w="25400">
                <a:solidFill>
                  <a:srgbClr val="339966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06" name="Line 17">
                <a:extLst>
                  <a:ext uri="{FF2B5EF4-FFF2-40B4-BE49-F238E27FC236}">
                    <a16:creationId xmlns:a16="http://schemas.microsoft.com/office/drawing/2014/main" id="{D8D5978B-D9BA-4B0F-BAD6-774810C283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8" y="1520"/>
                <a:ext cx="1190" cy="784"/>
              </a:xfrm>
              <a:prstGeom prst="line">
                <a:avLst/>
              </a:prstGeom>
              <a:noFill/>
              <a:ln w="25400">
                <a:solidFill>
                  <a:srgbClr val="339966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07" name="Line 18">
                <a:extLst>
                  <a:ext uri="{FF2B5EF4-FFF2-40B4-BE49-F238E27FC236}">
                    <a16:creationId xmlns:a16="http://schemas.microsoft.com/office/drawing/2014/main" id="{E580E28E-5C9A-453F-A3AE-301185DDDA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8" y="1520"/>
                <a:ext cx="720" cy="0"/>
              </a:xfrm>
              <a:prstGeom prst="line">
                <a:avLst/>
              </a:prstGeom>
              <a:noFill/>
              <a:ln w="25400">
                <a:solidFill>
                  <a:srgbClr val="339966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08" name="Line 19">
                <a:extLst>
                  <a:ext uri="{FF2B5EF4-FFF2-40B4-BE49-F238E27FC236}">
                    <a16:creationId xmlns:a16="http://schemas.microsoft.com/office/drawing/2014/main" id="{A0876E9D-7052-4C75-81D4-C0746ED09C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6" y="2304"/>
                <a:ext cx="720" cy="0"/>
              </a:xfrm>
              <a:prstGeom prst="line">
                <a:avLst/>
              </a:prstGeom>
              <a:noFill/>
              <a:ln w="25400">
                <a:solidFill>
                  <a:srgbClr val="339966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404" name="Rectangle 20">
              <a:extLst>
                <a:ext uri="{FF2B5EF4-FFF2-40B4-BE49-F238E27FC236}">
                  <a16:creationId xmlns:a16="http://schemas.microsoft.com/office/drawing/2014/main" id="{5D7EF54D-8907-4292-91F5-52D0A343B6A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930943">
              <a:off x="4464" y="1920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4000m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33813" name="Object 21">
            <a:extLst>
              <a:ext uri="{FF2B5EF4-FFF2-40B4-BE49-F238E27FC236}">
                <a16:creationId xmlns:a16="http://schemas.microsoft.com/office/drawing/2014/main" id="{54263463-43CB-4C38-B9D9-2D67D3DF25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3581400"/>
          <a:ext cx="30511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1" name="公式" r:id="rId7" imgW="3416040" imgH="977760" progId="Equation.3">
                  <p:embed/>
                </p:oleObj>
              </mc:Choice>
              <mc:Fallback>
                <p:oleObj name="公式" r:id="rId7" imgW="3416040" imgH="9777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581400"/>
                        <a:ext cx="305117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4" name="Object 22">
            <a:extLst>
              <a:ext uri="{FF2B5EF4-FFF2-40B4-BE49-F238E27FC236}">
                <a16:creationId xmlns:a16="http://schemas.microsoft.com/office/drawing/2014/main" id="{E9347189-3651-4659-A4DE-5073E2ACD4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4800600"/>
          <a:ext cx="2349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2" name="公式" r:id="rId9" imgW="2628720" imgH="469800" progId="Equation.3">
                  <p:embed/>
                </p:oleObj>
              </mc:Choice>
              <mc:Fallback>
                <p:oleObj name="公式" r:id="rId9" imgW="2628720" imgH="4698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800600"/>
                        <a:ext cx="2349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5" name="Object 23">
            <a:extLst>
              <a:ext uri="{FF2B5EF4-FFF2-40B4-BE49-F238E27FC236}">
                <a16:creationId xmlns:a16="http://schemas.microsoft.com/office/drawing/2014/main" id="{B9A8946D-5289-49EE-8F5D-DCA2D8FA12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5486400"/>
          <a:ext cx="291465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3" name="公式" r:id="rId11" imgW="3238200" imgH="431640" progId="Equation.3">
                  <p:embed/>
                </p:oleObj>
              </mc:Choice>
              <mc:Fallback>
                <p:oleObj name="公式" r:id="rId11" imgW="3238200" imgH="4316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486400"/>
                        <a:ext cx="2914650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6" name="Object 24">
            <a:extLst>
              <a:ext uri="{FF2B5EF4-FFF2-40B4-BE49-F238E27FC236}">
                <a16:creationId xmlns:a16="http://schemas.microsoft.com/office/drawing/2014/main" id="{108A4A7C-E887-4D5F-9236-7EBF4B9DA7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5410200"/>
          <a:ext cx="265430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4" name="公式" r:id="rId13" imgW="2971800" imgH="888840" progId="Equation.3">
                  <p:embed/>
                </p:oleObj>
              </mc:Choice>
              <mc:Fallback>
                <p:oleObj name="公式" r:id="rId13" imgW="2971800" imgH="8888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410200"/>
                        <a:ext cx="2654300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autoUpdateAnimBg="0"/>
      <p:bldP spid="33795" grpId="0" autoUpdateAnimBg="0"/>
      <p:bldP spid="33796" grpId="0" autoUpdateAnimBg="0"/>
      <p:bldP spid="3379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2">
            <a:extLst>
              <a:ext uri="{FF2B5EF4-FFF2-40B4-BE49-F238E27FC236}">
                <a16:creationId xmlns:a16="http://schemas.microsoft.com/office/drawing/2014/main" id="{0EE203AD-0D93-45E5-9AFE-BFF1978757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685800"/>
          <a:ext cx="3390900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公式" r:id="rId3" imgW="3797280" imgH="888840" progId="Equation.3">
                  <p:embed/>
                </p:oleObj>
              </mc:Choice>
              <mc:Fallback>
                <p:oleObj name="公式" r:id="rId3" imgW="3797280" imgH="8888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685800"/>
                        <a:ext cx="3390900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3">
            <a:extLst>
              <a:ext uri="{FF2B5EF4-FFF2-40B4-BE49-F238E27FC236}">
                <a16:creationId xmlns:a16="http://schemas.microsoft.com/office/drawing/2014/main" id="{78B51084-DEA3-4B03-A010-D43014EEFB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838200"/>
          <a:ext cx="226853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公式" r:id="rId5" imgW="2539800" imgH="444240" progId="Equation.3">
                  <p:embed/>
                </p:oleObj>
              </mc:Choice>
              <mc:Fallback>
                <p:oleObj name="公式" r:id="rId5" imgW="2539800" imgH="444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838200"/>
                        <a:ext cx="2268538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4">
            <a:extLst>
              <a:ext uri="{FF2B5EF4-FFF2-40B4-BE49-F238E27FC236}">
                <a16:creationId xmlns:a16="http://schemas.microsoft.com/office/drawing/2014/main" id="{5208048C-A179-44D4-9A54-9E027E99F3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1676400"/>
          <a:ext cx="2711450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公式" r:id="rId7" imgW="3035160" imgH="888840" progId="Equation.3">
                  <p:embed/>
                </p:oleObj>
              </mc:Choice>
              <mc:Fallback>
                <p:oleObj name="公式" r:id="rId7" imgW="3035160" imgH="8888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676400"/>
                        <a:ext cx="2711450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AutoShape 5">
            <a:extLst>
              <a:ext uri="{FF2B5EF4-FFF2-40B4-BE49-F238E27FC236}">
                <a16:creationId xmlns:a16="http://schemas.microsoft.com/office/drawing/2014/main" id="{7218E714-8FD6-47B5-A5D2-B8922802C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828800"/>
            <a:ext cx="2362200" cy="457200"/>
          </a:xfrm>
          <a:prstGeom prst="wedgeRectCallout">
            <a:avLst>
              <a:gd name="adj1" fmla="val -108671"/>
              <a:gd name="adj2" fmla="val 10764"/>
            </a:avLst>
          </a:prstGeom>
          <a:noFill/>
          <a:ln w="158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>
                <a:latin typeface="Times New Roman" panose="02020603050405020304" pitchFamily="18" charset="0"/>
              </a:rPr>
              <a:t>水面上升之速率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CC">
            <a:alpha val="45097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>
            <a:extLst>
              <a:ext uri="{FF2B5EF4-FFF2-40B4-BE49-F238E27FC236}">
                <a16:creationId xmlns:a16="http://schemas.microsoft.com/office/drawing/2014/main" id="{94EF5F5A-6BDB-4788-A40F-3E66DDA7E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686800" cy="153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        </a:t>
            </a:r>
            <a:r>
              <a:rPr kumimoji="1" lang="zh-CN" altLang="en-US" sz="28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8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一气球从离开观察员</a:t>
            </a: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500m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处离地面铅直上升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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 其速度为</a:t>
            </a: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140m/min(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分</a:t>
            </a: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</a:t>
            </a: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当气球高度为</a:t>
            </a: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500m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时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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 观察员视线的仰角增加率是多少？</a:t>
            </a:r>
          </a:p>
        </p:txBody>
      </p:sp>
      <p:sp>
        <p:nvSpPr>
          <p:cNvPr id="38915" name="Text Box 3">
            <a:extLst>
              <a:ext uri="{FF2B5EF4-FFF2-40B4-BE49-F238E27FC236}">
                <a16:creationId xmlns:a16="http://schemas.microsoft.com/office/drawing/2014/main" id="{4D996964-C454-4A4E-8B48-4865B6680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814513"/>
            <a:ext cx="4191000" cy="153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        </a:t>
            </a:r>
            <a:r>
              <a:rPr kumimoji="1"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 设气球上升</a:t>
            </a:r>
            <a:r>
              <a:rPr kumimoji="1" lang="en-US" altLang="zh-CN" sz="2800" i="1">
                <a:solidFill>
                  <a:schemeClr val="tx2"/>
                </a:solidFill>
                <a:latin typeface="Times New Roman" panose="02020603050405020304" pitchFamily="18" charset="0"/>
              </a:rPr>
              <a:t>t</a:t>
            </a: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秒</a:t>
            </a: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后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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 其高度为</a:t>
            </a:r>
            <a:r>
              <a:rPr kumimoji="1" lang="en-US" altLang="zh-CN" sz="2800" i="1">
                <a:solidFill>
                  <a:schemeClr val="tx2"/>
                </a:solidFill>
                <a:latin typeface="Times New Roman" panose="02020603050405020304" pitchFamily="18" charset="0"/>
              </a:rPr>
              <a:t>h</a:t>
            </a: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</a:t>
            </a: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观察员视线的仰角为</a:t>
            </a:r>
            <a:r>
              <a:rPr kumimoji="1" lang="zh-CN" altLang="en-US" sz="2800" i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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 则</a:t>
            </a:r>
          </a:p>
        </p:txBody>
      </p:sp>
      <p:pic>
        <p:nvPicPr>
          <p:cNvPr id="38916" name="Picture 4">
            <a:extLst>
              <a:ext uri="{FF2B5EF4-FFF2-40B4-BE49-F238E27FC236}">
                <a16:creationId xmlns:a16="http://schemas.microsoft.com/office/drawing/2014/main" id="{FDFAFD08-59B0-4BE5-A313-65C2B143B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25" r="86238" b="13625"/>
          <a:stretch>
            <a:fillRect/>
          </a:stretch>
        </p:blipFill>
        <p:spPr bwMode="auto">
          <a:xfrm>
            <a:off x="1219200" y="3498850"/>
            <a:ext cx="1903413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5">
            <a:extLst>
              <a:ext uri="{FF2B5EF4-FFF2-40B4-BE49-F238E27FC236}">
                <a16:creationId xmlns:a16="http://schemas.microsoft.com/office/drawing/2014/main" id="{1EBEF1BE-17F7-454E-81E6-58CFC33CB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40" r="76378" b="15440"/>
          <a:stretch>
            <a:fillRect/>
          </a:stretch>
        </p:blipFill>
        <p:spPr bwMode="auto">
          <a:xfrm>
            <a:off x="1223963" y="4905375"/>
            <a:ext cx="3271837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8" name="Text Box 6">
            <a:extLst>
              <a:ext uri="{FF2B5EF4-FFF2-40B4-BE49-F238E27FC236}">
                <a16:creationId xmlns:a16="http://schemas.microsoft.com/office/drawing/2014/main" id="{B588DD6F-9B48-4A70-938A-09F359DA5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287838"/>
            <a:ext cx="320992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上式两边对</a:t>
            </a:r>
            <a:r>
              <a:rPr kumimoji="1" lang="en-US" altLang="zh-CN" sz="2800" i="1">
                <a:solidFill>
                  <a:schemeClr val="tx2"/>
                </a:solidFill>
                <a:latin typeface="Times New Roman" panose="02020603050405020304" pitchFamily="18" charset="0"/>
              </a:rPr>
              <a:t>t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求导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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 得 </a:t>
            </a:r>
          </a:p>
        </p:txBody>
      </p:sp>
      <p:pic>
        <p:nvPicPr>
          <p:cNvPr id="38919" name="Picture 7">
            <a:extLst>
              <a:ext uri="{FF2B5EF4-FFF2-40B4-BE49-F238E27FC236}">
                <a16:creationId xmlns:a16="http://schemas.microsoft.com/office/drawing/2014/main" id="{3F3ACAF5-350A-46AA-9990-977C898F2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5" t="8174" r="69618" b="14532"/>
          <a:stretch>
            <a:fillRect/>
          </a:stretch>
        </p:blipFill>
        <p:spPr bwMode="auto">
          <a:xfrm>
            <a:off x="228600" y="5715000"/>
            <a:ext cx="4038600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0" name="Line 8">
            <a:extLst>
              <a:ext uri="{FF2B5EF4-FFF2-40B4-BE49-F238E27FC236}">
                <a16:creationId xmlns:a16="http://schemas.microsoft.com/office/drawing/2014/main" id="{845B90FB-D054-44ED-9473-258F055EAFD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828800"/>
            <a:ext cx="0" cy="4572000"/>
          </a:xfrm>
          <a:prstGeom prst="line">
            <a:avLst/>
          </a:prstGeom>
          <a:noFill/>
          <a:ln w="38100" cmpd="dbl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38921" name="Text Box 9">
            <a:extLst>
              <a:ext uri="{FF2B5EF4-FFF2-40B4-BE49-F238E27FC236}">
                <a16:creationId xmlns:a16="http://schemas.microsoft.com/office/drawing/2014/main" id="{212F631F-6E75-4DE0-8392-18C6E5FFC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814513"/>
            <a:ext cx="4191000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又当</a:t>
            </a:r>
            <a:r>
              <a:rPr kumimoji="1" lang="en-US" altLang="zh-CN" sz="2800" i="1">
                <a:solidFill>
                  <a:schemeClr val="tx2"/>
                </a:solidFill>
                <a:latin typeface="Times New Roman" panose="02020603050405020304" pitchFamily="18" charset="0"/>
              </a:rPr>
              <a:t>h</a:t>
            </a: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</a:t>
            </a: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500(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米</a:t>
            </a: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时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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sec</a:t>
            </a:r>
            <a:r>
              <a:rPr kumimoji="1" lang="en-US" altLang="zh-CN" sz="2800" baseline="300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</a:t>
            </a: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</a:t>
            </a: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E4B477CB-36D2-43BD-8F37-8C28402A0149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2576513"/>
            <a:ext cx="4267200" cy="3824287"/>
            <a:chOff x="2928" y="1623"/>
            <a:chExt cx="2688" cy="2409"/>
          </a:xfrm>
        </p:grpSpPr>
        <p:sp>
          <p:nvSpPr>
            <p:cNvPr id="35851" name="AutoShape 11">
              <a:extLst>
                <a:ext uri="{FF2B5EF4-FFF2-40B4-BE49-F238E27FC236}">
                  <a16:creationId xmlns:a16="http://schemas.microsoft.com/office/drawing/2014/main" id="{3D08E6AC-9C49-48E4-9860-7446F32E7A4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216" y="1836"/>
              <a:ext cx="1920" cy="1920"/>
            </a:xfrm>
            <a:prstGeom prst="rtTriangle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52" name="Rectangle 12">
              <a:extLst>
                <a:ext uri="{FF2B5EF4-FFF2-40B4-BE49-F238E27FC236}">
                  <a16:creationId xmlns:a16="http://schemas.microsoft.com/office/drawing/2014/main" id="{2965CFC1-148A-4008-A2C7-0B41FDEC1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756"/>
              <a:ext cx="437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CC0000"/>
                  </a:solidFill>
                  <a:latin typeface="Times New Roman" panose="02020603050405020304" pitchFamily="18" charset="0"/>
                </a:rPr>
                <a:t>500m</a:t>
              </a:r>
            </a:p>
          </p:txBody>
        </p:sp>
        <p:sp>
          <p:nvSpPr>
            <p:cNvPr id="35853" name="Rectangle 13">
              <a:extLst>
                <a:ext uri="{FF2B5EF4-FFF2-40B4-BE49-F238E27FC236}">
                  <a16:creationId xmlns:a16="http://schemas.microsoft.com/office/drawing/2014/main" id="{7A3239AF-8DF2-4F18-869E-5780751E1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9" y="2700"/>
              <a:ext cx="437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CC0000"/>
                  </a:solidFill>
                  <a:latin typeface="Times New Roman" panose="02020603050405020304" pitchFamily="18" charset="0"/>
                </a:rPr>
                <a:t>500m</a:t>
              </a:r>
            </a:p>
          </p:txBody>
        </p:sp>
        <p:sp>
          <p:nvSpPr>
            <p:cNvPr id="35854" name="Rectangle 14">
              <a:extLst>
                <a:ext uri="{FF2B5EF4-FFF2-40B4-BE49-F238E27FC236}">
                  <a16:creationId xmlns:a16="http://schemas.microsoft.com/office/drawing/2014/main" id="{78FEB981-89BB-472A-837F-A5BDD0196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5" y="3372"/>
              <a:ext cx="141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en-US" altLang="zh-CN" sz="2800" i="1">
                  <a:solidFill>
                    <a:srgbClr val="CC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</a:t>
              </a:r>
            </a:p>
          </p:txBody>
        </p:sp>
        <p:sp>
          <p:nvSpPr>
            <p:cNvPr id="35855" name="Text Box 15">
              <a:extLst>
                <a:ext uri="{FF2B5EF4-FFF2-40B4-BE49-F238E27FC236}">
                  <a16:creationId xmlns:a16="http://schemas.microsoft.com/office/drawing/2014/main" id="{5CC78F7B-CC8C-4B8F-B388-9C71A276D5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314403">
              <a:off x="3429" y="3433"/>
              <a:ext cx="75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en-US" altLang="zh-CN" sz="2800">
                  <a:solidFill>
                    <a:srgbClr val="CC0000"/>
                  </a:solidFill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35856" name="Rectangle 16">
              <a:extLst>
                <a:ext uri="{FF2B5EF4-FFF2-40B4-BE49-F238E27FC236}">
                  <a16:creationId xmlns:a16="http://schemas.microsoft.com/office/drawing/2014/main" id="{0C0F9031-91E4-4A64-A93F-A73A2439C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23"/>
              <a:ext cx="384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400">
                  <a:solidFill>
                    <a:srgbClr val="CC0000"/>
                  </a:solidFill>
                  <a:latin typeface="Times New Roman" panose="02020603050405020304" pitchFamily="18" charset="0"/>
                </a:rPr>
                <a:t>气球</a:t>
              </a:r>
            </a:p>
          </p:txBody>
        </p:sp>
        <p:sp>
          <p:nvSpPr>
            <p:cNvPr id="35857" name="Rectangle 17">
              <a:extLst>
                <a:ext uri="{FF2B5EF4-FFF2-40B4-BE49-F238E27FC236}">
                  <a16:creationId xmlns:a16="http://schemas.microsoft.com/office/drawing/2014/main" id="{29D543F7-836E-4AAC-9B22-B3C16FBF8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744"/>
              <a:ext cx="576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400">
                  <a:solidFill>
                    <a:srgbClr val="CC0000"/>
                  </a:solidFill>
                  <a:latin typeface="Times New Roman" panose="02020603050405020304" pitchFamily="18" charset="0"/>
                </a:rPr>
                <a:t>观察员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89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build="p" autoUpdateAnimBg="0"/>
      <p:bldP spid="38915" grpId="0" build="p" autoUpdateAnimBg="0"/>
      <p:bldP spid="38918" grpId="0" build="p" autoUpdateAnimBg="0"/>
      <p:bldP spid="38921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>
            <a:extLst>
              <a:ext uri="{FF2B5EF4-FFF2-40B4-BE49-F238E27FC236}">
                <a16:creationId xmlns:a16="http://schemas.microsoft.com/office/drawing/2014/main" id="{5DA05197-151B-4617-8A0B-61B9F52C1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686800" cy="153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        </a:t>
            </a:r>
            <a:r>
              <a:rPr kumimoji="1" lang="zh-CN" altLang="en-US" sz="28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8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一气球从离开观察员</a:t>
            </a: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500m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处离地面铅直上升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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 其速度为</a:t>
            </a: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140m/min(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分</a:t>
            </a: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</a:t>
            </a: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当气球高度为</a:t>
            </a: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500m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时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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 观察员视线的仰角增加率是多少？</a:t>
            </a:r>
          </a:p>
        </p:txBody>
      </p:sp>
      <p:sp>
        <p:nvSpPr>
          <p:cNvPr id="36867" name="Text Box 3">
            <a:extLst>
              <a:ext uri="{FF2B5EF4-FFF2-40B4-BE49-F238E27FC236}">
                <a16:creationId xmlns:a16="http://schemas.microsoft.com/office/drawing/2014/main" id="{88C4D57B-7EE2-4C3D-B04C-64004D8C1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814513"/>
            <a:ext cx="4191000" cy="153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        </a:t>
            </a:r>
            <a:r>
              <a:rPr kumimoji="1"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 设气球上升</a:t>
            </a:r>
            <a:r>
              <a:rPr kumimoji="1" lang="en-US" altLang="zh-CN" sz="2800" i="1">
                <a:solidFill>
                  <a:schemeClr val="tx2"/>
                </a:solidFill>
                <a:latin typeface="Times New Roman" panose="02020603050405020304" pitchFamily="18" charset="0"/>
              </a:rPr>
              <a:t>t</a:t>
            </a: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秒</a:t>
            </a: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后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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 其高度为</a:t>
            </a:r>
            <a:r>
              <a:rPr kumimoji="1" lang="en-US" altLang="zh-CN" sz="2800" i="1">
                <a:solidFill>
                  <a:schemeClr val="tx2"/>
                </a:solidFill>
                <a:latin typeface="Times New Roman" panose="02020603050405020304" pitchFamily="18" charset="0"/>
              </a:rPr>
              <a:t>h</a:t>
            </a: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</a:t>
            </a: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观察员视线的仰角为</a:t>
            </a:r>
            <a:r>
              <a:rPr kumimoji="1" lang="zh-CN" altLang="en-US" sz="2800" i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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 则</a:t>
            </a:r>
          </a:p>
        </p:txBody>
      </p:sp>
      <p:pic>
        <p:nvPicPr>
          <p:cNvPr id="36868" name="Picture 4">
            <a:extLst>
              <a:ext uri="{FF2B5EF4-FFF2-40B4-BE49-F238E27FC236}">
                <a16:creationId xmlns:a16="http://schemas.microsoft.com/office/drawing/2014/main" id="{C3B0B095-B016-4020-97E5-9608C9249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25" r="86238" b="13625"/>
          <a:stretch>
            <a:fillRect/>
          </a:stretch>
        </p:blipFill>
        <p:spPr bwMode="auto">
          <a:xfrm>
            <a:off x="1219200" y="3498850"/>
            <a:ext cx="1903413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5">
            <a:extLst>
              <a:ext uri="{FF2B5EF4-FFF2-40B4-BE49-F238E27FC236}">
                <a16:creationId xmlns:a16="http://schemas.microsoft.com/office/drawing/2014/main" id="{8E0DB702-5E70-4257-9008-ECD370153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40" r="76378" b="15440"/>
          <a:stretch>
            <a:fillRect/>
          </a:stretch>
        </p:blipFill>
        <p:spPr bwMode="auto">
          <a:xfrm>
            <a:off x="1223963" y="4905375"/>
            <a:ext cx="3271837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Picture 6">
            <a:extLst>
              <a:ext uri="{FF2B5EF4-FFF2-40B4-BE49-F238E27FC236}">
                <a16:creationId xmlns:a16="http://schemas.microsoft.com/office/drawing/2014/main" id="{07D6CEE2-DBAE-4267-9828-E70C3DB76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25" r="81863" b="13625"/>
          <a:stretch>
            <a:fillRect/>
          </a:stretch>
        </p:blipFill>
        <p:spPr bwMode="auto">
          <a:xfrm>
            <a:off x="5791200" y="2963863"/>
            <a:ext cx="2511425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1" name="Text Box 7">
            <a:extLst>
              <a:ext uri="{FF2B5EF4-FFF2-40B4-BE49-F238E27FC236}">
                <a16:creationId xmlns:a16="http://schemas.microsoft.com/office/drawing/2014/main" id="{8B76B031-D69F-4A06-8D06-740A7DD0E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287838"/>
            <a:ext cx="320992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上式两边对</a:t>
            </a:r>
            <a:r>
              <a:rPr kumimoji="1" lang="en-US" altLang="zh-CN" sz="2800" i="1">
                <a:solidFill>
                  <a:schemeClr val="tx2"/>
                </a:solidFill>
                <a:latin typeface="Times New Roman" panose="02020603050405020304" pitchFamily="18" charset="0"/>
              </a:rPr>
              <a:t>t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求导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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 得 </a:t>
            </a:r>
          </a:p>
        </p:txBody>
      </p:sp>
      <p:pic>
        <p:nvPicPr>
          <p:cNvPr id="36872" name="Picture 8">
            <a:extLst>
              <a:ext uri="{FF2B5EF4-FFF2-40B4-BE49-F238E27FC236}">
                <a16:creationId xmlns:a16="http://schemas.microsoft.com/office/drawing/2014/main" id="{4B9669F4-DFE5-4572-BBB6-6D9DA60E5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5" t="8174" r="69618" b="14532"/>
          <a:stretch>
            <a:fillRect/>
          </a:stretch>
        </p:blipFill>
        <p:spPr bwMode="auto">
          <a:xfrm>
            <a:off x="228600" y="5715000"/>
            <a:ext cx="4038600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3" name="Line 9">
            <a:extLst>
              <a:ext uri="{FF2B5EF4-FFF2-40B4-BE49-F238E27FC236}">
                <a16:creationId xmlns:a16="http://schemas.microsoft.com/office/drawing/2014/main" id="{C42DF8D4-5FA7-49B1-B888-3B26EBC244C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828800"/>
            <a:ext cx="0" cy="4572000"/>
          </a:xfrm>
          <a:prstGeom prst="line">
            <a:avLst/>
          </a:prstGeom>
          <a:noFill/>
          <a:ln w="38100" cmpd="dbl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36874" name="Text Box 10">
            <a:extLst>
              <a:ext uri="{FF2B5EF4-FFF2-40B4-BE49-F238E27FC236}">
                <a16:creationId xmlns:a16="http://schemas.microsoft.com/office/drawing/2014/main" id="{26F21F7C-838C-459A-9081-FC81FF531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814513"/>
            <a:ext cx="4191000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又当</a:t>
            </a:r>
            <a:r>
              <a:rPr kumimoji="1" lang="en-US" altLang="zh-CN" sz="2800" i="1">
                <a:solidFill>
                  <a:schemeClr val="tx2"/>
                </a:solidFill>
                <a:latin typeface="Times New Roman" panose="02020603050405020304" pitchFamily="18" charset="0"/>
              </a:rPr>
              <a:t>h</a:t>
            </a: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</a:t>
            </a: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500(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米</a:t>
            </a: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时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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sec</a:t>
            </a:r>
            <a:r>
              <a:rPr kumimoji="1" lang="en-US" altLang="zh-CN" sz="2800" baseline="300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</a:t>
            </a: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</a:t>
            </a: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9947" name="Text Box 11">
            <a:extLst>
              <a:ext uri="{FF2B5EF4-FFF2-40B4-BE49-F238E27FC236}">
                <a16:creationId xmlns:a16="http://schemas.microsoft.com/office/drawing/2014/main" id="{6A993083-7806-490B-AE42-33612F99D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362200"/>
            <a:ext cx="38227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将已知数据代入上式得   </a:t>
            </a:r>
          </a:p>
        </p:txBody>
      </p:sp>
      <p:pic>
        <p:nvPicPr>
          <p:cNvPr id="39948" name="Picture 12">
            <a:extLst>
              <a:ext uri="{FF2B5EF4-FFF2-40B4-BE49-F238E27FC236}">
                <a16:creationId xmlns:a16="http://schemas.microsoft.com/office/drawing/2014/main" id="{1D151DCD-4A83-4E3D-9CD6-AB3509857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715"/>
          <a:stretch>
            <a:fillRect/>
          </a:stretch>
        </p:blipFill>
        <p:spPr bwMode="auto">
          <a:xfrm>
            <a:off x="4997450" y="4273550"/>
            <a:ext cx="3917950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9" name="Text Box 13">
            <a:extLst>
              <a:ext uri="{FF2B5EF4-FFF2-40B4-BE49-F238E27FC236}">
                <a16:creationId xmlns:a16="http://schemas.microsoft.com/office/drawing/2014/main" id="{82E8F74D-5277-4F50-9000-2B5A7487A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222875"/>
            <a:ext cx="41910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即观察员视线的仰角增加率是每秒</a:t>
            </a: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</a:t>
            </a: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 14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弧度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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9950" name="Text Box 14">
            <a:extLst>
              <a:ext uri="{FF2B5EF4-FFF2-40B4-BE49-F238E27FC236}">
                <a16:creationId xmlns:a16="http://schemas.microsoft.com/office/drawing/2014/main" id="{F468148C-3153-48FE-9B2F-EECEF7AC8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754438"/>
            <a:ext cx="711200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所以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7" grpId="0" build="p" autoUpdateAnimBg="0"/>
      <p:bldP spid="39949" grpId="0" build="p" autoUpdateAnimBg="0"/>
      <p:bldP spid="39950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>
            <a:extLst>
              <a:ext uri="{FF2B5EF4-FFF2-40B4-BE49-F238E27FC236}">
                <a16:creationId xmlns:a16="http://schemas.microsoft.com/office/drawing/2014/main" id="{EC0B2422-3450-4444-8893-CB2A9CDB52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457200"/>
          <a:ext cx="6502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公式" r:id="rId3" imgW="6502320" imgH="431640" progId="Equation.3">
                  <p:embed/>
                </p:oleObj>
              </mc:Choice>
              <mc:Fallback>
                <p:oleObj name="公式" r:id="rId3" imgW="6502320" imgH="431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200"/>
                        <a:ext cx="6502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>
            <a:extLst>
              <a:ext uri="{FF2B5EF4-FFF2-40B4-BE49-F238E27FC236}">
                <a16:creationId xmlns:a16="http://schemas.microsoft.com/office/drawing/2014/main" id="{5A2436FD-DF10-4CC4-AE25-09EBB34D24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1066800"/>
          <a:ext cx="4445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公式" r:id="rId5" imgW="4444920" imgH="431640" progId="Equation.3">
                  <p:embed/>
                </p:oleObj>
              </mc:Choice>
              <mc:Fallback>
                <p:oleObj name="公式" r:id="rId5" imgW="444492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066800"/>
                        <a:ext cx="4445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4">
            <a:extLst>
              <a:ext uri="{FF2B5EF4-FFF2-40B4-BE49-F238E27FC236}">
                <a16:creationId xmlns:a16="http://schemas.microsoft.com/office/drawing/2014/main" id="{C30082E0-66D4-4427-8985-B0902C7783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73700" y="1066800"/>
          <a:ext cx="2667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公式" r:id="rId7" imgW="2666880" imgH="393480" progId="Equation.3">
                  <p:embed/>
                </p:oleObj>
              </mc:Choice>
              <mc:Fallback>
                <p:oleObj name="公式" r:id="rId7" imgW="266688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3700" y="1066800"/>
                        <a:ext cx="2667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>
            <a:extLst>
              <a:ext uri="{FF2B5EF4-FFF2-40B4-BE49-F238E27FC236}">
                <a16:creationId xmlns:a16="http://schemas.microsoft.com/office/drawing/2014/main" id="{F4023091-F308-41C9-9202-A85CABC6B4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1600200"/>
          <a:ext cx="1384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公式" r:id="rId9" imgW="1384200" imgH="838080" progId="Equation.3">
                  <p:embed/>
                </p:oleObj>
              </mc:Choice>
              <mc:Fallback>
                <p:oleObj name="公式" r:id="rId9" imgW="138420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600200"/>
                        <a:ext cx="1384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6">
            <a:extLst>
              <a:ext uri="{FF2B5EF4-FFF2-40B4-BE49-F238E27FC236}">
                <a16:creationId xmlns:a16="http://schemas.microsoft.com/office/drawing/2014/main" id="{645E0EFC-AC25-4A64-885E-FDC0EA913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514600"/>
            <a:ext cx="6248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两边对 </a:t>
            </a:r>
            <a:r>
              <a:rPr kumimoji="1" lang="en-US" altLang="zh-CN" sz="3200" b="1" i="1">
                <a:solidFill>
                  <a:srgbClr val="FF0000"/>
                </a:solidFill>
                <a:latin typeface="Times New Roman" panose="02020603050405020304" pitchFamily="18" charset="0"/>
              </a:rPr>
              <a:t>x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求导，当遇到 </a:t>
            </a:r>
            <a:r>
              <a:rPr kumimoji="1" lang="en-US" altLang="zh-CN" sz="3200" b="1" i="1">
                <a:solidFill>
                  <a:srgbClr val="0000FF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的函数 </a:t>
            </a:r>
            <a:r>
              <a:rPr kumimoji="1" lang="en-US" altLang="zh-CN" sz="3200" b="1" i="1">
                <a:solidFill>
                  <a:srgbClr val="0000FF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3200" b="1" i="1">
                <a:solidFill>
                  <a:srgbClr val="0000FF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时</a:t>
            </a:r>
          </a:p>
        </p:txBody>
      </p:sp>
      <p:graphicFrame>
        <p:nvGraphicFramePr>
          <p:cNvPr id="6151" name="Object 7">
            <a:extLst>
              <a:ext uri="{FF2B5EF4-FFF2-40B4-BE49-F238E27FC236}">
                <a16:creationId xmlns:a16="http://schemas.microsoft.com/office/drawing/2014/main" id="{5781D91A-3D9F-484D-8A81-9683B24B84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200400"/>
          <a:ext cx="2908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公式" r:id="rId11" imgW="2908080" imgH="838080" progId="Equation.3">
                  <p:embed/>
                </p:oleObj>
              </mc:Choice>
              <mc:Fallback>
                <p:oleObj name="公式" r:id="rId11" imgW="2908080" imgH="8380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200400"/>
                        <a:ext cx="2908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8">
            <a:extLst>
              <a:ext uri="{FF2B5EF4-FFF2-40B4-BE49-F238E27FC236}">
                <a16:creationId xmlns:a16="http://schemas.microsoft.com/office/drawing/2014/main" id="{47F8980F-7C2E-41A1-A1BA-C2A279F7AA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3352800"/>
          <a:ext cx="1739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公式" r:id="rId13" imgW="1739880" imgH="431640" progId="Equation.3">
                  <p:embed/>
                </p:oleObj>
              </mc:Choice>
              <mc:Fallback>
                <p:oleObj name="公式" r:id="rId13" imgW="173988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352800"/>
                        <a:ext cx="1739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9">
            <a:extLst>
              <a:ext uri="{FF2B5EF4-FFF2-40B4-BE49-F238E27FC236}">
                <a16:creationId xmlns:a16="http://schemas.microsoft.com/office/drawing/2014/main" id="{850C951D-7AB3-43D0-A11C-431C3547CF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4267200"/>
          <a:ext cx="1663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公式" r:id="rId15" imgW="1663560" imgH="330120" progId="Equation.3">
                  <p:embed/>
                </p:oleObj>
              </mc:Choice>
              <mc:Fallback>
                <p:oleObj name="公式" r:id="rId15" imgW="1663560" imgH="3301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267200"/>
                        <a:ext cx="16637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10">
            <a:extLst>
              <a:ext uri="{FF2B5EF4-FFF2-40B4-BE49-F238E27FC236}">
                <a16:creationId xmlns:a16="http://schemas.microsoft.com/office/drawing/2014/main" id="{265089A1-E7C7-4401-956F-DCBED0379A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724400"/>
          <a:ext cx="2438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公式" r:id="rId17" imgW="2438280" imgH="914400" progId="Equation.3">
                  <p:embed/>
                </p:oleObj>
              </mc:Choice>
              <mc:Fallback>
                <p:oleObj name="公式" r:id="rId17" imgW="2438280" imgH="914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724400"/>
                        <a:ext cx="2438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5" name="Object 11">
            <a:extLst>
              <a:ext uri="{FF2B5EF4-FFF2-40B4-BE49-F238E27FC236}">
                <a16:creationId xmlns:a16="http://schemas.microsoft.com/office/drawing/2014/main" id="{4B22E06A-F172-4FF6-A85E-0E592C59B4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4724400"/>
          <a:ext cx="1727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公式" r:id="rId19" imgW="1726920" imgH="838080" progId="Equation.3">
                  <p:embed/>
                </p:oleObj>
              </mc:Choice>
              <mc:Fallback>
                <p:oleObj name="公式" r:id="rId19" imgW="1726920" imgH="8380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724400"/>
                        <a:ext cx="1727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A9D8CFFA-B2D7-4ADF-9AA4-AB2662981CD5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286000" y="0"/>
            <a:ext cx="297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zh-CN" altLang="en-US" sz="3600" b="1" dirty="0">
                <a:solidFill>
                  <a:schemeClr val="accent4">
                    <a:lumMod val="50000"/>
                    <a:lumOff val="50000"/>
                  </a:schemeClr>
                </a:solidFill>
                <a:latin typeface="Times New Roman" pitchFamily="18" charset="0"/>
                <a:ea typeface="黑体" pitchFamily="49" charset="-122"/>
              </a:rPr>
              <a:t>五、小结</a:t>
            </a:r>
            <a:endParaRPr lang="zh-CN" altLang="en-US" sz="3600" dirty="0">
              <a:solidFill>
                <a:schemeClr val="accent4">
                  <a:lumMod val="50000"/>
                  <a:lumOff val="50000"/>
                </a:schemeClr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5843" name="Text Box 3">
            <a:extLst>
              <a:ext uri="{FF2B5EF4-FFF2-40B4-BE49-F238E27FC236}">
                <a16:creationId xmlns:a16="http://schemas.microsoft.com/office/drawing/2014/main" id="{594F78FC-1EC1-41BA-98C9-1A5622690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95400"/>
            <a:ext cx="701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2800" b="1" dirty="0">
                <a:solidFill>
                  <a:schemeClr val="accent4">
                    <a:lumMod val="50000"/>
                    <a:lumOff val="50000"/>
                  </a:schemeClr>
                </a:solidFill>
                <a:latin typeface="黑体" pitchFamily="49" charset="-122"/>
                <a:ea typeface="黑体" pitchFamily="49" charset="-122"/>
              </a:rPr>
              <a:t>隐函数求导法则</a:t>
            </a:r>
            <a:r>
              <a:rPr lang="en-US" altLang="zh-CN" sz="2800" b="1" dirty="0">
                <a:solidFill>
                  <a:schemeClr val="accent4">
                    <a:lumMod val="50000"/>
                    <a:lumOff val="50000"/>
                  </a:schemeClr>
                </a:solidFill>
                <a:latin typeface="黑体" pitchFamily="49" charset="-122"/>
                <a:ea typeface="黑体" pitchFamily="49" charset="-122"/>
              </a:rPr>
              <a:t>:</a:t>
            </a:r>
            <a:r>
              <a:rPr lang="en-US" altLang="zh-CN" sz="2800" b="1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b="1" dirty="0">
                <a:latin typeface="Times New Roman" pitchFamily="18" charset="0"/>
              </a:rPr>
              <a:t>直接对方程两边求导</a:t>
            </a:r>
            <a:r>
              <a:rPr lang="en-US" altLang="zh-CN" sz="2800" b="1" dirty="0">
                <a:latin typeface="Times New Roman" pitchFamily="18" charset="0"/>
              </a:rPr>
              <a:t>;</a:t>
            </a:r>
            <a:endParaRPr lang="en-US" altLang="zh-CN" sz="2400" dirty="0">
              <a:latin typeface="Times New Roman" pitchFamily="18" charset="0"/>
            </a:endParaRPr>
          </a:p>
        </p:txBody>
      </p:sp>
      <p:sp>
        <p:nvSpPr>
          <p:cNvPr id="35844" name="Text Box 4">
            <a:extLst>
              <a:ext uri="{FF2B5EF4-FFF2-40B4-BE49-F238E27FC236}">
                <a16:creationId xmlns:a16="http://schemas.microsoft.com/office/drawing/2014/main" id="{7FBBAAD6-8360-4175-B50B-A3E201A39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057400"/>
            <a:ext cx="7772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2800" b="1" dirty="0">
                <a:solidFill>
                  <a:schemeClr val="accent4">
                    <a:lumMod val="50000"/>
                    <a:lumOff val="50000"/>
                  </a:schemeClr>
                </a:solidFill>
                <a:latin typeface="黑体" pitchFamily="49" charset="-122"/>
                <a:ea typeface="黑体" pitchFamily="49" charset="-122"/>
              </a:rPr>
              <a:t>对数求导法</a:t>
            </a:r>
            <a:r>
              <a:rPr lang="en-US" altLang="zh-CN" sz="2800" b="1" dirty="0">
                <a:solidFill>
                  <a:schemeClr val="accent4">
                    <a:lumMod val="50000"/>
                    <a:lumOff val="50000"/>
                  </a:schemeClr>
                </a:solidFill>
                <a:latin typeface="黑体" pitchFamily="49" charset="-122"/>
                <a:ea typeface="黑体" pitchFamily="49" charset="-122"/>
              </a:rPr>
              <a:t>: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b="1" dirty="0">
                <a:latin typeface="Times New Roman" pitchFamily="18" charset="0"/>
              </a:rPr>
              <a:t>对方程两边取对数</a:t>
            </a:r>
            <a:r>
              <a:rPr lang="en-US" altLang="zh-CN" sz="2800" b="1" dirty="0">
                <a:latin typeface="Times New Roman" pitchFamily="18" charset="0"/>
              </a:rPr>
              <a:t>,</a:t>
            </a:r>
            <a:r>
              <a:rPr lang="zh-CN" altLang="en-US" sz="2800" b="1" dirty="0">
                <a:latin typeface="Times New Roman" pitchFamily="18" charset="0"/>
              </a:rPr>
              <a:t>按隐函数的求             导法则求导</a:t>
            </a:r>
            <a:r>
              <a:rPr lang="en-US" altLang="zh-CN" sz="2800" b="1" dirty="0">
                <a:latin typeface="Times New Roman" pitchFamily="18" charset="0"/>
              </a:rPr>
              <a:t>;</a:t>
            </a:r>
            <a:endParaRPr lang="en-US" altLang="zh-CN" sz="2400" dirty="0">
              <a:latin typeface="Times New Roman" pitchFamily="18" charset="0"/>
            </a:endParaRPr>
          </a:p>
        </p:txBody>
      </p:sp>
      <p:sp>
        <p:nvSpPr>
          <p:cNvPr id="35845" name="Text Box 5">
            <a:extLst>
              <a:ext uri="{FF2B5EF4-FFF2-40B4-BE49-F238E27FC236}">
                <a16:creationId xmlns:a16="http://schemas.microsoft.com/office/drawing/2014/main" id="{5E29ED41-C759-4793-B6E5-207C6B232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200400"/>
            <a:ext cx="7924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2800" b="1" dirty="0">
                <a:solidFill>
                  <a:schemeClr val="accent4">
                    <a:lumMod val="50000"/>
                    <a:lumOff val="50000"/>
                  </a:schemeClr>
                </a:solidFill>
                <a:latin typeface="Times New Roman" pitchFamily="18" charset="0"/>
                <a:ea typeface="黑体" pitchFamily="49" charset="-122"/>
              </a:rPr>
              <a:t>参数方程求导</a:t>
            </a:r>
            <a:r>
              <a:rPr lang="en-US" altLang="zh-CN" sz="2800" b="1" dirty="0">
                <a:solidFill>
                  <a:schemeClr val="accent4">
                    <a:lumMod val="50000"/>
                    <a:lumOff val="50000"/>
                  </a:schemeClr>
                </a:solidFill>
                <a:latin typeface="Times New Roman" pitchFamily="18" charset="0"/>
              </a:rPr>
              <a:t>:  </a:t>
            </a:r>
            <a:r>
              <a:rPr lang="zh-CN" altLang="en-US" sz="2800" b="1" dirty="0">
                <a:latin typeface="Times New Roman" pitchFamily="18" charset="0"/>
              </a:rPr>
              <a:t>实质上是利用复合函数求导法则</a:t>
            </a:r>
            <a:r>
              <a:rPr lang="en-US" altLang="zh-CN" sz="2800" b="1" dirty="0">
                <a:latin typeface="Times New Roman" pitchFamily="18" charset="0"/>
              </a:rPr>
              <a:t>;</a:t>
            </a:r>
          </a:p>
        </p:txBody>
      </p:sp>
      <p:sp>
        <p:nvSpPr>
          <p:cNvPr id="35846" name="Text Box 6">
            <a:extLst>
              <a:ext uri="{FF2B5EF4-FFF2-40B4-BE49-F238E27FC236}">
                <a16:creationId xmlns:a16="http://schemas.microsoft.com/office/drawing/2014/main" id="{85D743A1-67F9-4610-B61C-3D56ABE90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810000"/>
            <a:ext cx="78486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2800" b="1" dirty="0">
                <a:solidFill>
                  <a:schemeClr val="accent4">
                    <a:lumMod val="50000"/>
                    <a:lumOff val="50000"/>
                  </a:schemeClr>
                </a:solidFill>
                <a:latin typeface="黑体" pitchFamily="49" charset="-122"/>
                <a:ea typeface="黑体" pitchFamily="49" charset="-122"/>
              </a:rPr>
              <a:t>相关变化率</a:t>
            </a:r>
            <a:r>
              <a:rPr lang="en-US" altLang="zh-CN" sz="2800" b="1" dirty="0">
                <a:solidFill>
                  <a:schemeClr val="accent4">
                    <a:lumMod val="50000"/>
                    <a:lumOff val="50000"/>
                  </a:schemeClr>
                </a:solidFill>
                <a:latin typeface="黑体" pitchFamily="49" charset="-122"/>
                <a:ea typeface="黑体" pitchFamily="49" charset="-122"/>
              </a:rPr>
              <a:t>: </a:t>
            </a:r>
            <a:r>
              <a:rPr lang="zh-CN" altLang="en-US" sz="2800" b="1" dirty="0">
                <a:latin typeface="宋体" pitchFamily="2" charset="-122"/>
              </a:rPr>
              <a:t>通过函数关系确定两个相互依赖的  变化率</a:t>
            </a:r>
            <a:r>
              <a:rPr lang="en-US" altLang="zh-CN" sz="2800" b="1" dirty="0">
                <a:latin typeface="宋体" pitchFamily="2" charset="-122"/>
              </a:rPr>
              <a:t>; </a:t>
            </a:r>
            <a:r>
              <a:rPr lang="zh-CN" altLang="en-US" sz="2800" b="1" dirty="0">
                <a:solidFill>
                  <a:srgbClr val="CC00CC"/>
                </a:solidFill>
                <a:latin typeface="黑体" pitchFamily="49" charset="-122"/>
                <a:ea typeface="黑体" pitchFamily="49" charset="-122"/>
              </a:rPr>
              <a:t>解法</a:t>
            </a:r>
            <a:r>
              <a:rPr lang="en-US" altLang="zh-CN" sz="2800" b="1" dirty="0">
                <a:solidFill>
                  <a:srgbClr val="CC00CC"/>
                </a:solidFill>
                <a:latin typeface="黑体" pitchFamily="49" charset="-122"/>
                <a:ea typeface="黑体" pitchFamily="49" charset="-122"/>
              </a:rPr>
              <a:t>:</a:t>
            </a:r>
            <a:r>
              <a:rPr lang="en-US" altLang="zh-CN" sz="2800" b="1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b="1" dirty="0">
                <a:latin typeface="宋体" pitchFamily="2" charset="-122"/>
              </a:rPr>
              <a:t>通过建立两者之间的关系</a:t>
            </a:r>
            <a:r>
              <a:rPr lang="en-US" altLang="zh-CN" sz="2800" b="1" dirty="0">
                <a:latin typeface="宋体" pitchFamily="2" charset="-122"/>
              </a:rPr>
              <a:t>, </a:t>
            </a:r>
            <a:r>
              <a:rPr lang="zh-CN" altLang="en-US" sz="2800" b="1" dirty="0">
                <a:latin typeface="宋体" pitchFamily="2" charset="-122"/>
              </a:rPr>
              <a:t>用链  式求导法求解</a:t>
            </a:r>
            <a:r>
              <a:rPr lang="en-US" altLang="zh-CN" sz="2800" b="1" dirty="0">
                <a:latin typeface="宋体" pitchFamily="2" charset="-122"/>
              </a:rPr>
              <a:t>.</a:t>
            </a:r>
            <a:endParaRPr lang="en-US" altLang="zh-CN" sz="24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autoUpdateAnimBg="0"/>
      <p:bldP spid="35844" grpId="0" autoUpdateAnimBg="0"/>
      <p:bldP spid="35845" grpId="0" autoUpdateAnimBg="0"/>
      <p:bldP spid="35846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2">
            <a:extLst>
              <a:ext uri="{FF2B5EF4-FFF2-40B4-BE49-F238E27FC236}">
                <a16:creationId xmlns:a16="http://schemas.microsoft.com/office/drawing/2014/main" id="{C83645FE-1607-45F7-AEB8-4B6150DA9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187450"/>
            <a:ext cx="1600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思考题</a:t>
            </a:r>
          </a:p>
        </p:txBody>
      </p:sp>
      <p:graphicFrame>
        <p:nvGraphicFramePr>
          <p:cNvPr id="18434" name="Object 3">
            <a:extLst>
              <a:ext uri="{FF2B5EF4-FFF2-40B4-BE49-F238E27FC236}">
                <a16:creationId xmlns:a16="http://schemas.microsoft.com/office/drawing/2014/main" id="{7AEB6858-DAD8-4C71-BAFA-AC4AD995A9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2133600"/>
          <a:ext cx="6610350" cy="236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Document" r:id="rId3" imgW="6339240" imgH="2179440" progId="Word.Document.8">
                  <p:embed/>
                </p:oleObj>
              </mc:Choice>
              <mc:Fallback>
                <p:oleObj name="Document" r:id="rId3" imgW="6339240" imgH="217944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133600"/>
                        <a:ext cx="6610350" cy="236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ext Box 2">
            <a:extLst>
              <a:ext uri="{FF2B5EF4-FFF2-40B4-BE49-F238E27FC236}">
                <a16:creationId xmlns:a16="http://schemas.microsoft.com/office/drawing/2014/main" id="{519A34B7-8FC3-4B5E-86C8-30EC5C64A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143000"/>
            <a:ext cx="2590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</a:rPr>
              <a:t>思考题解答</a:t>
            </a:r>
          </a:p>
        </p:txBody>
      </p:sp>
      <p:sp>
        <p:nvSpPr>
          <p:cNvPr id="37891" name="Text Box 3">
            <a:extLst>
              <a:ext uri="{FF2B5EF4-FFF2-40B4-BE49-F238E27FC236}">
                <a16:creationId xmlns:a16="http://schemas.microsoft.com/office/drawing/2014/main" id="{338E67D0-B378-4EDA-B80A-820F3F845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057400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不对．</a:t>
            </a:r>
          </a:p>
        </p:txBody>
      </p:sp>
      <p:graphicFrame>
        <p:nvGraphicFramePr>
          <p:cNvPr id="37892" name="Object 4">
            <a:extLst>
              <a:ext uri="{FF2B5EF4-FFF2-40B4-BE49-F238E27FC236}">
                <a16:creationId xmlns:a16="http://schemas.microsoft.com/office/drawing/2014/main" id="{A710ED1C-7EE6-4CFC-9EFB-6FBF0C154E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2895600"/>
          <a:ext cx="1930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公式" r:id="rId3" imgW="1930320" imgH="888840" progId="Equation.3">
                  <p:embed/>
                </p:oleObj>
              </mc:Choice>
              <mc:Fallback>
                <p:oleObj name="公式" r:id="rId3" imgW="1930320" imgH="8888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895600"/>
                        <a:ext cx="1930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5">
            <a:extLst>
              <a:ext uri="{FF2B5EF4-FFF2-40B4-BE49-F238E27FC236}">
                <a16:creationId xmlns:a16="http://schemas.microsoft.com/office/drawing/2014/main" id="{28B5D304-8BF5-4717-B866-F3CD77065D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49600" y="2895600"/>
          <a:ext cx="1524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公式" r:id="rId5" imgW="1523880" imgH="888840" progId="Equation.3">
                  <p:embed/>
                </p:oleObj>
              </mc:Choice>
              <mc:Fallback>
                <p:oleObj name="公式" r:id="rId5" imgW="1523880" imgH="8888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600" y="2895600"/>
                        <a:ext cx="1524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6">
            <a:extLst>
              <a:ext uri="{FF2B5EF4-FFF2-40B4-BE49-F238E27FC236}">
                <a16:creationId xmlns:a16="http://schemas.microsoft.com/office/drawing/2014/main" id="{CA9575B9-FDD8-4A09-9C1A-61D9D3F748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49800" y="2857500"/>
          <a:ext cx="27305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公式" r:id="rId7" imgW="2730240" imgH="1041120" progId="Equation.3">
                  <p:embed/>
                </p:oleObj>
              </mc:Choice>
              <mc:Fallback>
                <p:oleObj name="公式" r:id="rId7" imgW="2730240" imgH="10411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9800" y="2857500"/>
                        <a:ext cx="27305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extLst>
              <a:ext uri="{FF2B5EF4-FFF2-40B4-BE49-F238E27FC236}">
                <a16:creationId xmlns:a16="http://schemas.microsoft.com/office/drawing/2014/main" id="{2F21398C-0F70-4578-BA27-A0C773960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349250"/>
            <a:ext cx="37639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将求出的这些导数代入</a:t>
            </a:r>
          </a:p>
        </p:txBody>
      </p:sp>
      <p:graphicFrame>
        <p:nvGraphicFramePr>
          <p:cNvPr id="7171" name="Object 3">
            <a:extLst>
              <a:ext uri="{FF2B5EF4-FFF2-40B4-BE49-F238E27FC236}">
                <a16:creationId xmlns:a16="http://schemas.microsoft.com/office/drawing/2014/main" id="{A48C5F61-B9B8-4FCD-9813-5A13572FFC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228600"/>
          <a:ext cx="965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公式" r:id="rId3" imgW="965160" imgH="838080" progId="Equation.3">
                  <p:embed/>
                </p:oleObj>
              </mc:Choice>
              <mc:Fallback>
                <p:oleObj name="公式" r:id="rId3" imgW="965160" imgH="8380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28600"/>
                        <a:ext cx="965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>
            <a:extLst>
              <a:ext uri="{FF2B5EF4-FFF2-40B4-BE49-F238E27FC236}">
                <a16:creationId xmlns:a16="http://schemas.microsoft.com/office/drawing/2014/main" id="{1BCEC56F-FDA5-4144-87F0-3DE9C68A3B20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914400"/>
            <a:ext cx="4767263" cy="838200"/>
            <a:chOff x="960" y="720"/>
            <a:chExt cx="3003" cy="528"/>
          </a:xfrm>
        </p:grpSpPr>
        <p:sp>
          <p:nvSpPr>
            <p:cNvPr id="3083" name="Text Box 5">
              <a:extLst>
                <a:ext uri="{FF2B5EF4-FFF2-40B4-BE49-F238E27FC236}">
                  <a16:creationId xmlns:a16="http://schemas.microsoft.com/office/drawing/2014/main" id="{C0441928-4D90-472B-B5DB-EF08CE9992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816"/>
              <a:ext cx="10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latin typeface="Times New Roman" panose="02020603050405020304" pitchFamily="18" charset="0"/>
                </a:rPr>
                <a:t>得到关于</a:t>
              </a:r>
            </a:p>
          </p:txBody>
        </p:sp>
        <p:graphicFrame>
          <p:nvGraphicFramePr>
            <p:cNvPr id="3079" name="Object 6">
              <a:extLst>
                <a:ext uri="{FF2B5EF4-FFF2-40B4-BE49-F238E27FC236}">
                  <a16:creationId xmlns:a16="http://schemas.microsoft.com/office/drawing/2014/main" id="{3C722C2D-47B0-43A4-9CE5-3BB6EA7538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64" y="720"/>
            <a:ext cx="272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公式" r:id="rId5" imgW="431640" imgH="838080" progId="Equation.3">
                    <p:embed/>
                  </p:oleObj>
                </mc:Choice>
                <mc:Fallback>
                  <p:oleObj name="公式" r:id="rId5" imgW="431640" imgH="83808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720"/>
                          <a:ext cx="272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4" name="Text Box 7">
              <a:extLst>
                <a:ext uri="{FF2B5EF4-FFF2-40B4-BE49-F238E27FC236}">
                  <a16:creationId xmlns:a16="http://schemas.microsoft.com/office/drawing/2014/main" id="{C83A25FC-C0D5-4E84-8D6A-99BAFE1E89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816"/>
              <a:ext cx="146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latin typeface="Times New Roman" panose="02020603050405020304" pitchFamily="18" charset="0"/>
                </a:rPr>
                <a:t>的代数方程，</a:t>
              </a:r>
            </a:p>
          </p:txBody>
        </p:sp>
      </p:grpSp>
      <p:graphicFrame>
        <p:nvGraphicFramePr>
          <p:cNvPr id="7176" name="Object 8">
            <a:extLst>
              <a:ext uri="{FF2B5EF4-FFF2-40B4-BE49-F238E27FC236}">
                <a16:creationId xmlns:a16="http://schemas.microsoft.com/office/drawing/2014/main" id="{E171936A-2D58-4730-BD3D-352811AD7B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752600"/>
          <a:ext cx="4419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公式" r:id="rId7" imgW="3987720" imgH="838080" progId="Equation.3">
                  <p:embed/>
                </p:oleObj>
              </mc:Choice>
              <mc:Fallback>
                <p:oleObj name="公式" r:id="rId7" imgW="3987720" imgH="8380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752600"/>
                        <a:ext cx="4419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7" name="Text Box 9">
            <a:extLst>
              <a:ext uri="{FF2B5EF4-FFF2-40B4-BE49-F238E27FC236}">
                <a16:creationId xmlns:a16="http://schemas.microsoft.com/office/drawing/2014/main" id="{04C44BD6-24DE-41DE-A426-AA4FD8DE6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667000"/>
            <a:ext cx="5565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至于隐函数求二阶导数，与上同理</a:t>
            </a:r>
          </a:p>
        </p:txBody>
      </p:sp>
      <p:graphicFrame>
        <p:nvGraphicFramePr>
          <p:cNvPr id="7178" name="Object 10">
            <a:extLst>
              <a:ext uri="{FF2B5EF4-FFF2-40B4-BE49-F238E27FC236}">
                <a16:creationId xmlns:a16="http://schemas.microsoft.com/office/drawing/2014/main" id="{7141E449-E70F-44F3-8907-088B2486AF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2200" y="3352800"/>
          <a:ext cx="4635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公式" r:id="rId9" imgW="4635360" imgH="838080" progId="Equation.3">
                  <p:embed/>
                </p:oleObj>
              </mc:Choice>
              <mc:Fallback>
                <p:oleObj name="公式" r:id="rId9" imgW="4635360" imgH="8380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200" y="3352800"/>
                        <a:ext cx="46355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9" name="Object 11">
            <a:extLst>
              <a:ext uri="{FF2B5EF4-FFF2-40B4-BE49-F238E27FC236}">
                <a16:creationId xmlns:a16="http://schemas.microsoft.com/office/drawing/2014/main" id="{5EE3232F-3CD9-4C0A-842A-69119DF9D7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4343400"/>
          <a:ext cx="3175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公式" r:id="rId11" imgW="3174840" imgH="888840" progId="Equation.3">
                  <p:embed/>
                </p:oleObj>
              </mc:Choice>
              <mc:Fallback>
                <p:oleObj name="公式" r:id="rId11" imgW="3174840" imgH="8888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343400"/>
                        <a:ext cx="3175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0" name="Object 12">
            <a:extLst>
              <a:ext uri="{FF2B5EF4-FFF2-40B4-BE49-F238E27FC236}">
                <a16:creationId xmlns:a16="http://schemas.microsoft.com/office/drawing/2014/main" id="{023BED53-D0A6-4F8B-9D40-8A3D022990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4343400"/>
          <a:ext cx="3289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公式" r:id="rId13" imgW="3288960" imgH="838080" progId="Equation.3">
                  <p:embed/>
                </p:oleObj>
              </mc:Choice>
              <mc:Fallback>
                <p:oleObj name="公式" r:id="rId13" imgW="3288960" imgH="8380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343400"/>
                        <a:ext cx="3289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utoUpdateAnimBg="0"/>
      <p:bldP spid="717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Text Box 2">
            <a:extLst>
              <a:ext uri="{FF2B5EF4-FFF2-40B4-BE49-F238E27FC236}">
                <a16:creationId xmlns:a16="http://schemas.microsoft.com/office/drawing/2014/main" id="{B2D34162-E8C9-4B8B-9EA3-61326FCCE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538" y="8382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en-US" altLang="zh-CN" sz="28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098" name="Object 3">
            <a:extLst>
              <a:ext uri="{FF2B5EF4-FFF2-40B4-BE49-F238E27FC236}">
                <a16:creationId xmlns:a16="http://schemas.microsoft.com/office/drawing/2014/main" id="{ACFDC9C1-462C-46C7-BF10-952352E304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1013" y="908050"/>
          <a:ext cx="6935787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公式" r:id="rId3" imgW="6933960" imgH="1498320" progId="Equation.3">
                  <p:embed/>
                </p:oleObj>
              </mc:Choice>
              <mc:Fallback>
                <p:oleObj name="公式" r:id="rId3" imgW="6933960" imgH="14983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1013" y="908050"/>
                        <a:ext cx="6935787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ext Box 4">
            <a:extLst>
              <a:ext uri="{FF2B5EF4-FFF2-40B4-BE49-F238E27FC236}">
                <a16:creationId xmlns:a16="http://schemas.microsoft.com/office/drawing/2014/main" id="{1D380014-C598-43F5-86B1-D65066152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53365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8197" name="Object 5">
            <a:extLst>
              <a:ext uri="{FF2B5EF4-FFF2-40B4-BE49-F238E27FC236}">
                <a16:creationId xmlns:a16="http://schemas.microsoft.com/office/drawing/2014/main" id="{B3933297-7348-45F7-AFE1-7B88BE57F0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1463" y="2590800"/>
          <a:ext cx="3182937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公式" r:id="rId5" imgW="3263760" imgH="431640" progId="Equation.3">
                  <p:embed/>
                </p:oleObj>
              </mc:Choice>
              <mc:Fallback>
                <p:oleObj name="公式" r:id="rId5" imgW="326376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1463" y="2590800"/>
                        <a:ext cx="3182937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6">
            <a:extLst>
              <a:ext uri="{FF2B5EF4-FFF2-40B4-BE49-F238E27FC236}">
                <a16:creationId xmlns:a16="http://schemas.microsoft.com/office/drawing/2014/main" id="{1E01EDF8-0645-4CC5-BB16-9F74103ED9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3132138"/>
          <a:ext cx="3268663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公式" r:id="rId7" imgW="3632040" imgH="838080" progId="Equation.3">
                  <p:embed/>
                </p:oleObj>
              </mc:Choice>
              <mc:Fallback>
                <p:oleObj name="公式" r:id="rId7" imgW="3632040" imgH="8380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132138"/>
                        <a:ext cx="3268663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 Box 7">
            <a:extLst>
              <a:ext uri="{FF2B5EF4-FFF2-40B4-BE49-F238E27FC236}">
                <a16:creationId xmlns:a16="http://schemas.microsoft.com/office/drawing/2014/main" id="{6885567A-1296-480D-960C-5FD111B67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2100" y="42672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latin typeface="Times New Roman" panose="02020603050405020304" pitchFamily="18" charset="0"/>
              </a:rPr>
              <a:t>解得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8200" name="Object 8">
            <a:extLst>
              <a:ext uri="{FF2B5EF4-FFF2-40B4-BE49-F238E27FC236}">
                <a16:creationId xmlns:a16="http://schemas.microsoft.com/office/drawing/2014/main" id="{F0C0351A-1108-4C5C-BB23-23278B5B25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5550" y="4114800"/>
          <a:ext cx="1679575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公式" r:id="rId9" imgW="1866600" imgH="901440" progId="Equation.3">
                  <p:embed/>
                </p:oleObj>
              </mc:Choice>
              <mc:Fallback>
                <p:oleObj name="公式" r:id="rId9" imgW="1866600" imgH="9014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4114800"/>
                        <a:ext cx="1679575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9">
            <a:extLst>
              <a:ext uri="{FF2B5EF4-FFF2-40B4-BE49-F238E27FC236}">
                <a16:creationId xmlns:a16="http://schemas.microsoft.com/office/drawing/2014/main" id="{ECD52F84-1448-4EB7-9949-80CDEF1BA1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4332288"/>
          <a:ext cx="3497263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公式" r:id="rId11" imgW="3886200" imgH="457200" progId="Equation.3">
                  <p:embed/>
                </p:oleObj>
              </mc:Choice>
              <mc:Fallback>
                <p:oleObj name="公式" r:id="rId11" imgW="388620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332288"/>
                        <a:ext cx="3497263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" name="Object 10">
            <a:extLst>
              <a:ext uri="{FF2B5EF4-FFF2-40B4-BE49-F238E27FC236}">
                <a16:creationId xmlns:a16="http://schemas.microsoft.com/office/drawing/2014/main" id="{E5612B5B-B0CC-408D-8B57-F00A0B320D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8300" y="5148263"/>
          <a:ext cx="2846388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公式" r:id="rId13" imgW="3162240" imgH="977760" progId="Equation.3">
                  <p:embed/>
                </p:oleObj>
              </mc:Choice>
              <mc:Fallback>
                <p:oleObj name="公式" r:id="rId13" imgW="3162240" imgH="9777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5148263"/>
                        <a:ext cx="2846388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3" name="Object 11">
            <a:extLst>
              <a:ext uri="{FF2B5EF4-FFF2-40B4-BE49-F238E27FC236}">
                <a16:creationId xmlns:a16="http://schemas.microsoft.com/office/drawing/2014/main" id="{40CAD863-53EC-48B8-9C8E-1CB228530F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33900" y="5410200"/>
          <a:ext cx="503238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公式" r:id="rId15" imgW="558720" imgH="317160" progId="Equation.3">
                  <p:embed/>
                </p:oleObj>
              </mc:Choice>
              <mc:Fallback>
                <p:oleObj name="公式" r:id="rId15" imgW="558720" imgH="3171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0" y="5410200"/>
                        <a:ext cx="503238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utoUpdateAnimBg="0"/>
      <p:bldP spid="819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Text Box 2">
            <a:extLst>
              <a:ext uri="{FF2B5EF4-FFF2-40B4-BE49-F238E27FC236}">
                <a16:creationId xmlns:a16="http://schemas.microsoft.com/office/drawing/2014/main" id="{D316D9C4-F607-4A5B-AA1E-27140C69D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50" y="7620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en-US" altLang="zh-CN" sz="28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122" name="Object 3">
            <a:extLst>
              <a:ext uri="{FF2B5EF4-FFF2-40B4-BE49-F238E27FC236}">
                <a16:creationId xmlns:a16="http://schemas.microsoft.com/office/drawing/2014/main" id="{16BE9DB0-6839-4D67-AA1B-3039D7B47E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9963" y="819150"/>
          <a:ext cx="7361237" cy="197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公式" r:id="rId3" imgW="7454880" imgH="2108160" progId="Equation.3">
                  <p:embed/>
                </p:oleObj>
              </mc:Choice>
              <mc:Fallback>
                <p:oleObj name="公式" r:id="rId3" imgW="7454880" imgH="2108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963" y="819150"/>
                        <a:ext cx="7361237" cy="197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Text Box 4">
            <a:extLst>
              <a:ext uri="{FF2B5EF4-FFF2-40B4-BE49-F238E27FC236}">
                <a16:creationId xmlns:a16="http://schemas.microsoft.com/office/drawing/2014/main" id="{B7AB7D56-A41E-43DD-BAFF-92352745F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188" y="298608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9221" name="Object 5">
            <a:extLst>
              <a:ext uri="{FF2B5EF4-FFF2-40B4-BE49-F238E27FC236}">
                <a16:creationId xmlns:a16="http://schemas.microsoft.com/office/drawing/2014/main" id="{3CB55775-F325-4EBB-8546-2799D302B3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95425" y="3086100"/>
          <a:ext cx="267176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公式" r:id="rId5" imgW="2908080" imgH="431640" progId="Equation.3">
                  <p:embed/>
                </p:oleObj>
              </mc:Choice>
              <mc:Fallback>
                <p:oleObj name="公式" r:id="rId5" imgW="290808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5425" y="3086100"/>
                        <a:ext cx="2671763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6">
            <a:extLst>
              <a:ext uri="{FF2B5EF4-FFF2-40B4-BE49-F238E27FC236}">
                <a16:creationId xmlns:a16="http://schemas.microsoft.com/office/drawing/2014/main" id="{7435FB16-7A7F-4905-B31B-88678387F3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1663" y="3041650"/>
          <a:ext cx="31781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公式" r:id="rId7" imgW="3530520" imgH="469800" progId="Equation.3">
                  <p:embed/>
                </p:oleObj>
              </mc:Choice>
              <mc:Fallback>
                <p:oleObj name="公式" r:id="rId7" imgW="3530520" imgH="469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1663" y="3041650"/>
                        <a:ext cx="317817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7">
            <a:extLst>
              <a:ext uri="{FF2B5EF4-FFF2-40B4-BE49-F238E27FC236}">
                <a16:creationId xmlns:a16="http://schemas.microsoft.com/office/drawing/2014/main" id="{2BE7834D-A469-4908-9AC2-4A36E640EF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8750" y="3651250"/>
          <a:ext cx="29591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公式" r:id="rId9" imgW="3288960" imgH="1041120" progId="Equation.3">
                  <p:embed/>
                </p:oleObj>
              </mc:Choice>
              <mc:Fallback>
                <p:oleObj name="公式" r:id="rId9" imgW="3288960" imgH="10411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3651250"/>
                        <a:ext cx="29591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8">
            <a:extLst>
              <a:ext uri="{FF2B5EF4-FFF2-40B4-BE49-F238E27FC236}">
                <a16:creationId xmlns:a16="http://schemas.microsoft.com/office/drawing/2014/main" id="{C1E70448-0684-4346-8B8B-187A8FB66B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3962400"/>
          <a:ext cx="754063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公式" r:id="rId11" imgW="838080" imgH="330120" progId="Equation.3">
                  <p:embed/>
                </p:oleObj>
              </mc:Choice>
              <mc:Fallback>
                <p:oleObj name="公式" r:id="rId11" imgW="838080" imgH="3301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962400"/>
                        <a:ext cx="754063" cy="29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Text Box 9">
            <a:extLst>
              <a:ext uri="{FF2B5EF4-FFF2-40B4-BE49-F238E27FC236}">
                <a16:creationId xmlns:a16="http://schemas.microsoft.com/office/drawing/2014/main" id="{8682C60E-A415-4FE7-846D-591B15DFDC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800600"/>
            <a:ext cx="396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latin typeface="Times New Roman" panose="02020603050405020304" pitchFamily="18" charset="0"/>
              </a:rPr>
              <a:t>所求切线方程为</a:t>
            </a:r>
          </a:p>
        </p:txBody>
      </p:sp>
      <p:graphicFrame>
        <p:nvGraphicFramePr>
          <p:cNvPr id="9226" name="Object 10">
            <a:extLst>
              <a:ext uri="{FF2B5EF4-FFF2-40B4-BE49-F238E27FC236}">
                <a16:creationId xmlns:a16="http://schemas.microsoft.com/office/drawing/2014/main" id="{0180D5A0-9B33-42A7-A724-FE614A9A9C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13150" y="4633913"/>
          <a:ext cx="226377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公式" r:id="rId13" imgW="2514600" imgH="888840" progId="Equation.3">
                  <p:embed/>
                </p:oleObj>
              </mc:Choice>
              <mc:Fallback>
                <p:oleObj name="公式" r:id="rId13" imgW="2514600" imgH="8888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3150" y="4633913"/>
                        <a:ext cx="2263775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7" name="Object 11">
            <a:extLst>
              <a:ext uri="{FF2B5EF4-FFF2-40B4-BE49-F238E27FC236}">
                <a16:creationId xmlns:a16="http://schemas.microsoft.com/office/drawing/2014/main" id="{473B18DE-D9A5-4D3C-A2E9-8B25A45CB1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89675" y="4835525"/>
          <a:ext cx="20923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公式" r:id="rId15" imgW="2323800" imgH="419040" progId="Equation.3">
                  <p:embed/>
                </p:oleObj>
              </mc:Choice>
              <mc:Fallback>
                <p:oleObj name="公式" r:id="rId15" imgW="2323800" imgH="419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9675" y="4835525"/>
                        <a:ext cx="2092325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8" name="Object 12">
            <a:extLst>
              <a:ext uri="{FF2B5EF4-FFF2-40B4-BE49-F238E27FC236}">
                <a16:creationId xmlns:a16="http://schemas.microsoft.com/office/drawing/2014/main" id="{0F642609-DD81-4904-92E0-3D09C211FA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20800" y="5464175"/>
          <a:ext cx="3602038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公式" r:id="rId17" imgW="4000320" imgH="888840" progId="Equation.3">
                  <p:embed/>
                </p:oleObj>
              </mc:Choice>
              <mc:Fallback>
                <p:oleObj name="公式" r:id="rId17" imgW="4000320" imgH="8888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5464175"/>
                        <a:ext cx="3602038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9" name="Object 13">
            <a:extLst>
              <a:ext uri="{FF2B5EF4-FFF2-40B4-BE49-F238E27FC236}">
                <a16:creationId xmlns:a16="http://schemas.microsoft.com/office/drawing/2014/main" id="{034E1D1E-7D51-4C07-B4AB-DDEE37111D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5718175"/>
          <a:ext cx="11779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公式" r:id="rId19" imgW="1307880" imgH="419040" progId="Equation.3">
                  <p:embed/>
                </p:oleObj>
              </mc:Choice>
              <mc:Fallback>
                <p:oleObj name="公式" r:id="rId19" imgW="1307880" imgH="4190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718175"/>
                        <a:ext cx="1177925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0" name="Text Box 14">
            <a:extLst>
              <a:ext uri="{FF2B5EF4-FFF2-40B4-BE49-F238E27FC236}">
                <a16:creationId xmlns:a16="http://schemas.microsoft.com/office/drawing/2014/main" id="{ECE7A5BC-6BDF-4EC2-8768-B470C686B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5638800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显然通过原点</a:t>
            </a:r>
            <a:r>
              <a:rPr kumimoji="1" lang="en-US" altLang="zh-CN" sz="2400" b="1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75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utoUpdateAnimBg="0"/>
      <p:bldP spid="9225" grpId="0" autoUpdateAnimBg="0"/>
      <p:bldP spid="923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6" name="Text Box 2">
            <a:extLst>
              <a:ext uri="{FF2B5EF4-FFF2-40B4-BE49-F238E27FC236}">
                <a16:creationId xmlns:a16="http://schemas.microsoft.com/office/drawing/2014/main" id="{A7EB475B-04AD-4359-8014-AC13BCAF8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7620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en-US" altLang="zh-CN" sz="28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146" name="Object 3">
            <a:extLst>
              <a:ext uri="{FF2B5EF4-FFF2-40B4-BE49-F238E27FC236}">
                <a16:creationId xmlns:a16="http://schemas.microsoft.com/office/drawing/2014/main" id="{85B9D33D-FF6E-49F3-96DC-96A1827F3F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14513" y="804863"/>
          <a:ext cx="6491287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公式" r:id="rId3" imgW="6629400" imgH="520560" progId="Equation.3">
                  <p:embed/>
                </p:oleObj>
              </mc:Choice>
              <mc:Fallback>
                <p:oleObj name="公式" r:id="rId3" imgW="6629400" imgH="5205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513" y="804863"/>
                        <a:ext cx="6491287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Text Box 4">
            <a:extLst>
              <a:ext uri="{FF2B5EF4-FFF2-40B4-BE49-F238E27FC236}">
                <a16:creationId xmlns:a16="http://schemas.microsoft.com/office/drawing/2014/main" id="{7CCB2574-7ED7-44F7-80E2-F30545005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16002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10245" name="Object 5">
            <a:extLst>
              <a:ext uri="{FF2B5EF4-FFF2-40B4-BE49-F238E27FC236}">
                <a16:creationId xmlns:a16="http://schemas.microsoft.com/office/drawing/2014/main" id="{482CE4F5-3218-4272-AC03-F0254E9CA4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12888" y="1685925"/>
          <a:ext cx="29718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公式" r:id="rId5" imgW="3301920" imgH="419040" progId="Equation.3">
                  <p:embed/>
                </p:oleObj>
              </mc:Choice>
              <mc:Fallback>
                <p:oleObj name="公式" r:id="rId5" imgW="3301920" imgH="419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888" y="1685925"/>
                        <a:ext cx="29718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>
            <a:extLst>
              <a:ext uri="{FF2B5EF4-FFF2-40B4-BE49-F238E27FC236}">
                <a16:creationId xmlns:a16="http://schemas.microsoft.com/office/drawing/2014/main" id="{6BC1BA54-E7EF-46AD-A175-A2768E4792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89075" y="2320925"/>
          <a:ext cx="58801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公式" r:id="rId7" imgW="6527520" imgH="469800" progId="Equation.3">
                  <p:embed/>
                </p:oleObj>
              </mc:Choice>
              <mc:Fallback>
                <p:oleObj name="公式" r:id="rId7" imgW="6527520" imgH="469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9075" y="2320925"/>
                        <a:ext cx="58801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7">
            <a:extLst>
              <a:ext uri="{FF2B5EF4-FFF2-40B4-BE49-F238E27FC236}">
                <a16:creationId xmlns:a16="http://schemas.microsoft.com/office/drawing/2014/main" id="{FE4B8195-EB32-4F5A-B6CE-145BBD22B9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8750" y="3127375"/>
          <a:ext cx="26670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公式" r:id="rId9" imgW="3124080" imgH="457200" progId="Equation.3">
                  <p:embed/>
                </p:oleObj>
              </mc:Choice>
              <mc:Fallback>
                <p:oleObj name="公式" r:id="rId9" imgW="312408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3127375"/>
                        <a:ext cx="26670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8">
            <a:extLst>
              <a:ext uri="{FF2B5EF4-FFF2-40B4-BE49-F238E27FC236}">
                <a16:creationId xmlns:a16="http://schemas.microsoft.com/office/drawing/2014/main" id="{33F50DD6-6F2F-471E-8D4B-51D368DCA7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57700" y="2909888"/>
          <a:ext cx="1333500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公式" r:id="rId11" imgW="1562040" imgH="965160" progId="Equation.3">
                  <p:embed/>
                </p:oleObj>
              </mc:Choice>
              <mc:Fallback>
                <p:oleObj name="公式" r:id="rId11" imgW="1562040" imgH="9651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2909888"/>
                        <a:ext cx="1333500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9">
            <a:extLst>
              <a:ext uri="{FF2B5EF4-FFF2-40B4-BE49-F238E27FC236}">
                <a16:creationId xmlns:a16="http://schemas.microsoft.com/office/drawing/2014/main" id="{B89AF1E1-CB8B-4730-9DEA-AD785F52B9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4938" y="3940175"/>
          <a:ext cx="407987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公式" r:id="rId13" imgW="4533840" imgH="457200" progId="Equation.3">
                  <p:embed/>
                </p:oleObj>
              </mc:Choice>
              <mc:Fallback>
                <p:oleObj name="公式" r:id="rId13" imgW="453384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938" y="3940175"/>
                        <a:ext cx="4079875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" name="Object 10">
            <a:extLst>
              <a:ext uri="{FF2B5EF4-FFF2-40B4-BE49-F238E27FC236}">
                <a16:creationId xmlns:a16="http://schemas.microsoft.com/office/drawing/2014/main" id="{F2023D18-910E-40A8-AA47-5F6BD8F9BD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5100" y="4572000"/>
          <a:ext cx="56515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公式" r:id="rId15" imgW="6273720" imgH="469800" progId="Equation.3">
                  <p:embed/>
                </p:oleObj>
              </mc:Choice>
              <mc:Fallback>
                <p:oleObj name="公式" r:id="rId15" imgW="6273720" imgH="469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4572000"/>
                        <a:ext cx="56515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1" name="Object 11">
            <a:extLst>
              <a:ext uri="{FF2B5EF4-FFF2-40B4-BE49-F238E27FC236}">
                <a16:creationId xmlns:a16="http://schemas.microsoft.com/office/drawing/2014/main" id="{6DD0349B-8DA9-43CB-ACCA-60B9EBE2C8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6363" y="5410200"/>
          <a:ext cx="2428875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公式" r:id="rId17" imgW="2844720" imgH="457200" progId="Equation.3">
                  <p:embed/>
                </p:oleObj>
              </mc:Choice>
              <mc:Fallback>
                <p:oleObj name="公式" r:id="rId17" imgW="284472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363" y="5410200"/>
                        <a:ext cx="2428875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2" name="Object 12">
            <a:extLst>
              <a:ext uri="{FF2B5EF4-FFF2-40B4-BE49-F238E27FC236}">
                <a16:creationId xmlns:a16="http://schemas.microsoft.com/office/drawing/2014/main" id="{D1309F9E-0747-41DD-80C6-76819C55FD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2713" y="5219700"/>
          <a:ext cx="1582737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公式" r:id="rId19" imgW="1854000" imgH="965160" progId="Equation.3">
                  <p:embed/>
                </p:oleObj>
              </mc:Choice>
              <mc:Fallback>
                <p:oleObj name="公式" r:id="rId19" imgW="1854000" imgH="9651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2713" y="5219700"/>
                        <a:ext cx="1582737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3" name="Object 13">
            <a:extLst>
              <a:ext uri="{FF2B5EF4-FFF2-40B4-BE49-F238E27FC236}">
                <a16:creationId xmlns:a16="http://schemas.microsoft.com/office/drawing/2014/main" id="{48D05541-11F4-4E84-AB38-5F9F4E8EF8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94363" y="5200650"/>
          <a:ext cx="1735137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公式" r:id="rId21" imgW="2031840" imgH="965160" progId="Equation.3">
                  <p:embed/>
                </p:oleObj>
              </mc:Choice>
              <mc:Fallback>
                <p:oleObj name="公式" r:id="rId21" imgW="2031840" imgH="9651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4363" y="5200650"/>
                        <a:ext cx="1735137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>
            <a:extLst>
              <a:ext uri="{FF2B5EF4-FFF2-40B4-BE49-F238E27FC236}">
                <a16:creationId xmlns:a16="http://schemas.microsoft.com/office/drawing/2014/main" id="{2AB959AA-D2B7-4EFD-9B48-082A97E31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396875"/>
            <a:ext cx="47879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补证反函数的求导法则</a:t>
            </a:r>
          </a:p>
        </p:txBody>
      </p:sp>
      <p:graphicFrame>
        <p:nvGraphicFramePr>
          <p:cNvPr id="11267" name="Object 3">
            <a:extLst>
              <a:ext uri="{FF2B5EF4-FFF2-40B4-BE49-F238E27FC236}">
                <a16:creationId xmlns:a16="http://schemas.microsoft.com/office/drawing/2014/main" id="{C7F846F9-0771-41AE-BB79-7DE31E9CEF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1295400"/>
          <a:ext cx="6870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公式" r:id="rId3" imgW="6870600" imgH="431640" progId="Equation.3">
                  <p:embed/>
                </p:oleObj>
              </mc:Choice>
              <mc:Fallback>
                <p:oleObj name="公式" r:id="rId3" imgW="687060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295400"/>
                        <a:ext cx="6870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4">
            <a:extLst>
              <a:ext uri="{FF2B5EF4-FFF2-40B4-BE49-F238E27FC236}">
                <a16:creationId xmlns:a16="http://schemas.microsoft.com/office/drawing/2014/main" id="{0D3F2320-A612-4E01-BC60-B1F267ED23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1905000"/>
          <a:ext cx="737235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公式" r:id="rId5" imgW="7200720" imgH="927000" progId="Equation.3">
                  <p:embed/>
                </p:oleObj>
              </mc:Choice>
              <mc:Fallback>
                <p:oleObj name="公式" r:id="rId5" imgW="7200720" imgH="927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905000"/>
                        <a:ext cx="737235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Text Box 5">
            <a:extLst>
              <a:ext uri="{FF2B5EF4-FFF2-40B4-BE49-F238E27FC236}">
                <a16:creationId xmlns:a16="http://schemas.microsoft.com/office/drawing/2014/main" id="{C5E713AA-ADE7-4EC5-9ABF-99623C4B2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971800"/>
            <a:ext cx="34051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由隐函数的微分法则</a:t>
            </a:r>
          </a:p>
        </p:txBody>
      </p:sp>
      <p:graphicFrame>
        <p:nvGraphicFramePr>
          <p:cNvPr id="11270" name="Object 6">
            <a:extLst>
              <a:ext uri="{FF2B5EF4-FFF2-40B4-BE49-F238E27FC236}">
                <a16:creationId xmlns:a16="http://schemas.microsoft.com/office/drawing/2014/main" id="{7BF1B809-0B1A-4BF4-94B8-30228A8BE2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3733800"/>
          <a:ext cx="4445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公式" r:id="rId7" imgW="4444920" imgH="431640" progId="Equation.3">
                  <p:embed/>
                </p:oleObj>
              </mc:Choice>
              <mc:Fallback>
                <p:oleObj name="公式" r:id="rId7" imgW="444492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733800"/>
                        <a:ext cx="4445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>
            <a:extLst>
              <a:ext uri="{FF2B5EF4-FFF2-40B4-BE49-F238E27FC236}">
                <a16:creationId xmlns:a16="http://schemas.microsoft.com/office/drawing/2014/main" id="{1208496D-B7EF-4331-A016-21F3822B5C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4572000"/>
          <a:ext cx="1917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公式" r:id="rId9" imgW="1917360" imgH="838080" progId="Equation.3">
                  <p:embed/>
                </p:oleObj>
              </mc:Choice>
              <mc:Fallback>
                <p:oleObj name="公式" r:id="rId9" imgW="1917360" imgH="8380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572000"/>
                        <a:ext cx="1917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8">
            <a:extLst>
              <a:ext uri="{FF2B5EF4-FFF2-40B4-BE49-F238E27FC236}">
                <a16:creationId xmlns:a16="http://schemas.microsoft.com/office/drawing/2014/main" id="{5779535C-B220-45AD-AC69-BF1C7D717C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4572000"/>
          <a:ext cx="2298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公式" r:id="rId11" imgW="2298600" imgH="914400" progId="Equation.3">
                  <p:embed/>
                </p:oleObj>
              </mc:Choice>
              <mc:Fallback>
                <p:oleObj name="公式" r:id="rId11" imgW="2298600" imgH="914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572000"/>
                        <a:ext cx="22987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6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>
            <a:extLst>
              <a:ext uri="{FF2B5EF4-FFF2-40B4-BE49-F238E27FC236}">
                <a16:creationId xmlns:a16="http://schemas.microsoft.com/office/drawing/2014/main" id="{A706B985-A94C-4120-BDA3-EC7E2AA7B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447675"/>
            <a:ext cx="7127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4</a:t>
            </a:r>
          </a:p>
        </p:txBody>
      </p:sp>
      <p:graphicFrame>
        <p:nvGraphicFramePr>
          <p:cNvPr id="12291" name="Object 3">
            <a:extLst>
              <a:ext uri="{FF2B5EF4-FFF2-40B4-BE49-F238E27FC236}">
                <a16:creationId xmlns:a16="http://schemas.microsoft.com/office/drawing/2014/main" id="{84BAC1C2-84A6-4605-9C50-C746549E94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228600"/>
          <a:ext cx="5384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公式" r:id="rId3" imgW="5384520" imgH="888840" progId="Equation.3">
                  <p:embed/>
                </p:oleObj>
              </mc:Choice>
              <mc:Fallback>
                <p:oleObj name="公式" r:id="rId3" imgW="5384520" imgH="8888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28600"/>
                        <a:ext cx="5384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 Box 4">
            <a:extLst>
              <a:ext uri="{FF2B5EF4-FFF2-40B4-BE49-F238E27FC236}">
                <a16:creationId xmlns:a16="http://schemas.microsoft.com/office/drawing/2014/main" id="{E950A1CE-16CD-423F-B974-9C889B86E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1187450"/>
            <a:ext cx="542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解</a:t>
            </a:r>
          </a:p>
        </p:txBody>
      </p:sp>
      <p:graphicFrame>
        <p:nvGraphicFramePr>
          <p:cNvPr id="12293" name="Object 5">
            <a:extLst>
              <a:ext uri="{FF2B5EF4-FFF2-40B4-BE49-F238E27FC236}">
                <a16:creationId xmlns:a16="http://schemas.microsoft.com/office/drawing/2014/main" id="{8FE48036-FA21-43E3-93D0-CA872BFA5E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1295400"/>
          <a:ext cx="29718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公式" r:id="rId5" imgW="3301920" imgH="419040" progId="Equation.3">
                  <p:embed/>
                </p:oleObj>
              </mc:Choice>
              <mc:Fallback>
                <p:oleObj name="公式" r:id="rId5" imgW="3301920" imgH="419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295400"/>
                        <a:ext cx="29718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6">
            <a:extLst>
              <a:ext uri="{FF2B5EF4-FFF2-40B4-BE49-F238E27FC236}">
                <a16:creationId xmlns:a16="http://schemas.microsoft.com/office/drawing/2014/main" id="{CDF9C8DE-F04E-44C4-ABA8-BF42343545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1676400"/>
          <a:ext cx="57785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公式" r:id="rId7" imgW="5778360" imgH="1574640" progId="Equation.3">
                  <p:embed/>
                </p:oleObj>
              </mc:Choice>
              <mc:Fallback>
                <p:oleObj name="公式" r:id="rId7" imgW="5778360" imgH="1574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676400"/>
                        <a:ext cx="5778500" cy="157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7">
            <a:extLst>
              <a:ext uri="{FF2B5EF4-FFF2-40B4-BE49-F238E27FC236}">
                <a16:creationId xmlns:a16="http://schemas.microsoft.com/office/drawing/2014/main" id="{E94CF40F-1050-4800-82FC-B29362FA27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3200400"/>
          <a:ext cx="65151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公式" r:id="rId9" imgW="6514920" imgH="1002960" progId="Equation.3">
                  <p:embed/>
                </p:oleObj>
              </mc:Choice>
              <mc:Fallback>
                <p:oleObj name="公式" r:id="rId9" imgW="6514920" imgH="10029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200400"/>
                        <a:ext cx="65151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8">
            <a:extLst>
              <a:ext uri="{FF2B5EF4-FFF2-40B4-BE49-F238E27FC236}">
                <a16:creationId xmlns:a16="http://schemas.microsoft.com/office/drawing/2014/main" id="{5AA70620-B6DB-4895-B858-D86F5D474C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4419600"/>
          <a:ext cx="3124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公式" r:id="rId11" imgW="3124080" imgH="406080" progId="Equation.3">
                  <p:embed/>
                </p:oleObj>
              </mc:Choice>
              <mc:Fallback>
                <p:oleObj name="公式" r:id="rId11" imgW="3124080" imgH="4060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419600"/>
                        <a:ext cx="3124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9">
            <a:extLst>
              <a:ext uri="{FF2B5EF4-FFF2-40B4-BE49-F238E27FC236}">
                <a16:creationId xmlns:a16="http://schemas.microsoft.com/office/drawing/2014/main" id="{6AAC34AD-FFEB-42DA-9B16-E6DCBE1775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5181600"/>
          <a:ext cx="2019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公式" r:id="rId13" imgW="2019240" imgH="914400" progId="Equation.3">
                  <p:embed/>
                </p:oleObj>
              </mc:Choice>
              <mc:Fallback>
                <p:oleObj name="公式" r:id="rId13" imgW="2019240" imgH="914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181600"/>
                        <a:ext cx="20193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utoUpdateAnimBg="0"/>
      <p:bldP spid="1229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>
            <a:extLst>
              <a:ext uri="{FF2B5EF4-FFF2-40B4-BE49-F238E27FC236}">
                <a16:creationId xmlns:a16="http://schemas.microsoft.com/office/drawing/2014/main" id="{C5BAA506-F888-4E93-B64B-88E89CA43D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381000"/>
          <a:ext cx="2565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公式" r:id="rId3" imgW="2565360" imgH="977760" progId="Equation.3">
                  <p:embed/>
                </p:oleObj>
              </mc:Choice>
              <mc:Fallback>
                <p:oleObj name="公式" r:id="rId3" imgW="2565360" imgH="9777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81000"/>
                        <a:ext cx="25654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3">
            <a:extLst>
              <a:ext uri="{FF2B5EF4-FFF2-40B4-BE49-F238E27FC236}">
                <a16:creationId xmlns:a16="http://schemas.microsoft.com/office/drawing/2014/main" id="{D0E9F99F-E39D-40C8-9844-D04F784F8D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457200"/>
          <a:ext cx="4775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公式" r:id="rId5" imgW="4775040" imgH="914400" progId="Equation.3">
                  <p:embed/>
                </p:oleObj>
              </mc:Choice>
              <mc:Fallback>
                <p:oleObj name="公式" r:id="rId5" imgW="4775040" imgH="914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57200"/>
                        <a:ext cx="47752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4">
            <a:extLst>
              <a:ext uri="{FF2B5EF4-FFF2-40B4-BE49-F238E27FC236}">
                <a16:creationId xmlns:a16="http://schemas.microsoft.com/office/drawing/2014/main" id="{63A59869-6E16-4544-835F-1DCFC14B0E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1447800"/>
          <a:ext cx="1727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公式" r:id="rId7" imgW="1726920" imgH="914400" progId="Equation.3">
                  <p:embed/>
                </p:oleObj>
              </mc:Choice>
              <mc:Fallback>
                <p:oleObj name="公式" r:id="rId7" imgW="172692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447800"/>
                        <a:ext cx="17272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>
            <a:extLst>
              <a:ext uri="{FF2B5EF4-FFF2-40B4-BE49-F238E27FC236}">
                <a16:creationId xmlns:a16="http://schemas.microsoft.com/office/drawing/2014/main" id="{6A19F170-8D88-4F24-A41B-F6A4F45F9F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1524000"/>
          <a:ext cx="3530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公式" r:id="rId9" imgW="3530520" imgH="914400" progId="Equation.3">
                  <p:embed/>
                </p:oleObj>
              </mc:Choice>
              <mc:Fallback>
                <p:oleObj name="公式" r:id="rId9" imgW="3530520" imgH="914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524000"/>
                        <a:ext cx="3530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>
            <a:extLst>
              <a:ext uri="{FF2B5EF4-FFF2-40B4-BE49-F238E27FC236}">
                <a16:creationId xmlns:a16="http://schemas.microsoft.com/office/drawing/2014/main" id="{7C0DB553-5002-4ECC-96E4-E468FA0DAC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2362200"/>
          <a:ext cx="18542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公式" r:id="rId11" imgW="1854000" imgH="965160" progId="Equation.3">
                  <p:embed/>
                </p:oleObj>
              </mc:Choice>
              <mc:Fallback>
                <p:oleObj name="公式" r:id="rId11" imgW="1854000" imgH="9651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362200"/>
                        <a:ext cx="18542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021TGp_bizmedical_light">
  <a:themeElements>
    <a:clrScheme name="">
      <a:dk1>
        <a:srgbClr val="000066"/>
      </a:dk1>
      <a:lt1>
        <a:srgbClr val="FFFFFF"/>
      </a:lt1>
      <a:dk2>
        <a:srgbClr val="58A252"/>
      </a:dk2>
      <a:lt2>
        <a:srgbClr val="B2B2B2"/>
      </a:lt2>
      <a:accent1>
        <a:srgbClr val="9999FF"/>
      </a:accent1>
      <a:accent2>
        <a:srgbClr val="2C95A0"/>
      </a:accent2>
      <a:accent3>
        <a:srgbClr val="FFFFFF"/>
      </a:accent3>
      <a:accent4>
        <a:srgbClr val="000057"/>
      </a:accent4>
      <a:accent5>
        <a:srgbClr val="CACAFF"/>
      </a:accent5>
      <a:accent6>
        <a:srgbClr val="27858F"/>
      </a:accent6>
      <a:hlink>
        <a:srgbClr val="5A7CC0"/>
      </a:hlink>
      <a:folHlink>
        <a:srgbClr val="872ECA"/>
      </a:folHlink>
    </a:clrScheme>
    <a:fontScheme name="">
      <a:majorFont>
        <a:latin typeface="Arial"/>
        <a:ea typeface="宋体"/>
        <a:cs typeface=""/>
      </a:majorFont>
      <a:minorFont>
        <a:latin typeface="Verdana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021TGp_bizmedical_light 1">
        <a:dk1>
          <a:srgbClr val="000066"/>
        </a:dk1>
        <a:lt1>
          <a:srgbClr val="FFFFFF"/>
        </a:lt1>
        <a:dk2>
          <a:srgbClr val="58A252"/>
        </a:dk2>
        <a:lt2>
          <a:srgbClr val="B2B2B2"/>
        </a:lt2>
        <a:accent1>
          <a:srgbClr val="33CCCC"/>
        </a:accent1>
        <a:accent2>
          <a:srgbClr val="0099CC"/>
        </a:accent2>
        <a:accent3>
          <a:srgbClr val="FFFFFF"/>
        </a:accent3>
        <a:accent4>
          <a:srgbClr val="000056"/>
        </a:accent4>
        <a:accent5>
          <a:srgbClr val="ADE2E2"/>
        </a:accent5>
        <a:accent6>
          <a:srgbClr val="008AB9"/>
        </a:accent6>
        <a:hlink>
          <a:srgbClr val="6A9EB0"/>
        </a:hlink>
        <a:folHlink>
          <a:srgbClr val="66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1TGp_bizmedical_light 2">
        <a:dk1>
          <a:srgbClr val="000066"/>
        </a:dk1>
        <a:lt1>
          <a:srgbClr val="FFFFFF"/>
        </a:lt1>
        <a:dk2>
          <a:srgbClr val="415CB3"/>
        </a:dk2>
        <a:lt2>
          <a:srgbClr val="B2B2B2"/>
        </a:lt2>
        <a:accent1>
          <a:srgbClr val="55AEEB"/>
        </a:accent1>
        <a:accent2>
          <a:srgbClr val="FF9933"/>
        </a:accent2>
        <a:accent3>
          <a:srgbClr val="FFFFFF"/>
        </a:accent3>
        <a:accent4>
          <a:srgbClr val="000056"/>
        </a:accent4>
        <a:accent5>
          <a:srgbClr val="B4D3F3"/>
        </a:accent5>
        <a:accent6>
          <a:srgbClr val="E78A2D"/>
        </a:accent6>
        <a:hlink>
          <a:srgbClr val="4D7AB5"/>
        </a:hlink>
        <a:folHlink>
          <a:srgbClr val="9964A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1TGp_bizmedical_light 3">
        <a:dk1>
          <a:srgbClr val="000066"/>
        </a:dk1>
        <a:lt1>
          <a:srgbClr val="FFFFFF"/>
        </a:lt1>
        <a:dk2>
          <a:srgbClr val="58A252"/>
        </a:dk2>
        <a:lt2>
          <a:srgbClr val="B2B2B2"/>
        </a:lt2>
        <a:accent1>
          <a:srgbClr val="9999FF"/>
        </a:accent1>
        <a:accent2>
          <a:srgbClr val="2C95A0"/>
        </a:accent2>
        <a:accent3>
          <a:srgbClr val="FFFFFF"/>
        </a:accent3>
        <a:accent4>
          <a:srgbClr val="000056"/>
        </a:accent4>
        <a:accent5>
          <a:srgbClr val="CACAFF"/>
        </a:accent5>
        <a:accent6>
          <a:srgbClr val="278791"/>
        </a:accent6>
        <a:hlink>
          <a:srgbClr val="5A7CC0"/>
        </a:hlink>
        <a:folHlink>
          <a:srgbClr val="872EC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</TotalTime>
  <Words>505</Words>
  <Application>Microsoft Office PowerPoint</Application>
  <PresentationFormat>全屏显示(4:3)</PresentationFormat>
  <Paragraphs>73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7" baseType="lpstr">
      <vt:lpstr>Arial</vt:lpstr>
      <vt:lpstr>宋体</vt:lpstr>
      <vt:lpstr>Calibri</vt:lpstr>
      <vt:lpstr>Verdana</vt:lpstr>
      <vt:lpstr>Wingdings</vt:lpstr>
      <vt:lpstr>Gulim</vt:lpstr>
      <vt:lpstr>Times New Roman</vt:lpstr>
      <vt:lpstr>隶书</vt:lpstr>
      <vt:lpstr>黑体</vt:lpstr>
      <vt:lpstr>楷体_GB2312</vt:lpstr>
      <vt:lpstr>Symbol</vt:lpstr>
      <vt:lpstr>默认设计模板</vt:lpstr>
      <vt:lpstr>021TGp_bizmedical_light</vt:lpstr>
      <vt:lpstr>Microsoft 公式 3.0</vt:lpstr>
      <vt:lpstr>Microsoft Word 97 - 2003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若上述参数方程中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谢金宏</dc:creator>
  <cp:lastModifiedBy>谢金宏</cp:lastModifiedBy>
  <cp:revision>17</cp:revision>
  <cp:lastPrinted>1601-01-01T00:00:00Z</cp:lastPrinted>
  <dcterms:created xsi:type="dcterms:W3CDTF">1601-01-01T00:00:00Z</dcterms:created>
  <dcterms:modified xsi:type="dcterms:W3CDTF">2017-10-23T14:39:44Z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