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323" r:id="rId3"/>
    <p:sldId id="324" r:id="rId4"/>
    <p:sldId id="368" r:id="rId5"/>
    <p:sldId id="369" r:id="rId6"/>
    <p:sldId id="379" r:id="rId7"/>
    <p:sldId id="329" r:id="rId8"/>
    <p:sldId id="366" r:id="rId9"/>
    <p:sldId id="370" r:id="rId10"/>
    <p:sldId id="377" r:id="rId11"/>
    <p:sldId id="331" r:id="rId12"/>
    <p:sldId id="334" r:id="rId13"/>
    <p:sldId id="380" r:id="rId14"/>
    <p:sldId id="381" r:id="rId15"/>
    <p:sldId id="382" r:id="rId16"/>
    <p:sldId id="385" r:id="rId17"/>
    <p:sldId id="389" r:id="rId18"/>
    <p:sldId id="386" r:id="rId19"/>
    <p:sldId id="387" r:id="rId20"/>
    <p:sldId id="384" r:id="rId21"/>
    <p:sldId id="388" r:id="rId22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9">
          <p15:clr>
            <a:srgbClr val="A4A3A4"/>
          </p15:clr>
        </p15:guide>
        <p15:guide id="2" pos="1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FF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00" y="3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18" Type="http://schemas.openxmlformats.org/officeDocument/2006/relationships/image" Target="../media/image11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" Type="http://schemas.openxmlformats.org/officeDocument/2006/relationships/image" Target="../media/image97.wmf"/><Relationship Id="rId16" Type="http://schemas.openxmlformats.org/officeDocument/2006/relationships/image" Target="../media/image111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5" Type="http://schemas.openxmlformats.org/officeDocument/2006/relationships/image" Target="../media/image110.wmf"/><Relationship Id="rId10" Type="http://schemas.openxmlformats.org/officeDocument/2006/relationships/image" Target="../media/image105.wmf"/><Relationship Id="rId19" Type="http://schemas.openxmlformats.org/officeDocument/2006/relationships/image" Target="../media/image114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e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34.emf"/><Relationship Id="rId4" Type="http://schemas.openxmlformats.org/officeDocument/2006/relationships/image" Target="../media/image128.wmf"/><Relationship Id="rId9" Type="http://schemas.openxmlformats.org/officeDocument/2006/relationships/image" Target="../media/image1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wmf"/><Relationship Id="rId1" Type="http://schemas.openxmlformats.org/officeDocument/2006/relationships/image" Target="../media/image144.emf"/><Relationship Id="rId4" Type="http://schemas.openxmlformats.org/officeDocument/2006/relationships/image" Target="../media/image147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emf"/><Relationship Id="rId10" Type="http://schemas.openxmlformats.org/officeDocument/2006/relationships/image" Target="../media/image15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e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emf"/><Relationship Id="rId5" Type="http://schemas.openxmlformats.org/officeDocument/2006/relationships/image" Target="../media/image50.wmf"/><Relationship Id="rId10" Type="http://schemas.openxmlformats.org/officeDocument/2006/relationships/image" Target="../media/image55.emf"/><Relationship Id="rId4" Type="http://schemas.openxmlformats.org/officeDocument/2006/relationships/image" Target="../media/image49.wmf"/><Relationship Id="rId9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EDC2CD5-F03D-48C9-B3AC-4D6723CCE8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719CB0A-166F-4D0B-81B5-8724711CC3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F5F739B-2A23-43B7-B6D4-9857051DCE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ADDE652-D349-474C-B89A-1F55ECCB17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2E21D6E-6F07-4F31-BED4-2B4A4DB405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B176C99-F409-44B0-BA29-39400CD7A7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C4F78D5-598B-4C79-93EB-7C4E51039C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AE8FFD1-BA79-4B13-8188-D33CB7524C4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E556C5A-FFEC-46E2-A7DB-B3229EFF76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273AD81-1B04-41D6-B7C3-90BAACE95E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8A96D13-87DC-40C6-B306-B12758942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fld id="{B6FE6DAA-1C9E-4EAF-A9EE-B820C5C426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19FCA-E0FB-4BC7-8C8F-025081D13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E56E6-9D55-4454-853A-9827204A5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E1DBD-43D9-402C-BEA0-5BF9F01E1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B9F881-A639-4056-BA99-ECBDD481B2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91306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7D4DF-1BA1-4116-86F2-BA38A76E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A9D49B-C003-41A1-A415-3B35544C2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59683-AC58-40BA-8D4F-8C4FFE2C3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49C93D-A66B-446A-B172-0ED68D415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38501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8F7C3C-8B45-4ECC-B7C5-35F13A6F2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1B2F73-3C57-41A9-94E1-ED721EDD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07F48-0BAA-4E7A-8A7E-C9F046309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C1AC48-3B55-4511-987A-8D48B4315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9096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4BDD760-E459-4A9E-8973-3BD35F68D1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上页</a:t>
            </a:r>
          </a:p>
        </p:txBody>
      </p:sp>
      <p:sp>
        <p:nvSpPr>
          <p:cNvPr id="422915" name="AutoShape 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F169B70-8AD7-4A9D-86C8-8DD9F80E9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下页</a:t>
            </a:r>
          </a:p>
        </p:txBody>
      </p:sp>
      <p:sp>
        <p:nvSpPr>
          <p:cNvPr id="422916" name="AutoShape 4">
            <a:hlinkClick r:id="" action="ppaction://noaction" highlightClick="1">
              <a:snd r:embed="rId2" name="zr547.wav"/>
            </a:hlinkClick>
            <a:extLst>
              <a:ext uri="{FF2B5EF4-FFF2-40B4-BE49-F238E27FC236}">
                <a16:creationId xmlns:a16="http://schemas.microsoft.com/office/drawing/2014/main" id="{CEEC62B1-B1F5-4D67-8196-395D875AC1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 b="0">
              <a:solidFill>
                <a:schemeClr val="tx2"/>
              </a:solidFill>
              <a:ea typeface="楷体_GB2312" pitchFamily="49" charset="-122"/>
              <a:sym typeface="MS Outlook" panose="05010100010000000000" pitchFamily="2" charset="2"/>
            </a:endParaRPr>
          </a:p>
        </p:txBody>
      </p:sp>
      <p:sp>
        <p:nvSpPr>
          <p:cNvPr id="422917" name="AutoShape 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7613668-A4E3-4B19-916D-A9E5B803D5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结束</a:t>
            </a:r>
          </a:p>
        </p:txBody>
      </p:sp>
      <p:sp>
        <p:nvSpPr>
          <p:cNvPr id="422918" name="AutoShape 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27449E6-AE30-42EF-8F26-C9DEA67DC2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sp>
        <p:nvSpPr>
          <p:cNvPr id="422919" name="AutoShape 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1A8F577-AF81-4756-ADED-AB51FA6043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 b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22920" name="AutoShape 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BCBDA5-CC41-4DCB-A6DB-3157C3B9AB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首页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7A6D-8D87-4078-A4B1-D83EA92E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2CF4B-0C1D-4E98-B633-3D60151D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522365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30AC1-C8AF-4834-BF31-78928388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D894-5682-4B19-9C1C-1D05EE22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002500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5733-90FC-4F83-8D9E-248B956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CCB9-5408-42A3-9DB6-4A485E789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61C8C-3C04-498D-8311-AB40079C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2587961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3D27E-A3B2-4F4A-96FD-E665EF61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21E98-C7CD-4BBE-A447-D99F3CE6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6E733-702E-4D89-893D-3F1372B37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17BE4-C61F-4502-8DA2-543ACE0AC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4FC6A-5D9C-41A0-89E5-B3122EF59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967569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AB6D8-5ADC-4906-8300-B02A6D6F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703799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23707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88146-D8C8-4326-A596-33FAA1F4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124EF-9188-4B9D-B760-75C1F44D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9F247-5F71-4FDD-8D6A-5AC6F3A8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726805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2872B-064F-4D73-B118-D6788BBE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68A9-497E-4E22-9192-42E25F69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93BFA1-3F78-4D25-B61D-9E99B564B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9D6F82-68BD-4C1A-8686-EB8E72CD54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311868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1A69-5714-4ECD-A3F7-EC6BE0BC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D1270C-8661-4C66-A4B2-B5B0E5E6D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91F48-5A76-400D-91E1-551EEBE2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77329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20B10-E2EE-4F45-A249-7EA2B4AB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EDAD4-1A34-4648-866D-2917F121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624647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555711-0B26-4424-84D6-0B285DD6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E3E39-C53F-4F1F-B9F6-A760939A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39856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D3C29-9C65-424D-96EF-13856FA0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797C6-E005-45D1-A2C6-83048489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0A888-5EF9-46E8-BD36-7A9AFFE22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D67DF8-3156-468F-86D8-4F8F150D5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454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5D554-0FA6-4BE9-8E31-84A5820D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4F96E-65FE-4A88-A560-EFAFBA4C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106E8-46AC-4227-81A9-E0649285A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9CB043-2BA7-48C9-AAFE-A10DD7D27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DC0CA8-13DC-4B5C-B864-7B9F79E46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7017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E484-0B40-46A9-B999-DAD9EB85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D4DAB-0E69-4CAE-A2C3-ED20F539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030EE-E896-4ACD-B23C-31EF8419F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B4FE9-83E7-4805-A5EE-4E389647B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DF3C3-C52A-4627-8CE2-C2B21C352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F36BA-A4FD-4B2D-8A6D-5AC2B6C40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10A533-A5B8-4E47-A053-6DBD4A07D9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91523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0D4ED-A03F-40F7-B9D0-D89F803A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DDF456-39E1-4E0B-B639-B43551C76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3BD6B9-0E18-4354-9AD8-E29C344313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51615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8EBA41-E149-43BB-BF46-614A97E16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7DE79-4B75-4214-8341-732182A32E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84636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B28-0A8F-4AB1-85D9-F011BB1F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9B47D-0551-401D-803D-92A2C94A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C2FFE-AEEF-430F-9CEF-BDBB2E52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ABB995-4C3D-4539-81A3-BDA5DEBB7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8BE672-DAD6-47BD-82D2-17926ECF79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54421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713BC-4C40-4071-9AE2-8FD2CC23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088C6-25A1-4CFA-9EC5-44078E3FE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9F374-29DD-4D18-99D4-269FD4B5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753AD8-C4FB-4C1C-8B3C-169AFC527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596CD3-FBAE-4F65-A51A-042A4897F4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25572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71" name="Picture 159">
            <a:extLst>
              <a:ext uri="{FF2B5EF4-FFF2-40B4-BE49-F238E27FC236}">
                <a16:creationId xmlns:a16="http://schemas.microsoft.com/office/drawing/2014/main" id="{9E7F1C64-A350-4503-A7F1-C176041765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8" name="Oval 16" descr="未标题-2">
            <a:extLst>
              <a:ext uri="{FF2B5EF4-FFF2-40B4-BE49-F238E27FC236}">
                <a16:creationId xmlns:a16="http://schemas.microsoft.com/office/drawing/2014/main" id="{D79555B0-1B05-451E-B273-9F19F764A6A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53425" y="0"/>
            <a:ext cx="790575" cy="830263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64" name="AutoShape 15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F12A56-F0BF-4A6C-BAC1-E06001CB6B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上页</a:t>
            </a:r>
          </a:p>
        </p:txBody>
      </p:sp>
      <p:sp>
        <p:nvSpPr>
          <p:cNvPr id="64665" name="AutoShape 15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3E68E60-084E-418D-AEFE-1BE2E2A009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下页</a:t>
            </a:r>
          </a:p>
        </p:txBody>
      </p:sp>
      <p:sp>
        <p:nvSpPr>
          <p:cNvPr id="64666" name="AutoShape 154">
            <a:hlinkClick r:id="" action="ppaction://noaction" highlightClick="1"/>
            <a:hlinkHover r:id="" action="ppaction://noaction" highlightClick="1">
              <a:snd r:embed="rId15" name="zr547.wav"/>
            </a:hlinkHover>
            <a:extLst>
              <a:ext uri="{FF2B5EF4-FFF2-40B4-BE49-F238E27FC236}">
                <a16:creationId xmlns:a16="http://schemas.microsoft.com/office/drawing/2014/main" id="{6AAA3230-860A-40B3-B7F4-CD9C457EDE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  <a:sym typeface="MS Outlook" panose="05010100010000000000" pitchFamily="2" charset="2"/>
              </a:rPr>
              <a:t>铃</a:t>
            </a:r>
          </a:p>
        </p:txBody>
      </p:sp>
      <p:sp>
        <p:nvSpPr>
          <p:cNvPr id="64667" name="AutoShape 15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2767ED5-6F56-4E4D-8D00-60879C1F5B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结束</a:t>
            </a:r>
          </a:p>
        </p:txBody>
      </p:sp>
      <p:sp>
        <p:nvSpPr>
          <p:cNvPr id="64668" name="AutoShape 15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5C9C4C0-89A4-4F89-B157-7C2DDB1BF1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返回</a:t>
            </a:r>
          </a:p>
        </p:txBody>
      </p:sp>
      <p:sp>
        <p:nvSpPr>
          <p:cNvPr id="64669" name="AutoShape 15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67B3A7A-1720-4A84-AF6A-44A75EA852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 b="0">
              <a:solidFill>
                <a:srgbClr val="0000FF"/>
              </a:solidFill>
            </a:endParaRPr>
          </a:p>
        </p:txBody>
      </p:sp>
      <p:sp>
        <p:nvSpPr>
          <p:cNvPr id="64670" name="AutoShape 15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65DE398-299E-4EDE-A50D-D4B03E7C48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rgbClr val="0000FF"/>
                </a:solidFill>
              </a:rPr>
              <a:t>首页</a:t>
            </a:r>
          </a:p>
        </p:txBody>
      </p:sp>
      <p:sp>
        <p:nvSpPr>
          <p:cNvPr id="64527" name="Rectangle 15">
            <a:extLst>
              <a:ext uri="{FF2B5EF4-FFF2-40B4-BE49-F238E27FC236}">
                <a16:creationId xmlns:a16="http://schemas.microsoft.com/office/drawing/2014/main" id="{9CE20761-6A92-4220-928B-D0E5E45326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FF"/>
                </a:solidFill>
              </a:defRPr>
            </a:lvl1pPr>
          </a:lstStyle>
          <a:p>
            <a:fld id="{3E0DE2BA-6A1B-4CB5-8B2A-8575B84E6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 dir="r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D7430EE-20B9-4441-84B5-C58801F53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上页</a:t>
            </a:r>
          </a:p>
        </p:txBody>
      </p:sp>
      <p:sp>
        <p:nvSpPr>
          <p:cNvPr id="421891" name="AutoShape 3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D7BE7F2-D1D2-407E-BC79-91DEAD1EF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下页</a:t>
            </a:r>
          </a:p>
        </p:txBody>
      </p:sp>
      <p:sp>
        <p:nvSpPr>
          <p:cNvPr id="421892" name="AutoShape 4">
            <a:hlinkClick r:id="" action="ppaction://noaction" highlightClick="1">
              <a:snd r:embed="rId14" name="zr547.wav"/>
            </a:hlinkClick>
            <a:extLst>
              <a:ext uri="{FF2B5EF4-FFF2-40B4-BE49-F238E27FC236}">
                <a16:creationId xmlns:a16="http://schemas.microsoft.com/office/drawing/2014/main" id="{2314B772-0154-4F28-8A1F-852EEA20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 b="0">
              <a:solidFill>
                <a:schemeClr val="tx2"/>
              </a:solidFill>
              <a:ea typeface="楷体_GB2312" pitchFamily="49" charset="-122"/>
              <a:sym typeface="MS Outlook" panose="05010100010000000000" pitchFamily="2" charset="2"/>
            </a:endParaRPr>
          </a:p>
        </p:txBody>
      </p:sp>
      <p:sp>
        <p:nvSpPr>
          <p:cNvPr id="421893" name="AutoShape 5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D3C8481-4F6D-4AD1-9D64-7964EE6E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结束</a:t>
            </a:r>
          </a:p>
        </p:txBody>
      </p:sp>
      <p:sp>
        <p:nvSpPr>
          <p:cNvPr id="421894" name="AutoShape 6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36760CF-97DF-4EC4-8A29-82BA9A85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返回</a:t>
            </a:r>
          </a:p>
        </p:txBody>
      </p:sp>
      <p:sp>
        <p:nvSpPr>
          <p:cNvPr id="421895" name="AutoShape 7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C4C5625-5F96-4A7A-95AA-BE653D0DF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endParaRPr kumimoji="0" lang="zh-CN" altLang="zh-CN" sz="1800" b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21896" name="AutoShape 8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E8BA4BD-70E4-4D68-A5DE-88C8C2FF1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kumimoji="0" lang="zh-CN" altLang="en-US" sz="1800" b="0">
                <a:solidFill>
                  <a:schemeClr val="tx2"/>
                </a:solidFill>
                <a:ea typeface="楷体_GB2312" pitchFamily="49" charset="-122"/>
              </a:rPr>
              <a:t>首页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CC0000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91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9" Type="http://schemas.openxmlformats.org/officeDocument/2006/relationships/image" Target="../media/image113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34" Type="http://schemas.openxmlformats.org/officeDocument/2006/relationships/image" Target="../media/image111.w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33" Type="http://schemas.openxmlformats.org/officeDocument/2006/relationships/oleObject" Target="../embeddings/oleObject107.bin"/><Relationship Id="rId38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05.bin"/><Relationship Id="rId41" Type="http://schemas.openxmlformats.org/officeDocument/2006/relationships/image" Target="../media/image11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6.wmf"/><Relationship Id="rId32" Type="http://schemas.openxmlformats.org/officeDocument/2006/relationships/image" Target="../media/image110.wmf"/><Relationship Id="rId37" Type="http://schemas.openxmlformats.org/officeDocument/2006/relationships/image" Target="../media/image112.wmf"/><Relationship Id="rId40" Type="http://schemas.openxmlformats.org/officeDocument/2006/relationships/oleObject" Target="../embeddings/oleObject111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08.wmf"/><Relationship Id="rId36" Type="http://schemas.openxmlformats.org/officeDocument/2006/relationships/oleObject" Target="../embeddings/oleObject109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09.wmf"/><Relationship Id="rId35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7.wmf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23.wmf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1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2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1.wmf"/><Relationship Id="rId20" Type="http://schemas.openxmlformats.org/officeDocument/2006/relationships/image" Target="../media/image13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0.wmf"/><Relationship Id="rId22" Type="http://schemas.openxmlformats.org/officeDocument/2006/relationships/image" Target="../media/image1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41.wmf"/><Relationship Id="rId3" Type="http://schemas.openxmlformats.org/officeDocument/2006/relationships/image" Target="../media/image142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7.w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55.e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4.emf"/><Relationship Id="rId20" Type="http://schemas.openxmlformats.org/officeDocument/2006/relationships/image" Target="../media/image156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58.e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61.wmf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" Type="http://schemas.openxmlformats.org/officeDocument/2006/relationships/slide" Target="slide3.xml"/><Relationship Id="rId21" Type="http://schemas.openxmlformats.org/officeDocument/2006/relationships/image" Target="../media/image11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4.bin"/><Relationship Id="rId17" Type="http://schemas.openxmlformats.org/officeDocument/2006/relationships/slide" Target="slide7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slide" Target="slide5.xml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emf"/><Relationship Id="rId24" Type="http://schemas.openxmlformats.org/officeDocument/2006/relationships/oleObject" Target="../embeddings/oleObject9.bin"/><Relationship Id="rId5" Type="http://schemas.openxmlformats.org/officeDocument/2006/relationships/slide" Target="slide8.xml"/><Relationship Id="rId15" Type="http://schemas.openxmlformats.org/officeDocument/2006/relationships/image" Target="../media/image9.emf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1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0.emf"/><Relationship Id="rId31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image" Target="../media/image6.e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4.emf"/><Relationship Id="rId30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8.e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5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1.wmf"/><Relationship Id="rId22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7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5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7AFD414-5981-4D0B-827E-019FBEAFE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DF6EF-2F7C-4558-AA12-619C2E001C2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47140" name="Rectangle 4">
            <a:extLst>
              <a:ext uri="{FF2B5EF4-FFF2-40B4-BE49-F238E27FC236}">
                <a16:creationId xmlns:a16="http://schemas.microsoft.com/office/drawing/2014/main" id="{87258466-D403-4BD9-918C-19038F9D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8280400" cy="20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4000">
                <a:solidFill>
                  <a:srgbClr val="CC0000"/>
                </a:solidFill>
                <a:latin typeface="华文中宋" panose="02010600040101010101" pitchFamily="2" charset="-122"/>
              </a:rPr>
              <a:t>第三章 微分中值定理与导数的应用</a:t>
            </a:r>
            <a:r>
              <a:rPr kumimoji="0" lang="zh-CN" altLang="en-US" sz="4400">
                <a:solidFill>
                  <a:srgbClr val="CC0000"/>
                </a:solidFill>
                <a:latin typeface="华文中宋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0" lang="zh-CN" altLang="en-US" sz="4000">
                <a:solidFill>
                  <a:srgbClr val="CC0000"/>
                </a:solidFill>
                <a:latin typeface="华文中宋" panose="02010600040101010101" pitchFamily="2" charset="-122"/>
              </a:rPr>
              <a:t>习题课</a:t>
            </a:r>
          </a:p>
        </p:txBody>
      </p:sp>
      <p:sp>
        <p:nvSpPr>
          <p:cNvPr id="347141" name="Line 5">
            <a:extLst>
              <a:ext uri="{FF2B5EF4-FFF2-40B4-BE49-F238E27FC236}">
                <a16:creationId xmlns:a16="http://schemas.microsoft.com/office/drawing/2014/main" id="{475A81EB-06CD-40F1-8FBE-2FE2EF5A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492375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42" name="Rectangle 6">
            <a:extLst>
              <a:ext uri="{FF2B5EF4-FFF2-40B4-BE49-F238E27FC236}">
                <a16:creationId xmlns:a16="http://schemas.microsoft.com/office/drawing/2014/main" id="{97ABD789-C625-46FE-AA1D-FA9D1F51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828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en-US" altLang="zh-CN" sz="3600">
                <a:solidFill>
                  <a:srgbClr val="CC0000"/>
                </a:solidFill>
              </a:rPr>
              <a:t>                 </a:t>
            </a:r>
            <a:r>
              <a:rPr kumimoji="0" lang="zh-CN" altLang="en-US" sz="3600">
                <a:solidFill>
                  <a:srgbClr val="CC0000"/>
                </a:solidFill>
                <a:latin typeface="华文中宋" panose="02010600040101010101" pitchFamily="2" charset="-122"/>
              </a:rPr>
              <a:t>二、典型例题</a:t>
            </a:r>
          </a:p>
        </p:txBody>
      </p:sp>
      <p:sp>
        <p:nvSpPr>
          <p:cNvPr id="347143" name="Rectangle 7">
            <a:extLst>
              <a:ext uri="{FF2B5EF4-FFF2-40B4-BE49-F238E27FC236}">
                <a16:creationId xmlns:a16="http://schemas.microsoft.com/office/drawing/2014/main" id="{408D5CDE-1060-41A2-9292-3FBB150C9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828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/>
            <a:r>
              <a:rPr lang="en-US" altLang="zh-CN" sz="3600">
                <a:solidFill>
                  <a:srgbClr val="CC0000"/>
                </a:solidFill>
              </a:rPr>
              <a:t>                 </a:t>
            </a:r>
            <a:r>
              <a:rPr lang="zh-CN" altLang="en-US" sz="3600">
                <a:solidFill>
                  <a:srgbClr val="CC0000"/>
                </a:solidFill>
              </a:rPr>
              <a:t>一、主要内容框图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id="{7B73F55C-CF7C-40C5-ABC1-FB3948B1F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EAADD-9523-471F-A86B-3DFB965B2F6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5330" name="Text Box 2">
            <a:extLst>
              <a:ext uri="{FF2B5EF4-FFF2-40B4-BE49-F238E27FC236}">
                <a16:creationId xmlns:a16="http://schemas.microsoft.com/office/drawing/2014/main" id="{BE87C0B4-760D-4B08-B2CC-49AF613B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133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证明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14B6B3E5-0C89-437E-A208-6804FE69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7777163" cy="557212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800">
                <a:solidFill>
                  <a:srgbClr val="0000FF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利用函数的单调性证明不等式  </a:t>
            </a:r>
          </a:p>
        </p:txBody>
      </p:sp>
      <p:graphicFrame>
        <p:nvGraphicFramePr>
          <p:cNvPr id="355332" name="Object 4">
            <a:extLst>
              <a:ext uri="{FF2B5EF4-FFF2-40B4-BE49-F238E27FC236}">
                <a16:creationId xmlns:a16="http://schemas.microsoft.com/office/drawing/2014/main" id="{5F741478-151F-48DF-899B-4671D52F0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620838"/>
          <a:ext cx="33035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7" name="公式" r:id="rId3" imgW="1485720" imgH="419040" progId="Equation.3">
                  <p:embed/>
                </p:oleObj>
              </mc:Choice>
              <mc:Fallback>
                <p:oleObj name="公式" r:id="rId3" imgW="14857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0838"/>
                        <a:ext cx="3303588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Rectangle 5">
            <a:extLst>
              <a:ext uri="{FF2B5EF4-FFF2-40B4-BE49-F238E27FC236}">
                <a16:creationId xmlns:a16="http://schemas.microsoft.com/office/drawing/2014/main" id="{8B3CFADC-32A2-426F-979D-9470EA8B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3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令</a:t>
            </a:r>
            <a:endParaRPr kumimoji="0" lang="zh-CN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5334" name="Object 6">
            <a:extLst>
              <a:ext uri="{FF2B5EF4-FFF2-40B4-BE49-F238E27FC236}">
                <a16:creationId xmlns:a16="http://schemas.microsoft.com/office/drawing/2014/main" id="{D080CBDA-4291-444D-BEC2-2796D292C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638675"/>
          <a:ext cx="30527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8" name="Equation" r:id="rId5" imgW="2717640" imgH="368280" progId="Equation.DSMT4">
                  <p:embed/>
                </p:oleObj>
              </mc:Choice>
              <mc:Fallback>
                <p:oleObj name="Equation" r:id="rId5" imgW="27176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38675"/>
                        <a:ext cx="3052762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>
            <a:extLst>
              <a:ext uri="{FF2B5EF4-FFF2-40B4-BE49-F238E27FC236}">
                <a16:creationId xmlns:a16="http://schemas.microsoft.com/office/drawing/2014/main" id="{42D2EE9E-6816-4C13-933C-4603470FD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05263"/>
          <a:ext cx="17748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9" name="公式" r:id="rId7" imgW="774360" imgH="215640" progId="Equation.3">
                  <p:embed/>
                </p:oleObj>
              </mc:Choice>
              <mc:Fallback>
                <p:oleObj name="公式" r:id="rId7" imgW="7743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17748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6" name="Object 8">
            <a:extLst>
              <a:ext uri="{FF2B5EF4-FFF2-40B4-BE49-F238E27FC236}">
                <a16:creationId xmlns:a16="http://schemas.microsoft.com/office/drawing/2014/main" id="{8CE31E21-907D-4F1B-9FB7-D83E7109B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060825"/>
          <a:ext cx="15509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0" name="公式" r:id="rId9" imgW="1422360" imgH="355320" progId="Equation.3">
                  <p:embed/>
                </p:oleObj>
              </mc:Choice>
              <mc:Fallback>
                <p:oleObj name="公式" r:id="rId9" imgW="142236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60825"/>
                        <a:ext cx="155098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7" name="Text Box 9">
            <a:extLst>
              <a:ext uri="{FF2B5EF4-FFF2-40B4-BE49-F238E27FC236}">
                <a16:creationId xmlns:a16="http://schemas.microsoft.com/office/drawing/2014/main" id="{B3AD45F6-A9EA-4E2A-B5E8-CAF87E481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23034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即得所证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55339" name="Text Box 11">
            <a:extLst>
              <a:ext uri="{FF2B5EF4-FFF2-40B4-BE49-F238E27FC236}">
                <a16:creationId xmlns:a16="http://schemas.microsoft.com/office/drawing/2014/main" id="{AA9C5B33-6E72-4232-AB2F-AA89305D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90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10</a:t>
            </a:r>
          </a:p>
        </p:txBody>
      </p:sp>
      <p:sp>
        <p:nvSpPr>
          <p:cNvPr id="355340" name="Rectangle 12">
            <a:extLst>
              <a:ext uri="{FF2B5EF4-FFF2-40B4-BE49-F238E27FC236}">
                <a16:creationId xmlns:a16="http://schemas.microsoft.com/office/drawing/2014/main" id="{0BCB47F6-A476-4B47-89F0-D54FAFFD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1004888"/>
            <a:ext cx="2817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证明</a:t>
            </a:r>
            <a:r>
              <a:rPr kumimoji="0" lang="en-US" altLang="zh-CN" sz="2800">
                <a:cs typeface="Times New Roman" panose="02020603050405020304" pitchFamily="18" charset="0"/>
              </a:rPr>
              <a:t>: </a:t>
            </a:r>
            <a:r>
              <a:rPr kumimoji="0" lang="zh-CN" altLang="en-US" sz="2800">
                <a:cs typeface="Times New Roman" panose="02020603050405020304" pitchFamily="18" charset="0"/>
              </a:rPr>
              <a:t>当 </a:t>
            </a:r>
            <a:r>
              <a:rPr kumimoji="0" lang="en-US" altLang="zh-CN" sz="2800" i="1">
                <a:cs typeface="Times New Roman" panose="02020603050405020304" pitchFamily="18" charset="0"/>
              </a:rPr>
              <a:t>x </a:t>
            </a:r>
            <a:r>
              <a:rPr kumimoji="0" lang="en-US" altLang="zh-CN" sz="2800">
                <a:cs typeface="Times New Roman" panose="02020603050405020304" pitchFamily="18" charset="0"/>
              </a:rPr>
              <a:t>&gt; 0 </a:t>
            </a:r>
            <a:r>
              <a:rPr kumimoji="0" lang="zh-CN" altLang="en-US" sz="2800">
                <a:cs typeface="Times New Roman" panose="02020603050405020304" pitchFamily="18" charset="0"/>
              </a:rPr>
              <a:t>时</a:t>
            </a:r>
            <a:r>
              <a:rPr kumimoji="0" lang="en-US" altLang="zh-CN" sz="2800">
                <a:cs typeface="Times New Roman" panose="02020603050405020304" pitchFamily="18" charset="0"/>
              </a:rPr>
              <a:t>,</a:t>
            </a:r>
            <a:endParaRPr kumimoji="0" lang="en-US" altLang="zh-CN" sz="2800" b="0">
              <a:latin typeface="Arial" panose="020B0604020202020204" pitchFamily="34" charset="0"/>
            </a:endParaRPr>
          </a:p>
        </p:txBody>
      </p:sp>
      <p:graphicFrame>
        <p:nvGraphicFramePr>
          <p:cNvPr id="355343" name="Object 15">
            <a:extLst>
              <a:ext uri="{FF2B5EF4-FFF2-40B4-BE49-F238E27FC236}">
                <a16:creationId xmlns:a16="http://schemas.microsoft.com/office/drawing/2014/main" id="{7F5A22B7-A8D9-49D8-B5F9-B2DC45837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5" y="817563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1" name="公式" r:id="rId11" imgW="1955520" imgH="761760" progId="Equation.3">
                  <p:embed/>
                </p:oleObj>
              </mc:Choice>
              <mc:Fallback>
                <p:oleObj name="公式" r:id="rId11" imgW="1955520" imgH="7617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817563"/>
                        <a:ext cx="215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4" name="Object 16">
            <a:extLst>
              <a:ext uri="{FF2B5EF4-FFF2-40B4-BE49-F238E27FC236}">
                <a16:creationId xmlns:a16="http://schemas.microsoft.com/office/drawing/2014/main" id="{4310649C-0051-4823-AD3E-93E615D27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546350"/>
          <a:ext cx="2619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2" name="公式" r:id="rId13" imgW="1180800" imgH="228600" progId="Equation.3">
                  <p:embed/>
                </p:oleObj>
              </mc:Choice>
              <mc:Fallback>
                <p:oleObj name="公式" r:id="rId13" imgW="11808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46350"/>
                        <a:ext cx="26193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5" name="Object 17">
            <a:extLst>
              <a:ext uri="{FF2B5EF4-FFF2-40B4-BE49-F238E27FC236}">
                <a16:creationId xmlns:a16="http://schemas.microsoft.com/office/drawing/2014/main" id="{F40999F6-2DFF-4D2C-B724-31DABA14C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70250"/>
          <a:ext cx="2195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3" name="公式" r:id="rId15" imgW="990360" imgH="228600" progId="Equation.3">
                  <p:embed/>
                </p:oleObj>
              </mc:Choice>
              <mc:Fallback>
                <p:oleObj name="公式" r:id="rId15" imgW="99036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70250"/>
                        <a:ext cx="21955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6" name="Object 18">
            <a:extLst>
              <a:ext uri="{FF2B5EF4-FFF2-40B4-BE49-F238E27FC236}">
                <a16:creationId xmlns:a16="http://schemas.microsoft.com/office/drawing/2014/main" id="{B818713E-A7AF-4513-8F57-CC21AD312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270500"/>
          <a:ext cx="28813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4" name="Equation" r:id="rId17" imgW="2565360" imgH="368280" progId="Equation.DSMT4">
                  <p:embed/>
                </p:oleObj>
              </mc:Choice>
              <mc:Fallback>
                <p:oleObj name="Equation" r:id="rId17" imgW="2565360" imgH="3682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70500"/>
                        <a:ext cx="2881312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5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/>
      <p:bldP spid="355333" grpId="0"/>
      <p:bldP spid="35533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CF7378D5-72B1-4C95-9284-E8F64E50DE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1EBBF-1DD2-408D-ABDA-72BCD3C0D41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8402" name="Text Box 2">
            <a:extLst>
              <a:ext uri="{FF2B5EF4-FFF2-40B4-BE49-F238E27FC236}">
                <a16:creationId xmlns:a16="http://schemas.microsoft.com/office/drawing/2014/main" id="{7288B254-F3F0-4D81-8352-784CFDC7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11</a:t>
            </a:r>
          </a:p>
        </p:txBody>
      </p:sp>
      <p:graphicFrame>
        <p:nvGraphicFramePr>
          <p:cNvPr id="358403" name="Object 3">
            <a:extLst>
              <a:ext uri="{FF2B5EF4-FFF2-40B4-BE49-F238E27FC236}">
                <a16:creationId xmlns:a16="http://schemas.microsoft.com/office/drawing/2014/main" id="{9101BF03-2007-4026-BD71-0BB08EA9A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908050"/>
          <a:ext cx="716915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3" name="公式" r:id="rId3" imgW="6514920" imgH="1193760" progId="Equation.3">
                  <p:embed/>
                </p:oleObj>
              </mc:Choice>
              <mc:Fallback>
                <p:oleObj name="公式" r:id="rId3" imgW="651492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908050"/>
                        <a:ext cx="716915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4" name="Text Box 4">
            <a:extLst>
              <a:ext uri="{FF2B5EF4-FFF2-40B4-BE49-F238E27FC236}">
                <a16:creationId xmlns:a16="http://schemas.microsoft.com/office/drawing/2014/main" id="{DA5D4ED4-F892-495B-8471-1ACF7BFB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891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证明</a:t>
            </a:r>
          </a:p>
        </p:txBody>
      </p:sp>
      <p:graphicFrame>
        <p:nvGraphicFramePr>
          <p:cNvPr id="358405" name="Object 5">
            <a:extLst>
              <a:ext uri="{FF2B5EF4-FFF2-40B4-BE49-F238E27FC236}">
                <a16:creationId xmlns:a16="http://schemas.microsoft.com/office/drawing/2014/main" id="{9907A758-5089-4C14-8641-5BC87D7E6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292350"/>
          <a:ext cx="31067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4" name="公式" r:id="rId5" imgW="3213000" imgH="431640" progId="Equation.3">
                  <p:embed/>
                </p:oleObj>
              </mc:Choice>
              <mc:Fallback>
                <p:oleObj name="公式" r:id="rId5" imgW="32130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92350"/>
                        <a:ext cx="31067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>
            <a:extLst>
              <a:ext uri="{FF2B5EF4-FFF2-40B4-BE49-F238E27FC236}">
                <a16:creationId xmlns:a16="http://schemas.microsoft.com/office/drawing/2014/main" id="{CD34E563-B903-4B42-A238-FF82A719E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" y="2941638"/>
          <a:ext cx="25177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5" name="公式" r:id="rId7" imgW="2603160" imgH="431640" progId="Equation.3">
                  <p:embed/>
                </p:oleObj>
              </mc:Choice>
              <mc:Fallback>
                <p:oleObj name="公式" r:id="rId7" imgW="2603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941638"/>
                        <a:ext cx="25177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7" name="Object 7">
            <a:extLst>
              <a:ext uri="{FF2B5EF4-FFF2-40B4-BE49-F238E27FC236}">
                <a16:creationId xmlns:a16="http://schemas.microsoft.com/office/drawing/2014/main" id="{F900B7E4-6C65-4457-B63F-A511449C9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762250"/>
          <a:ext cx="20383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6" name="公式" r:id="rId9" imgW="2108160" imgH="838080" progId="Equation.3">
                  <p:embed/>
                </p:oleObj>
              </mc:Choice>
              <mc:Fallback>
                <p:oleObj name="公式" r:id="rId9" imgW="210816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62250"/>
                        <a:ext cx="20383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8" name="Object 8">
            <a:extLst>
              <a:ext uri="{FF2B5EF4-FFF2-40B4-BE49-F238E27FC236}">
                <a16:creationId xmlns:a16="http://schemas.microsoft.com/office/drawing/2014/main" id="{9DB3422A-5B21-4682-AF11-CFC54E3F8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3644900"/>
          <a:ext cx="57864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7" name="Equation" r:id="rId11" imgW="2501640" imgH="215640" progId="Equation.DSMT4">
                  <p:embed/>
                </p:oleObj>
              </mc:Choice>
              <mc:Fallback>
                <p:oleObj name="Equation" r:id="rId11" imgW="250164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644900"/>
                        <a:ext cx="57864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9" name="Object 9">
            <a:extLst>
              <a:ext uri="{FF2B5EF4-FFF2-40B4-BE49-F238E27FC236}">
                <a16:creationId xmlns:a16="http://schemas.microsoft.com/office/drawing/2014/main" id="{53C33B54-8645-4E0C-89F8-1D68937CE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4144963"/>
          <a:ext cx="4876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8" name="公式" r:id="rId13" imgW="5054400" imgH="825480" progId="Equation.3">
                  <p:embed/>
                </p:oleObj>
              </mc:Choice>
              <mc:Fallback>
                <p:oleObj name="公式" r:id="rId13" imgW="5054400" imgH="825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144963"/>
                        <a:ext cx="48768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0" name="Object 10">
            <a:extLst>
              <a:ext uri="{FF2B5EF4-FFF2-40B4-BE49-F238E27FC236}">
                <a16:creationId xmlns:a16="http://schemas.microsoft.com/office/drawing/2014/main" id="{17C241FB-70B5-4401-83EE-58ABD2520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008563"/>
          <a:ext cx="53562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9" name="公式" r:id="rId15" imgW="5549760" imgH="825480" progId="Equation.3">
                  <p:embed/>
                </p:oleObj>
              </mc:Choice>
              <mc:Fallback>
                <p:oleObj name="公式" r:id="rId15" imgW="554976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08563"/>
                        <a:ext cx="53562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1" name="Object 11">
            <a:extLst>
              <a:ext uri="{FF2B5EF4-FFF2-40B4-BE49-F238E27FC236}">
                <a16:creationId xmlns:a16="http://schemas.microsoft.com/office/drawing/2014/main" id="{15820A10-5B88-4622-9527-B072FFC4A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734050"/>
          <a:ext cx="51466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0" name="公式" r:id="rId17" imgW="5333760" imgH="825480" progId="Equation.3">
                  <p:embed/>
                </p:oleObj>
              </mc:Choice>
              <mc:Fallback>
                <p:oleObj name="公式" r:id="rId17" imgW="5333760" imgH="825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34050"/>
                        <a:ext cx="51466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2" name="Rectangle 12">
            <a:extLst>
              <a:ext uri="{FF2B5EF4-FFF2-40B4-BE49-F238E27FC236}">
                <a16:creationId xmlns:a16="http://schemas.microsoft.com/office/drawing/2014/main" id="{B6A059A4-FB07-44D6-B552-FFEB65F34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7777163" cy="557212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800">
                <a:solidFill>
                  <a:srgbClr val="0000FF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利用函数的凹凸性证明不等式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/>
      <p:bldP spid="3584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1">
            <a:extLst>
              <a:ext uri="{FF2B5EF4-FFF2-40B4-BE49-F238E27FC236}">
                <a16:creationId xmlns:a16="http://schemas.microsoft.com/office/drawing/2014/main" id="{CBB344F8-2A64-4B03-9964-523D8FC0B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EAEF3-C7E7-4BAF-B579-19E9BCDDE5E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6771" name="Text Box 3">
            <a:extLst>
              <a:ext uri="{FF2B5EF4-FFF2-40B4-BE49-F238E27FC236}">
                <a16:creationId xmlns:a16="http://schemas.microsoft.com/office/drawing/2014/main" id="{880C78FB-3E61-4D0E-8A63-A151A0AA9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解</a:t>
            </a:r>
          </a:p>
        </p:txBody>
      </p:sp>
      <p:sp>
        <p:nvSpPr>
          <p:cNvPr id="416773" name="Text Box 5">
            <a:extLst>
              <a:ext uri="{FF2B5EF4-FFF2-40B4-BE49-F238E27FC236}">
                <a16:creationId xmlns:a16="http://schemas.microsoft.com/office/drawing/2014/main" id="{88C65496-7F87-42D3-B243-AFD7BB86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589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注</a:t>
            </a:r>
            <a:r>
              <a:rPr lang="en-US" altLang="zh-CN" sz="2800">
                <a:solidFill>
                  <a:srgbClr val="CC3300"/>
                </a:solidFill>
              </a:rPr>
              <a:t>:</a:t>
            </a:r>
          </a:p>
        </p:txBody>
      </p:sp>
      <p:sp>
        <p:nvSpPr>
          <p:cNvPr id="416774" name="Rectangle 6">
            <a:extLst>
              <a:ext uri="{FF2B5EF4-FFF2-40B4-BE49-F238E27FC236}">
                <a16:creationId xmlns:a16="http://schemas.microsoft.com/office/drawing/2014/main" id="{773D69C0-43D9-4918-827A-E51AE12C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设</a:t>
            </a:r>
            <a:endParaRPr kumimoji="0"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416775" name="Object 7">
            <a:extLst>
              <a:ext uri="{FF2B5EF4-FFF2-40B4-BE49-F238E27FC236}">
                <a16:creationId xmlns:a16="http://schemas.microsoft.com/office/drawing/2014/main" id="{3128908D-0985-4BFF-8E32-12EE9B999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794000"/>
          <a:ext cx="330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6" name="Equation" r:id="rId3" imgW="3301920" imgH="406080" progId="Equation.DSMT4">
                  <p:embed/>
                </p:oleObj>
              </mc:Choice>
              <mc:Fallback>
                <p:oleObj name="Equation" r:id="rId3" imgW="330192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94000"/>
                        <a:ext cx="3302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6" name="Rectangle 8">
            <a:extLst>
              <a:ext uri="{FF2B5EF4-FFF2-40B4-BE49-F238E27FC236}">
                <a16:creationId xmlns:a16="http://schemas.microsoft.com/office/drawing/2014/main" id="{682B6FE4-A017-4115-A6F8-90942A0A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7777163" cy="557212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en-US" altLang="zh-CN" sz="2800">
                <a:solidFill>
                  <a:srgbClr val="0000FF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>
                <a:solidFill>
                  <a:srgbClr val="0000FF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利用函数的单调区间和极值确定方程根的个数  </a:t>
            </a:r>
          </a:p>
        </p:txBody>
      </p:sp>
      <p:graphicFrame>
        <p:nvGraphicFramePr>
          <p:cNvPr id="416777" name="Object 9">
            <a:extLst>
              <a:ext uri="{FF2B5EF4-FFF2-40B4-BE49-F238E27FC236}">
                <a16:creationId xmlns:a16="http://schemas.microsoft.com/office/drawing/2014/main" id="{19D230D8-AE39-466F-B332-9C7B838FA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370263"/>
          <a:ext cx="26495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7" name="公式" r:id="rId5" imgW="2641320" imgH="406080" progId="Equation.3">
                  <p:embed/>
                </p:oleObj>
              </mc:Choice>
              <mc:Fallback>
                <p:oleObj name="公式" r:id="rId5" imgW="26413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70263"/>
                        <a:ext cx="26495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8" name="Rectangle 10">
            <a:extLst>
              <a:ext uri="{FF2B5EF4-FFF2-40B4-BE49-F238E27FC236}">
                <a16:creationId xmlns:a16="http://schemas.microsoft.com/office/drawing/2014/main" id="{0A74203D-8A05-4330-BF33-A4751CA7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750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得驻点</a:t>
            </a:r>
            <a:endParaRPr kumimoji="0"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416779" name="Object 11">
            <a:extLst>
              <a:ext uri="{FF2B5EF4-FFF2-40B4-BE49-F238E27FC236}">
                <a16:creationId xmlns:a16="http://schemas.microsoft.com/office/drawing/2014/main" id="{D252E10C-6DFB-4795-B742-AFF2C86B7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005263"/>
          <a:ext cx="1028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8" name="公式" r:id="rId7" imgW="1028520" imgH="368280" progId="Equation.3">
                  <p:embed/>
                </p:oleObj>
              </mc:Choice>
              <mc:Fallback>
                <p:oleObj name="公式" r:id="rId7" imgW="102852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10287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0" name="Object 12">
            <a:extLst>
              <a:ext uri="{FF2B5EF4-FFF2-40B4-BE49-F238E27FC236}">
                <a16:creationId xmlns:a16="http://schemas.microsoft.com/office/drawing/2014/main" id="{A84D1FD8-CFB3-4A58-8EC7-355FF46AE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003675"/>
          <a:ext cx="8572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9" name="公式" r:id="rId9" imgW="850680" imgH="368280" progId="Equation.3">
                  <p:embed/>
                </p:oleObj>
              </mc:Choice>
              <mc:Fallback>
                <p:oleObj name="公式" r:id="rId9" imgW="85068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03675"/>
                        <a:ext cx="8572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6781" name="Group 13">
            <a:extLst>
              <a:ext uri="{FF2B5EF4-FFF2-40B4-BE49-F238E27FC236}">
                <a16:creationId xmlns:a16="http://schemas.microsoft.com/office/drawing/2014/main" id="{0FCDF711-30F8-48ED-B3F7-7D0ECE5AE505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4522788"/>
            <a:ext cx="3179763" cy="519112"/>
            <a:chOff x="316" y="2296"/>
            <a:chExt cx="2003" cy="327"/>
          </a:xfrm>
        </p:grpSpPr>
        <p:sp>
          <p:nvSpPr>
            <p:cNvPr id="416782" name="Rectangle 14">
              <a:extLst>
                <a:ext uri="{FF2B5EF4-FFF2-40B4-BE49-F238E27FC236}">
                  <a16:creationId xmlns:a16="http://schemas.microsoft.com/office/drawing/2014/main" id="{8615EC5C-2CDA-4355-A6BD-D277AAABE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29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当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16783" name="Object 15">
              <a:extLst>
                <a:ext uri="{FF2B5EF4-FFF2-40B4-BE49-F238E27FC236}">
                  <a16:creationId xmlns:a16="http://schemas.microsoft.com/office/drawing/2014/main" id="{7A5E0A16-FD58-4895-93D1-431B83D7C8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389"/>
            <a:ext cx="54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0" name="公式" r:id="rId11" imgW="850680" imgH="279360" progId="Equation.3">
                    <p:embed/>
                  </p:oleObj>
                </mc:Choice>
                <mc:Fallback>
                  <p:oleObj name="公式" r:id="rId11" imgW="85068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89"/>
                          <a:ext cx="540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84" name="Rectangle 16">
              <a:extLst>
                <a:ext uri="{FF2B5EF4-FFF2-40B4-BE49-F238E27FC236}">
                  <a16:creationId xmlns:a16="http://schemas.microsoft.com/office/drawing/2014/main" id="{E31EC282-D607-4F4B-97FC-65E45517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29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时</a:t>
              </a:r>
              <a:r>
                <a:rPr kumimoji="0" lang="en-US" altLang="zh-CN" sz="2800">
                  <a:cs typeface="Times New Roman" panose="02020603050405020304" pitchFamily="18" charset="0"/>
                </a:rPr>
                <a:t>, </a:t>
              </a:r>
              <a:endParaRPr kumimoji="0" lang="en-US" altLang="zh-CN" sz="2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16785" name="Object 17">
              <a:extLst>
                <a:ext uri="{FF2B5EF4-FFF2-40B4-BE49-F238E27FC236}">
                  <a16:creationId xmlns:a16="http://schemas.microsoft.com/office/drawing/2014/main" id="{CF6D3B15-F098-4544-ABF7-43F12B2114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387"/>
            <a:ext cx="8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1" name="公式" r:id="rId13" imgW="1269720" imgH="355320" progId="Equation.3">
                    <p:embed/>
                  </p:oleObj>
                </mc:Choice>
                <mc:Fallback>
                  <p:oleObj name="公式" r:id="rId13" imgW="1269720" imgH="3553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387"/>
                          <a:ext cx="8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786" name="Group 18">
            <a:extLst>
              <a:ext uri="{FF2B5EF4-FFF2-40B4-BE49-F238E27FC236}">
                <a16:creationId xmlns:a16="http://schemas.microsoft.com/office/drawing/2014/main" id="{4BFDF8D7-9D54-4975-8628-240351CD38B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170488"/>
            <a:ext cx="4024312" cy="576262"/>
            <a:chOff x="2381" y="2296"/>
            <a:chExt cx="2535" cy="363"/>
          </a:xfrm>
        </p:grpSpPr>
        <p:graphicFrame>
          <p:nvGraphicFramePr>
            <p:cNvPr id="416787" name="Object 19">
              <a:extLst>
                <a:ext uri="{FF2B5EF4-FFF2-40B4-BE49-F238E27FC236}">
                  <a16:creationId xmlns:a16="http://schemas.microsoft.com/office/drawing/2014/main" id="{2AF099ED-6826-4D9E-B732-4D03ED7CE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2387"/>
            <a:ext cx="42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2" name="公式" r:id="rId15" imgW="672840" imgH="342720" progId="Equation.3">
                    <p:embed/>
                  </p:oleObj>
                </mc:Choice>
                <mc:Fallback>
                  <p:oleObj name="公式" r:id="rId15" imgW="672840" imgH="3427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387"/>
                          <a:ext cx="42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88" name="Rectangle 20">
              <a:extLst>
                <a:ext uri="{FF2B5EF4-FFF2-40B4-BE49-F238E27FC236}">
                  <a16:creationId xmlns:a16="http://schemas.microsoft.com/office/drawing/2014/main" id="{0E1AFAB5-74B7-463E-864B-0194A7A8A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29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在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16789" name="Object 21">
              <a:extLst>
                <a:ext uri="{FF2B5EF4-FFF2-40B4-BE49-F238E27FC236}">
                  <a16:creationId xmlns:a16="http://schemas.microsoft.com/office/drawing/2014/main" id="{B86AA294-DD83-460F-B5AF-F341B6E0A3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6" y="2387"/>
            <a:ext cx="6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3" name="公式" r:id="rId17" imgW="1015920" imgH="342720" progId="Equation.3">
                    <p:embed/>
                  </p:oleObj>
                </mc:Choice>
                <mc:Fallback>
                  <p:oleObj name="公式" r:id="rId17" imgW="1015920" imgH="3427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2387"/>
                          <a:ext cx="640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90" name="Rectangle 22">
              <a:extLst>
                <a:ext uri="{FF2B5EF4-FFF2-40B4-BE49-F238E27FC236}">
                  <a16:creationId xmlns:a16="http://schemas.microsoft.com/office/drawing/2014/main" id="{8E099A2E-64DA-41AF-B71B-1489B0D82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2332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上单调增加</a:t>
              </a:r>
              <a:r>
                <a:rPr kumimoji="0" lang="en-US" altLang="zh-CN" sz="2800">
                  <a:cs typeface="Times New Roman" panose="02020603050405020304" pitchFamily="18" charset="0"/>
                </a:rPr>
                <a:t>,</a:t>
              </a:r>
              <a:endParaRPr kumimoji="0" lang="en-US" altLang="zh-CN" sz="2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16791" name="Group 23">
            <a:extLst>
              <a:ext uri="{FF2B5EF4-FFF2-40B4-BE49-F238E27FC236}">
                <a16:creationId xmlns:a16="http://schemas.microsoft.com/office/drawing/2014/main" id="{1D8AA18B-8225-4CAB-B949-A2E485B8704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19775"/>
            <a:ext cx="2309813" cy="519113"/>
            <a:chOff x="249" y="3738"/>
            <a:chExt cx="1455" cy="327"/>
          </a:xfrm>
        </p:grpSpPr>
        <p:graphicFrame>
          <p:nvGraphicFramePr>
            <p:cNvPr id="416792" name="Object 24">
              <a:extLst>
                <a:ext uri="{FF2B5EF4-FFF2-40B4-BE49-F238E27FC236}">
                  <a16:creationId xmlns:a16="http://schemas.microsoft.com/office/drawing/2014/main" id="{B95BBFB9-B1E6-4E1F-AFCF-2B2AB3ECD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3838"/>
            <a:ext cx="6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4" name="公式" r:id="rId19" imgW="1091880" imgH="342720" progId="Equation.3">
                    <p:embed/>
                  </p:oleObj>
                </mc:Choice>
                <mc:Fallback>
                  <p:oleObj name="公式" r:id="rId19" imgW="1091880" imgH="342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838"/>
                          <a:ext cx="684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93" name="Rectangle 25">
              <a:extLst>
                <a:ext uri="{FF2B5EF4-FFF2-40B4-BE49-F238E27FC236}">
                  <a16:creationId xmlns:a16="http://schemas.microsoft.com/office/drawing/2014/main" id="{533FE864-E562-49FC-A801-C9BBEA35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738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值域为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16794" name="Group 26">
            <a:extLst>
              <a:ext uri="{FF2B5EF4-FFF2-40B4-BE49-F238E27FC236}">
                <a16:creationId xmlns:a16="http://schemas.microsoft.com/office/drawing/2014/main" id="{5B00DE29-7423-4DDD-8E65-A713C070F2DD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722563"/>
            <a:ext cx="3709987" cy="534987"/>
            <a:chOff x="3174" y="1979"/>
            <a:chExt cx="2337" cy="337"/>
          </a:xfrm>
        </p:grpSpPr>
        <p:sp>
          <p:nvSpPr>
            <p:cNvPr id="416795" name="Rectangle 27">
              <a:extLst>
                <a:ext uri="{FF2B5EF4-FFF2-40B4-BE49-F238E27FC236}">
                  <a16:creationId xmlns:a16="http://schemas.microsoft.com/office/drawing/2014/main" id="{F1F001D4-D86B-44DA-B65E-3D7E2F51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197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当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  <p:sp>
          <p:nvSpPr>
            <p:cNvPr id="416796" name="Rectangle 28">
              <a:extLst>
                <a:ext uri="{FF2B5EF4-FFF2-40B4-BE49-F238E27FC236}">
                  <a16:creationId xmlns:a16="http://schemas.microsoft.com/office/drawing/2014/main" id="{3EBC6D03-5A81-4312-9E19-843EB45DF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989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时</a:t>
              </a:r>
              <a:r>
                <a:rPr kumimoji="0" lang="en-US" altLang="zh-CN" sz="2800">
                  <a:cs typeface="Times New Roman" panose="02020603050405020304" pitchFamily="18" charset="0"/>
                </a:rPr>
                <a:t>, </a:t>
              </a:r>
              <a:endParaRPr kumimoji="0" lang="en-US" altLang="zh-CN" sz="2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16797" name="Object 29">
              <a:extLst>
                <a:ext uri="{FF2B5EF4-FFF2-40B4-BE49-F238E27FC236}">
                  <a16:creationId xmlns:a16="http://schemas.microsoft.com/office/drawing/2014/main" id="{EC6684ED-E5B6-4E12-81F3-1810EF06D3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1" y="2041"/>
            <a:ext cx="8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5" name="公式" r:id="rId21" imgW="1269720" imgH="355320" progId="Equation.3">
                    <p:embed/>
                  </p:oleObj>
                </mc:Choice>
                <mc:Fallback>
                  <p:oleObj name="公式" r:id="rId21" imgW="1269720" imgH="3553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2041"/>
                          <a:ext cx="8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798" name="Object 30">
              <a:extLst>
                <a:ext uri="{FF2B5EF4-FFF2-40B4-BE49-F238E27FC236}">
                  <a16:creationId xmlns:a16="http://schemas.microsoft.com/office/drawing/2014/main" id="{EDC968A4-6BED-4FA6-A9DD-D3F571F692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2069"/>
            <a:ext cx="83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6" name="公式" r:id="rId23" imgW="1320480" imgH="279360" progId="Equation.3">
                    <p:embed/>
                  </p:oleObj>
                </mc:Choice>
                <mc:Fallback>
                  <p:oleObj name="公式" r:id="rId23" imgW="1320480" imgH="2793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069"/>
                          <a:ext cx="838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799" name="Group 31">
            <a:extLst>
              <a:ext uri="{FF2B5EF4-FFF2-40B4-BE49-F238E27FC236}">
                <a16:creationId xmlns:a16="http://schemas.microsoft.com/office/drawing/2014/main" id="{4DB63AC0-EA98-4AB2-91B2-68911BDA103E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3197225"/>
            <a:ext cx="3900488" cy="550863"/>
            <a:chOff x="3140" y="2014"/>
            <a:chExt cx="2457" cy="347"/>
          </a:xfrm>
        </p:grpSpPr>
        <p:graphicFrame>
          <p:nvGraphicFramePr>
            <p:cNvPr id="416800" name="Object 32">
              <a:extLst>
                <a:ext uri="{FF2B5EF4-FFF2-40B4-BE49-F238E27FC236}">
                  <a16:creationId xmlns:a16="http://schemas.microsoft.com/office/drawing/2014/main" id="{61C8E6E3-BFA9-4E13-A829-98FF17B664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0" y="2089"/>
            <a:ext cx="42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7" name="公式" r:id="rId25" imgW="672840" imgH="342720" progId="Equation.3">
                    <p:embed/>
                  </p:oleObj>
                </mc:Choice>
                <mc:Fallback>
                  <p:oleObj name="公式" r:id="rId25" imgW="672840" imgH="34272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2089"/>
                          <a:ext cx="42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01" name="Rectangle 33">
              <a:extLst>
                <a:ext uri="{FF2B5EF4-FFF2-40B4-BE49-F238E27FC236}">
                  <a16:creationId xmlns:a16="http://schemas.microsoft.com/office/drawing/2014/main" id="{92BE90B3-5CF2-44B5-9336-F2670CA55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01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在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16802" name="Object 34">
              <a:extLst>
                <a:ext uri="{FF2B5EF4-FFF2-40B4-BE49-F238E27FC236}">
                  <a16:creationId xmlns:a16="http://schemas.microsoft.com/office/drawing/2014/main" id="{37D8E021-5D16-4043-9300-0499D4BF32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2099"/>
            <a:ext cx="50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8" name="公式" r:id="rId27" imgW="799920" imgH="342720" progId="Equation.3">
                    <p:embed/>
                  </p:oleObj>
                </mc:Choice>
                <mc:Fallback>
                  <p:oleObj name="公式" r:id="rId27" imgW="799920" imgH="342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099"/>
                          <a:ext cx="50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03" name="Rectangle 35">
              <a:extLst>
                <a:ext uri="{FF2B5EF4-FFF2-40B4-BE49-F238E27FC236}">
                  <a16:creationId xmlns:a16="http://schemas.microsoft.com/office/drawing/2014/main" id="{31CBC5D6-5219-4DFA-97F8-A33EECC39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034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上单调减少</a:t>
              </a:r>
              <a:r>
                <a:rPr kumimoji="0" lang="en-US" altLang="zh-CN" sz="2800">
                  <a:cs typeface="Times New Roman" panose="02020603050405020304" pitchFamily="18" charset="0"/>
                </a:rPr>
                <a:t>,</a:t>
              </a:r>
              <a:endParaRPr kumimoji="0" lang="en-US" altLang="zh-CN" sz="2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16804" name="Group 36">
            <a:extLst>
              <a:ext uri="{FF2B5EF4-FFF2-40B4-BE49-F238E27FC236}">
                <a16:creationId xmlns:a16="http://schemas.microsoft.com/office/drawing/2014/main" id="{E89FA534-122B-4F6E-BF01-4A304830FF96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730625"/>
            <a:ext cx="2447925" cy="519113"/>
            <a:chOff x="703" y="3239"/>
            <a:chExt cx="1542" cy="327"/>
          </a:xfrm>
        </p:grpSpPr>
        <p:graphicFrame>
          <p:nvGraphicFramePr>
            <p:cNvPr id="416805" name="Object 37">
              <a:extLst>
                <a:ext uri="{FF2B5EF4-FFF2-40B4-BE49-F238E27FC236}">
                  <a16:creationId xmlns:a16="http://schemas.microsoft.com/office/drawing/2014/main" id="{6C00D94D-1F36-4342-8DA6-2EF9B0000D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2" y="3329"/>
            <a:ext cx="76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9" name="公式" r:id="rId29" imgW="1218960" imgH="342720" progId="Equation.3">
                    <p:embed/>
                  </p:oleObj>
                </mc:Choice>
                <mc:Fallback>
                  <p:oleObj name="公式" r:id="rId29" imgW="1218960" imgH="3427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3329"/>
                          <a:ext cx="763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06" name="Rectangle 38">
              <a:extLst>
                <a:ext uri="{FF2B5EF4-FFF2-40B4-BE49-F238E27FC236}">
                  <a16:creationId xmlns:a16="http://schemas.microsoft.com/office/drawing/2014/main" id="{A14F2313-08FE-457C-98C6-6E73C0467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239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值域为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16807" name="Group 39">
            <a:extLst>
              <a:ext uri="{FF2B5EF4-FFF2-40B4-BE49-F238E27FC236}">
                <a16:creationId xmlns:a16="http://schemas.microsoft.com/office/drawing/2014/main" id="{E4B45379-D8EC-4B18-BA09-033B55C70DB0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306888"/>
            <a:ext cx="3179762" cy="519112"/>
            <a:chOff x="3147" y="3022"/>
            <a:chExt cx="2003" cy="327"/>
          </a:xfrm>
        </p:grpSpPr>
        <p:sp>
          <p:nvSpPr>
            <p:cNvPr id="416808" name="Rectangle 40">
              <a:extLst>
                <a:ext uri="{FF2B5EF4-FFF2-40B4-BE49-F238E27FC236}">
                  <a16:creationId xmlns:a16="http://schemas.microsoft.com/office/drawing/2014/main" id="{5255F0C4-ACFA-409E-898B-0B8FC710F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302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当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  <p:grpSp>
          <p:nvGrpSpPr>
            <p:cNvPr id="416809" name="Group 41">
              <a:extLst>
                <a:ext uri="{FF2B5EF4-FFF2-40B4-BE49-F238E27FC236}">
                  <a16:creationId xmlns:a16="http://schemas.microsoft.com/office/drawing/2014/main" id="{4E8EB609-6B0F-4F38-A19A-FB61F4B65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3022"/>
              <a:ext cx="1647" cy="327"/>
              <a:chOff x="3503" y="3032"/>
              <a:chExt cx="1647" cy="327"/>
            </a:xfrm>
          </p:grpSpPr>
          <p:graphicFrame>
            <p:nvGraphicFramePr>
              <p:cNvPr id="416810" name="Object 42">
                <a:extLst>
                  <a:ext uri="{FF2B5EF4-FFF2-40B4-BE49-F238E27FC236}">
                    <a16:creationId xmlns:a16="http://schemas.microsoft.com/office/drawing/2014/main" id="{C6763CE8-E4C5-4BE9-A2B9-415760695F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3" y="3123"/>
              <a:ext cx="41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840" name="公式" r:id="rId31" imgW="660240" imgH="279360" progId="Equation.3">
                      <p:embed/>
                    </p:oleObj>
                  </mc:Choice>
                  <mc:Fallback>
                    <p:oleObj name="公式" r:id="rId31" imgW="660240" imgH="27936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3" y="3123"/>
                            <a:ext cx="419" cy="1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6811" name="Rectangle 43">
                <a:extLst>
                  <a:ext uri="{FF2B5EF4-FFF2-40B4-BE49-F238E27FC236}">
                    <a16:creationId xmlns:a16="http://schemas.microsoft.com/office/drawing/2014/main" id="{74A84240-05E4-4B50-9982-2227A9F6A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032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kumimoji="0" lang="zh-CN" altLang="en-US" sz="2800">
                    <a:cs typeface="Times New Roman" panose="02020603050405020304" pitchFamily="18" charset="0"/>
                  </a:rPr>
                  <a:t>时</a:t>
                </a:r>
                <a:r>
                  <a:rPr kumimoji="0" lang="en-US" altLang="zh-CN" sz="2800">
                    <a:cs typeface="Times New Roman" panose="02020603050405020304" pitchFamily="18" charset="0"/>
                  </a:rPr>
                  <a:t>, </a:t>
                </a:r>
                <a:endParaRPr kumimoji="0" lang="en-US" altLang="zh-CN" sz="2800" b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16812" name="Object 44">
                <a:extLst>
                  <a:ext uri="{FF2B5EF4-FFF2-40B4-BE49-F238E27FC236}">
                    <a16:creationId xmlns:a16="http://schemas.microsoft.com/office/drawing/2014/main" id="{570C378D-3E7A-4462-8DC9-0189C5E2F2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0" y="3084"/>
              <a:ext cx="80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841" name="公式" r:id="rId33" imgW="1269720" imgH="355320" progId="Equation.3">
                      <p:embed/>
                    </p:oleObj>
                  </mc:Choice>
                  <mc:Fallback>
                    <p:oleObj name="公式" r:id="rId33" imgW="1269720" imgH="35532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0" y="3084"/>
                            <a:ext cx="800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6813" name="Group 45">
            <a:extLst>
              <a:ext uri="{FF2B5EF4-FFF2-40B4-BE49-F238E27FC236}">
                <a16:creationId xmlns:a16="http://schemas.microsoft.com/office/drawing/2014/main" id="{77DDB5EE-14D7-424C-86AB-CB1D61179F8C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867275"/>
            <a:ext cx="3914775" cy="520700"/>
            <a:chOff x="3152" y="3148"/>
            <a:chExt cx="2466" cy="328"/>
          </a:xfrm>
        </p:grpSpPr>
        <p:sp>
          <p:nvSpPr>
            <p:cNvPr id="416814" name="Rectangle 46">
              <a:extLst>
                <a:ext uri="{FF2B5EF4-FFF2-40B4-BE49-F238E27FC236}">
                  <a16:creationId xmlns:a16="http://schemas.microsoft.com/office/drawing/2014/main" id="{6788C554-A48C-40A0-B3B5-7DA2A4F03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1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在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16815" name="Object 47">
              <a:extLst>
                <a:ext uri="{FF2B5EF4-FFF2-40B4-BE49-F238E27FC236}">
                  <a16:creationId xmlns:a16="http://schemas.microsoft.com/office/drawing/2014/main" id="{A0363A4A-1E67-4E91-9B7F-81C490D4E1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3249"/>
            <a:ext cx="42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42" name="公式" r:id="rId35" imgW="672840" imgH="342720" progId="Equation.3">
                    <p:embed/>
                  </p:oleObj>
                </mc:Choice>
                <mc:Fallback>
                  <p:oleObj name="公式" r:id="rId35" imgW="672840" imgH="34272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249"/>
                          <a:ext cx="42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6816" name="Object 48">
              <a:extLst>
                <a:ext uri="{FF2B5EF4-FFF2-40B4-BE49-F238E27FC236}">
                  <a16:creationId xmlns:a16="http://schemas.microsoft.com/office/drawing/2014/main" id="{49E52E31-4CEC-481B-BB11-A504627234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7" y="3229"/>
            <a:ext cx="52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43" name="公式" r:id="rId36" imgW="825480" imgH="342720" progId="Equation.3">
                    <p:embed/>
                  </p:oleObj>
                </mc:Choice>
                <mc:Fallback>
                  <p:oleObj name="公式" r:id="rId36" imgW="825480" imgH="34272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3229"/>
                          <a:ext cx="520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17" name="Rectangle 49">
              <a:extLst>
                <a:ext uri="{FF2B5EF4-FFF2-40B4-BE49-F238E27FC236}">
                  <a16:creationId xmlns:a16="http://schemas.microsoft.com/office/drawing/2014/main" id="{F5A38EE1-AD0F-4D14-9C80-FE8C90EE4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3149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上单调增加</a:t>
              </a:r>
              <a:r>
                <a:rPr kumimoji="0" lang="en-US" altLang="zh-CN" sz="2800">
                  <a:cs typeface="Times New Roman" panose="02020603050405020304" pitchFamily="18" charset="0"/>
                </a:rPr>
                <a:t>,</a:t>
              </a:r>
              <a:endParaRPr kumimoji="0" lang="en-US" altLang="zh-CN" sz="2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16818" name="Group 50">
            <a:extLst>
              <a:ext uri="{FF2B5EF4-FFF2-40B4-BE49-F238E27FC236}">
                <a16:creationId xmlns:a16="http://schemas.microsoft.com/office/drawing/2014/main" id="{B496D084-6F6E-4E73-AED6-D5246590ECA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386388"/>
            <a:ext cx="2386012" cy="519112"/>
            <a:chOff x="3080" y="3748"/>
            <a:chExt cx="1503" cy="327"/>
          </a:xfrm>
        </p:grpSpPr>
        <p:graphicFrame>
          <p:nvGraphicFramePr>
            <p:cNvPr id="416819" name="Object 51">
              <a:extLst>
                <a:ext uri="{FF2B5EF4-FFF2-40B4-BE49-F238E27FC236}">
                  <a16:creationId xmlns:a16="http://schemas.microsoft.com/office/drawing/2014/main" id="{940EB03B-017A-44D5-ADB8-25C42D7EB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3" y="3848"/>
            <a:ext cx="78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44" name="公式" r:id="rId38" imgW="1244520" imgH="342720" progId="Equation.3">
                    <p:embed/>
                  </p:oleObj>
                </mc:Choice>
                <mc:Fallback>
                  <p:oleObj name="公式" r:id="rId38" imgW="1244520" imgH="3427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3848"/>
                          <a:ext cx="780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820" name="Rectangle 52">
              <a:extLst>
                <a:ext uri="{FF2B5EF4-FFF2-40B4-BE49-F238E27FC236}">
                  <a16:creationId xmlns:a16="http://schemas.microsoft.com/office/drawing/2014/main" id="{63FCBB41-C47F-4000-950D-23F26D9E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3748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 sz="2800">
                  <a:cs typeface="Times New Roman" panose="02020603050405020304" pitchFamily="18" charset="0"/>
                </a:rPr>
                <a:t>值域为</a:t>
              </a:r>
              <a:endParaRPr kumimoji="0" lang="zh-CN" altLang="en-US" sz="2800" b="0">
                <a:latin typeface="Arial" panose="020B0604020202020204" pitchFamily="34" charset="0"/>
              </a:endParaRPr>
            </a:p>
          </p:txBody>
        </p:sp>
      </p:grpSp>
      <p:sp>
        <p:nvSpPr>
          <p:cNvPr id="416821" name="Rectangle 53">
            <a:extLst>
              <a:ext uri="{FF2B5EF4-FFF2-40B4-BE49-F238E27FC236}">
                <a16:creationId xmlns:a16="http://schemas.microsoft.com/office/drawing/2014/main" id="{B0638D0B-104F-4E72-87F4-4F8F017B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9499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可知</a:t>
            </a:r>
            <a:endParaRPr kumimoji="0"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416822" name="Object 54">
            <a:extLst>
              <a:ext uri="{FF2B5EF4-FFF2-40B4-BE49-F238E27FC236}">
                <a16:creationId xmlns:a16="http://schemas.microsoft.com/office/drawing/2014/main" id="{0CE0A718-35B4-4A54-AFED-B3FAE952A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6107113"/>
          <a:ext cx="16573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45" name="公式" r:id="rId40" imgW="1650960" imgH="279360" progId="Equation.3">
                  <p:embed/>
                </p:oleObj>
              </mc:Choice>
              <mc:Fallback>
                <p:oleObj name="公式" r:id="rId40" imgW="165096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107113"/>
                        <a:ext cx="165735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823" name="Line 55">
            <a:extLst>
              <a:ext uri="{FF2B5EF4-FFF2-40B4-BE49-F238E27FC236}">
                <a16:creationId xmlns:a16="http://schemas.microsoft.com/office/drawing/2014/main" id="{807A28F6-C055-43C2-B5FA-3D464D0B1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781300"/>
            <a:ext cx="0" cy="3744913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824" name="Rectangle 56">
            <a:extLst>
              <a:ext uri="{FF2B5EF4-FFF2-40B4-BE49-F238E27FC236}">
                <a16:creationId xmlns:a16="http://schemas.microsoft.com/office/drawing/2014/main" id="{524A96AC-9608-4E5F-8964-82D7A171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97038"/>
            <a:ext cx="734536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/>
              <a:t>曲线 </a:t>
            </a:r>
            <a:r>
              <a:rPr lang="en-US" altLang="zh-CN" sz="2800" i="1"/>
              <a:t>y</a:t>
            </a:r>
            <a:r>
              <a:rPr lang="en-US" altLang="zh-CN" sz="2800"/>
              <a:t>=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zh-CN" altLang="en-US" sz="2800"/>
              <a:t>与 </a:t>
            </a:r>
            <a:r>
              <a:rPr lang="en-US" altLang="zh-CN" sz="2800" i="1"/>
              <a:t>y</a:t>
            </a:r>
            <a:r>
              <a:rPr lang="en-US" altLang="zh-CN" sz="2800"/>
              <a:t>=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zh-CN" altLang="en-US" sz="2800"/>
              <a:t>有 </a:t>
            </a:r>
            <a:r>
              <a:rPr lang="en-US" altLang="zh-CN" sz="2800" i="1"/>
              <a:t>n</a:t>
            </a:r>
            <a:r>
              <a:rPr lang="en-US" altLang="zh-CN" sz="2800"/>
              <a:t> </a:t>
            </a:r>
            <a:r>
              <a:rPr lang="zh-CN" altLang="en-US" sz="2800"/>
              <a:t>个交点</a:t>
            </a:r>
            <a:r>
              <a:rPr lang="en-US" altLang="zh-CN" sz="2800"/>
              <a:t>, </a:t>
            </a:r>
            <a:r>
              <a:rPr lang="zh-CN" altLang="en-US" sz="2800"/>
              <a:t>也就是方程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)=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zh-CN" altLang="en-US" sz="2800"/>
              <a:t>有</a:t>
            </a:r>
            <a:r>
              <a:rPr lang="zh-CN" altLang="en-US" sz="2800" i="1"/>
              <a:t> </a:t>
            </a:r>
            <a:r>
              <a:rPr lang="en-US" altLang="zh-CN" sz="2800" i="1"/>
              <a:t>n</a:t>
            </a:r>
            <a:r>
              <a:rPr lang="en-US" altLang="zh-CN" sz="2800"/>
              <a:t> </a:t>
            </a:r>
            <a:r>
              <a:rPr lang="zh-CN" altLang="en-US" sz="2800"/>
              <a:t>个根</a:t>
            </a:r>
            <a:r>
              <a:rPr lang="en-US" altLang="zh-CN" sz="2800"/>
              <a:t>.</a:t>
            </a:r>
          </a:p>
        </p:txBody>
      </p:sp>
      <p:sp>
        <p:nvSpPr>
          <p:cNvPr id="416825" name="Text Box 57">
            <a:extLst>
              <a:ext uri="{FF2B5EF4-FFF2-40B4-BE49-F238E27FC236}">
                <a16:creationId xmlns:a16="http://schemas.microsoft.com/office/drawing/2014/main" id="{41D485F8-D91F-4280-A036-260B0CBA3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655638"/>
            <a:ext cx="8191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12  </a:t>
            </a:r>
            <a:r>
              <a:rPr lang="zh-CN" altLang="en-US" sz="2800"/>
              <a:t>若曲线 </a:t>
            </a:r>
            <a:r>
              <a:rPr lang="en-US" altLang="zh-CN" sz="2800" i="1"/>
              <a:t>y </a:t>
            </a:r>
            <a:r>
              <a:rPr lang="en-US" altLang="zh-CN" sz="2800">
                <a:latin typeface="Symbol" panose="05050102010706020507" pitchFamily="18" charset="2"/>
              </a:rPr>
              <a:t>= </a:t>
            </a:r>
            <a:r>
              <a:rPr lang="en-US" altLang="zh-CN" sz="2800" i="1"/>
              <a:t>x</a:t>
            </a:r>
            <a:r>
              <a:rPr lang="en-US" altLang="zh-CN" sz="2800" baseline="30000">
                <a:latin typeface="Symbol" panose="05050102010706020507" pitchFamily="18" charset="2"/>
              </a:rPr>
              <a:t>3 </a:t>
            </a:r>
            <a:r>
              <a:rPr lang="en-US" altLang="zh-CN" sz="2800">
                <a:latin typeface="Symbol" panose="05050102010706020507" pitchFamily="18" charset="2"/>
              </a:rPr>
              <a:t>+ </a:t>
            </a:r>
            <a:r>
              <a:rPr lang="en-US" altLang="zh-CN" sz="2800"/>
              <a:t>3</a:t>
            </a:r>
            <a:r>
              <a:rPr lang="en-US" altLang="zh-CN" sz="2800" i="1"/>
              <a:t>x</a:t>
            </a:r>
            <a:r>
              <a:rPr lang="en-US" altLang="zh-CN" sz="2800" baseline="30000">
                <a:latin typeface="Symbol" panose="05050102010706020507" pitchFamily="18" charset="2"/>
              </a:rPr>
              <a:t>2 </a:t>
            </a:r>
            <a:r>
              <a:rPr lang="en-US" altLang="zh-CN" sz="2800">
                <a:latin typeface="Symbol" panose="05050102010706020507" pitchFamily="18" charset="2"/>
              </a:rPr>
              <a:t>- </a:t>
            </a:r>
            <a:r>
              <a:rPr lang="en-US" altLang="zh-CN" sz="2800"/>
              <a:t>4</a:t>
            </a:r>
            <a:r>
              <a:rPr lang="en-US" altLang="zh-CN" sz="2800" i="1"/>
              <a:t>x </a:t>
            </a:r>
            <a:r>
              <a:rPr lang="en-US" altLang="zh-CN" sz="2800">
                <a:latin typeface="Symbol" panose="05050102010706020507" pitchFamily="18" charset="2"/>
              </a:rPr>
              <a:t>-</a:t>
            </a:r>
            <a:r>
              <a:rPr lang="en-US" altLang="zh-CN" sz="2800"/>
              <a:t>12 </a:t>
            </a:r>
            <a:r>
              <a:rPr lang="zh-CN" altLang="en-US" sz="2800"/>
              <a:t>与直线 </a:t>
            </a:r>
            <a:r>
              <a:rPr lang="en-US" altLang="zh-CN" sz="2800" i="1"/>
              <a:t>y </a:t>
            </a:r>
            <a:r>
              <a:rPr lang="en-US" altLang="zh-CN" sz="2800">
                <a:latin typeface="Symbol" panose="05050102010706020507" pitchFamily="18" charset="2"/>
              </a:rPr>
              <a:t>= </a:t>
            </a:r>
            <a:r>
              <a:rPr lang="en-US" altLang="zh-CN" sz="2800"/>
              <a:t>5</a:t>
            </a:r>
            <a:r>
              <a:rPr lang="en-US" altLang="zh-CN" sz="2800" i="1"/>
              <a:t>x </a:t>
            </a:r>
            <a:r>
              <a:rPr lang="en-US" altLang="zh-CN" sz="2800">
                <a:latin typeface="Symbol" panose="05050102010706020507" pitchFamily="18" charset="2"/>
              </a:rPr>
              <a:t>+ </a:t>
            </a:r>
            <a:r>
              <a:rPr lang="en-US" altLang="zh-CN" sz="2800" i="1"/>
              <a:t>b</a:t>
            </a:r>
            <a:r>
              <a:rPr lang="en-US" altLang="zh-CN" sz="2800"/>
              <a:t> </a:t>
            </a:r>
            <a:r>
              <a:rPr lang="zh-CN" altLang="en-US" sz="2800"/>
              <a:t>有三个不同的交点</a:t>
            </a:r>
            <a:r>
              <a:rPr lang="en-US" altLang="zh-CN" sz="2800"/>
              <a:t>, </a:t>
            </a:r>
            <a:r>
              <a:rPr lang="zh-CN" altLang="en-US" sz="2800"/>
              <a:t>求</a:t>
            </a:r>
            <a:r>
              <a:rPr lang="zh-CN" altLang="en-US" sz="2800" i="1"/>
              <a:t> </a:t>
            </a:r>
            <a:r>
              <a:rPr lang="en-US" altLang="zh-CN" sz="2800" i="1"/>
              <a:t>b</a:t>
            </a:r>
            <a:r>
              <a:rPr lang="en-US" altLang="zh-CN" sz="2800"/>
              <a:t> </a:t>
            </a:r>
            <a:r>
              <a:rPr lang="zh-CN" altLang="en-US" sz="2800"/>
              <a:t>值的范围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autoUpdateAnimBg="0"/>
      <p:bldP spid="416773" grpId="0"/>
      <p:bldP spid="416774" grpId="0"/>
      <p:bldP spid="416778" grpId="0"/>
      <p:bldP spid="416821" grpId="0"/>
      <p:bldP spid="416824" grpId="0"/>
      <p:bldP spid="4168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Line 2">
            <a:extLst>
              <a:ext uri="{FF2B5EF4-FFF2-40B4-BE49-F238E27FC236}">
                <a16:creationId xmlns:a16="http://schemas.microsoft.com/office/drawing/2014/main" id="{21BA2D4B-085C-48A0-AAF9-D191F599A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A30A19D7-834A-498B-A7C8-AA3D516A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填空题选讲</a:t>
            </a:r>
          </a:p>
        </p:txBody>
      </p:sp>
      <p:pic>
        <p:nvPicPr>
          <p:cNvPr id="423940" name="Picture 4">
            <a:extLst>
              <a:ext uri="{FF2B5EF4-FFF2-40B4-BE49-F238E27FC236}">
                <a16:creationId xmlns:a16="http://schemas.microsoft.com/office/drawing/2014/main" id="{BE4E0EA5-09F1-490F-86DC-C9A3EDBD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3941" name="Picture 5">
            <a:extLst>
              <a:ext uri="{FF2B5EF4-FFF2-40B4-BE49-F238E27FC236}">
                <a16:creationId xmlns:a16="http://schemas.microsoft.com/office/drawing/2014/main" id="{46EEC470-7C8D-45FF-86F4-FCB02207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675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3942" name="Object 6">
            <a:extLst>
              <a:ext uri="{FF2B5EF4-FFF2-40B4-BE49-F238E27FC236}">
                <a16:creationId xmlns:a16="http://schemas.microsoft.com/office/drawing/2014/main" id="{089ABBBD-9D7D-4150-8B67-0CBA25030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4138" y="2794000"/>
          <a:ext cx="350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4" name="Equation" r:id="rId5" imgW="3504960" imgH="368280" progId="Equation.DSMT4">
                  <p:embed/>
                </p:oleObj>
              </mc:Choice>
              <mc:Fallback>
                <p:oleObj name="Equation" r:id="rId5" imgW="350496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794000"/>
                        <a:ext cx="350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7">
            <a:extLst>
              <a:ext uri="{FF2B5EF4-FFF2-40B4-BE49-F238E27FC236}">
                <a16:creationId xmlns:a16="http://schemas.microsoft.com/office/drawing/2014/main" id="{BDFB3821-ACF1-4CB6-AADF-12296B473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3533775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45" name="Equation" r:id="rId7" imgW="2489040" imgH="431640" progId="Equation.DSMT4">
                  <p:embed/>
                </p:oleObj>
              </mc:Choice>
              <mc:Fallback>
                <p:oleObj name="Equation" r:id="rId7" imgW="24890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533775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Line 2">
            <a:extLst>
              <a:ext uri="{FF2B5EF4-FFF2-40B4-BE49-F238E27FC236}">
                <a16:creationId xmlns:a16="http://schemas.microsoft.com/office/drawing/2014/main" id="{C7B7AC19-DCB3-4113-A9F0-5002CD286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9E197259-2CF3-4BD6-AC58-4C4BF259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填空题选讲</a:t>
            </a:r>
          </a:p>
        </p:txBody>
      </p:sp>
      <p:pic>
        <p:nvPicPr>
          <p:cNvPr id="424964" name="Picture 4">
            <a:extLst>
              <a:ext uri="{FF2B5EF4-FFF2-40B4-BE49-F238E27FC236}">
                <a16:creationId xmlns:a16="http://schemas.microsoft.com/office/drawing/2014/main" id="{CFA7A601-6AA5-435C-807B-4685627C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4965" name="Picture 5">
            <a:extLst>
              <a:ext uri="{FF2B5EF4-FFF2-40B4-BE49-F238E27FC236}">
                <a16:creationId xmlns:a16="http://schemas.microsoft.com/office/drawing/2014/main" id="{18FB4241-EDF2-48E8-BA7A-D7360298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675"/>
            <a:ext cx="85328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4966" name="Object 6">
            <a:extLst>
              <a:ext uri="{FF2B5EF4-FFF2-40B4-BE49-F238E27FC236}">
                <a16:creationId xmlns:a16="http://schemas.microsoft.com/office/drawing/2014/main" id="{7EE55CC6-19A9-4541-A655-F9DF28671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46338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0" name="Equation" r:id="rId5" imgW="2489040" imgH="838080" progId="Equation.DSMT4">
                  <p:embed/>
                </p:oleObj>
              </mc:Choice>
              <mc:Fallback>
                <p:oleObj name="Equation" r:id="rId5" imgW="248904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46338"/>
                        <a:ext cx="248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7" name="Object 7">
            <a:extLst>
              <a:ext uri="{FF2B5EF4-FFF2-40B4-BE49-F238E27FC236}">
                <a16:creationId xmlns:a16="http://schemas.microsoft.com/office/drawing/2014/main" id="{6178C770-4D98-4F64-A236-1DC3E11A3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3663" y="2705100"/>
          <a:ext cx="1028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1" name="Equation" r:id="rId7" imgW="1028520" imgH="291960" progId="Equation.DSMT4">
                  <p:embed/>
                </p:oleObj>
              </mc:Choice>
              <mc:Fallback>
                <p:oleObj name="Equation" r:id="rId7" imgW="102852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2705100"/>
                        <a:ext cx="1028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8" name="Object 8">
            <a:extLst>
              <a:ext uri="{FF2B5EF4-FFF2-40B4-BE49-F238E27FC236}">
                <a16:creationId xmlns:a16="http://schemas.microsoft.com/office/drawing/2014/main" id="{9309C871-D85E-468A-911E-7648C4B5B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73463"/>
          <a:ext cx="275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2" name="Equation" r:id="rId9" imgW="2755800" imgH="368280" progId="Equation.DSMT4">
                  <p:embed/>
                </p:oleObj>
              </mc:Choice>
              <mc:Fallback>
                <p:oleObj name="Equation" r:id="rId9" imgW="2755800" imgH="368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3463"/>
                        <a:ext cx="275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9" name="Object 9">
            <a:extLst>
              <a:ext uri="{FF2B5EF4-FFF2-40B4-BE49-F238E27FC236}">
                <a16:creationId xmlns:a16="http://schemas.microsoft.com/office/drawing/2014/main" id="{ACD14957-D410-436E-80CC-0FF8CA6D5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13225"/>
          <a:ext cx="228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3" name="Equation" r:id="rId11" imgW="2286000" imgH="368280" progId="Equation.DSMT4">
                  <p:embed/>
                </p:oleObj>
              </mc:Choice>
              <mc:Fallback>
                <p:oleObj name="Equation" r:id="rId11" imgW="2286000" imgH="368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13225"/>
                        <a:ext cx="228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灯片编号占位符 1">
            <a:extLst>
              <a:ext uri="{FF2B5EF4-FFF2-40B4-BE49-F238E27FC236}">
                <a16:creationId xmlns:a16="http://schemas.microsoft.com/office/drawing/2014/main" id="{C9E6208D-6E39-4527-8CF5-847C57E75198}"/>
              </a:ext>
            </a:extLst>
          </p:cNvPr>
          <p:cNvSpPr txBox="1">
            <a:spLocks noGrp="1"/>
          </p:cNvSpPr>
          <p:nvPr/>
        </p:nvSpPr>
        <p:spPr bwMode="auto">
          <a:xfrm>
            <a:off x="107950" y="6524625"/>
            <a:ext cx="7921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/>
            <a:fld id="{84A7965C-A901-4085-A80E-7703EE2CD42E}" type="slidenum">
              <a:rPr lang="en-US" altLang="zh-CN" sz="1400">
                <a:solidFill>
                  <a:srgbClr val="0000FF"/>
                </a:solidFill>
              </a:rPr>
              <a:pPr algn="r"/>
              <a:t>15</a:t>
            </a:fld>
            <a:endParaRPr lang="en-US" altLang="zh-CN" sz="1400">
              <a:solidFill>
                <a:srgbClr val="0000FF"/>
              </a:solidFill>
            </a:endParaRPr>
          </a:p>
        </p:txBody>
      </p:sp>
      <p:sp>
        <p:nvSpPr>
          <p:cNvPr id="362498" name="Text Box 2">
            <a:extLst>
              <a:ext uri="{FF2B5EF4-FFF2-40B4-BE49-F238E27FC236}">
                <a16:creationId xmlns:a16="http://schemas.microsoft.com/office/drawing/2014/main" id="{6C78D327-E2A0-4865-A9B2-EC2EBE1B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16287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2499" name="Text Box 3">
            <a:extLst>
              <a:ext uri="{FF2B5EF4-FFF2-40B4-BE49-F238E27FC236}">
                <a16:creationId xmlns:a16="http://schemas.microsoft.com/office/drawing/2014/main" id="{B4F4E991-2347-418C-B743-097FBA3F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478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62500" name="Object 4">
            <a:extLst>
              <a:ext uri="{FF2B5EF4-FFF2-40B4-BE49-F238E27FC236}">
                <a16:creationId xmlns:a16="http://schemas.microsoft.com/office/drawing/2014/main" id="{7F10F923-1E6F-4892-BA8D-A242FB3FF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1412875"/>
          <a:ext cx="23955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0" name="公式" r:id="rId3" imgW="1041120" imgH="393480" progId="Equation.3">
                  <p:embed/>
                </p:oleObj>
              </mc:Choice>
              <mc:Fallback>
                <p:oleObj name="公式" r:id="rId3" imgW="1041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412875"/>
                        <a:ext cx="23955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4B9F9193-0C38-4ACA-B2A9-9737DFDD6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628775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1" name="公式" r:id="rId5" imgW="393480" imgH="228600" progId="Equation.3">
                  <p:embed/>
                </p:oleObj>
              </mc:Choice>
              <mc:Fallback>
                <p:oleObj name="公式" r:id="rId5" imgW="393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628775"/>
                        <a:ext cx="9032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>
            <a:extLst>
              <a:ext uri="{FF2B5EF4-FFF2-40B4-BE49-F238E27FC236}">
                <a16:creationId xmlns:a16="http://schemas.microsoft.com/office/drawing/2014/main" id="{40D1CA2A-AC97-4808-8BDD-50909659B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225" y="2276475"/>
          <a:ext cx="4246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2" name="公式" r:id="rId7" imgW="1841400" imgH="419040" progId="Equation.3">
                  <p:embed/>
                </p:oleObj>
              </mc:Choice>
              <mc:Fallback>
                <p:oleObj name="公式" r:id="rId7" imgW="18414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276475"/>
                        <a:ext cx="42465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>
            <a:extLst>
              <a:ext uri="{FF2B5EF4-FFF2-40B4-BE49-F238E27FC236}">
                <a16:creationId xmlns:a16="http://schemas.microsoft.com/office/drawing/2014/main" id="{2850789A-1F40-458E-A7FD-3630336AD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228975"/>
          <a:ext cx="324643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3" name="公式" r:id="rId9" imgW="1409400" imgH="761760" progId="Equation.3">
                  <p:embed/>
                </p:oleObj>
              </mc:Choice>
              <mc:Fallback>
                <p:oleObj name="公式" r:id="rId9" imgW="1409400" imgH="761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28975"/>
                        <a:ext cx="3246438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>
            <a:extLst>
              <a:ext uri="{FF2B5EF4-FFF2-40B4-BE49-F238E27FC236}">
                <a16:creationId xmlns:a16="http://schemas.microsoft.com/office/drawing/2014/main" id="{E65F48FE-827A-44A2-B94B-1F4D63625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3644900"/>
          <a:ext cx="25368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4" name="公式" r:id="rId11" imgW="1104840" imgH="393480" progId="Equation.3">
                  <p:embed/>
                </p:oleObj>
              </mc:Choice>
              <mc:Fallback>
                <p:oleObj name="公式" r:id="rId11" imgW="11048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3644900"/>
                        <a:ext cx="25368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5" name="Object 9">
            <a:extLst>
              <a:ext uri="{FF2B5EF4-FFF2-40B4-BE49-F238E27FC236}">
                <a16:creationId xmlns:a16="http://schemas.microsoft.com/office/drawing/2014/main" id="{BABFA823-BB68-4179-90AD-39652155E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0275" y="3878263"/>
          <a:ext cx="820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5" name="公式" r:id="rId13" imgW="355320" imgH="203040" progId="Equation.3">
                  <p:embed/>
                </p:oleObj>
              </mc:Choice>
              <mc:Fallback>
                <p:oleObj name="公式" r:id="rId13" imgW="3553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3878263"/>
                        <a:ext cx="820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6" name="Object 10">
            <a:extLst>
              <a:ext uri="{FF2B5EF4-FFF2-40B4-BE49-F238E27FC236}">
                <a16:creationId xmlns:a16="http://schemas.microsoft.com/office/drawing/2014/main" id="{6C3569CD-D6E3-44AD-97D0-7CCE62919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4941888"/>
          <a:ext cx="16049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6" name="公式" r:id="rId15" imgW="698400" imgH="215640" progId="Equation.3">
                  <p:embed/>
                </p:oleObj>
              </mc:Choice>
              <mc:Fallback>
                <p:oleObj name="公式" r:id="rId15" imgW="6984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941888"/>
                        <a:ext cx="16049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4" name="Line 12">
            <a:extLst>
              <a:ext uri="{FF2B5EF4-FFF2-40B4-BE49-F238E27FC236}">
                <a16:creationId xmlns:a16="http://schemas.microsoft.com/office/drawing/2014/main" id="{37A8CB2A-436A-414F-A320-3EDB1A1A5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8045" name="Object 13">
            <a:extLst>
              <a:ext uri="{FF2B5EF4-FFF2-40B4-BE49-F238E27FC236}">
                <a16:creationId xmlns:a16="http://schemas.microsoft.com/office/drawing/2014/main" id="{55E35AC6-973B-412C-9EC5-E95B63B8A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185738"/>
          <a:ext cx="7788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57" name="公式" r:id="rId17" imgW="3530520" imgH="393480" progId="Equation.3">
                  <p:embed/>
                </p:oleObj>
              </mc:Choice>
              <mc:Fallback>
                <p:oleObj name="公式" r:id="rId17" imgW="35305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85738"/>
                        <a:ext cx="77882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46" name="Group 14">
            <a:extLst>
              <a:ext uri="{FF2B5EF4-FFF2-40B4-BE49-F238E27FC236}">
                <a16:creationId xmlns:a16="http://schemas.microsoft.com/office/drawing/2014/main" id="{B4E8FD95-3E7C-4415-9B96-AB4C0133B67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557838"/>
            <a:ext cx="8785225" cy="966787"/>
            <a:chOff x="113" y="3501"/>
            <a:chExt cx="5534" cy="609"/>
          </a:xfrm>
        </p:grpSpPr>
        <p:sp>
          <p:nvSpPr>
            <p:cNvPr id="428047" name="Text Box 15">
              <a:extLst>
                <a:ext uri="{FF2B5EF4-FFF2-40B4-BE49-F238E27FC236}">
                  <a16:creationId xmlns:a16="http://schemas.microsoft.com/office/drawing/2014/main" id="{F8155A68-00F8-4A34-B336-B674E53AF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501"/>
              <a:ext cx="5534" cy="609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1"/>
                  </a:solidFill>
                  <a:ea typeface="宋体" panose="02010600030101010101" pitchFamily="2" charset="-122"/>
                </a:rPr>
                <a:t> 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endParaRPr lang="en-US" altLang="zh-CN" sz="80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28048" name="Object 16">
              <a:extLst>
                <a:ext uri="{FF2B5EF4-FFF2-40B4-BE49-F238E27FC236}">
                  <a16:creationId xmlns:a16="http://schemas.microsoft.com/office/drawing/2014/main" id="{18077B0F-C5B6-43EB-9269-64C7456F79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3515"/>
            <a:ext cx="268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058" name="公式" r:id="rId19" imgW="1854000" imgH="393480" progId="Equation.3">
                    <p:embed/>
                  </p:oleObj>
                </mc:Choice>
                <mc:Fallback>
                  <p:oleObj name="公式" r:id="rId19" imgW="185400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515"/>
                          <a:ext cx="268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8049" name="Object 17">
              <a:extLst>
                <a:ext uri="{FF2B5EF4-FFF2-40B4-BE49-F238E27FC236}">
                  <a16:creationId xmlns:a16="http://schemas.microsoft.com/office/drawing/2014/main" id="{AD995CDE-25E8-4D4E-BBE9-6BE805D08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3514"/>
            <a:ext cx="1560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059" name="公式" r:id="rId21" imgW="1079280" imgH="393480" progId="Equation.3">
                    <p:embed/>
                  </p:oleObj>
                </mc:Choice>
                <mc:Fallback>
                  <p:oleObj name="公式" r:id="rId21" imgW="107928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3514"/>
                          <a:ext cx="1560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utoUpdateAnimBg="0"/>
      <p:bldP spid="3624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Line 2">
            <a:extLst>
              <a:ext uri="{FF2B5EF4-FFF2-40B4-BE49-F238E27FC236}">
                <a16:creationId xmlns:a16="http://schemas.microsoft.com/office/drawing/2014/main" id="{D9D40A35-7D85-4752-AFED-421017589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D23C153A-D77C-40C5-AFC8-6400C8EB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填空题选讲</a:t>
            </a:r>
          </a:p>
        </p:txBody>
      </p:sp>
      <p:pic>
        <p:nvPicPr>
          <p:cNvPr id="432132" name="Picture 4">
            <a:extLst>
              <a:ext uri="{FF2B5EF4-FFF2-40B4-BE49-F238E27FC236}">
                <a16:creationId xmlns:a16="http://schemas.microsoft.com/office/drawing/2014/main" id="{FF3149F5-1452-4370-BE76-8AA950A4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2133" name="Picture 5">
            <a:extLst>
              <a:ext uri="{FF2B5EF4-FFF2-40B4-BE49-F238E27FC236}">
                <a16:creationId xmlns:a16="http://schemas.microsoft.com/office/drawing/2014/main" id="{94918A09-6C44-4B6C-930C-F3074827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7338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2134" name="Object 6">
            <a:extLst>
              <a:ext uri="{FF2B5EF4-FFF2-40B4-BE49-F238E27FC236}">
                <a16:creationId xmlns:a16="http://schemas.microsoft.com/office/drawing/2014/main" id="{9F3749D4-7CF7-43CF-859A-BEE95F941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133600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3" name="Equation" r:id="rId5" imgW="2869920" imgH="838080" progId="Equation.DSMT4">
                  <p:embed/>
                </p:oleObj>
              </mc:Choice>
              <mc:Fallback>
                <p:oleObj name="Equation" r:id="rId5" imgW="286992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33600"/>
                        <a:ext cx="287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5" name="Object 7">
            <a:extLst>
              <a:ext uri="{FF2B5EF4-FFF2-40B4-BE49-F238E27FC236}">
                <a16:creationId xmlns:a16="http://schemas.microsoft.com/office/drawing/2014/main" id="{05A3DAAD-0805-42C1-B1E4-F1E45B1C6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3125788"/>
          <a:ext cx="63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4" name="Equation" r:id="rId7" imgW="634680" imgH="291960" progId="Equation.DSMT4">
                  <p:embed/>
                </p:oleObj>
              </mc:Choice>
              <mc:Fallback>
                <p:oleObj name="Equation" r:id="rId7" imgW="63468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125788"/>
                        <a:ext cx="63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6" name="Text Box 8">
            <a:extLst>
              <a:ext uri="{FF2B5EF4-FFF2-40B4-BE49-F238E27FC236}">
                <a16:creationId xmlns:a16="http://schemas.microsoft.com/office/drawing/2014/main" id="{0631B930-97C6-4D83-BE38-FE13C8F16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997200"/>
            <a:ext cx="8651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>
                <a:ea typeface="楷体_GB2312" pitchFamily="49" charset="-122"/>
              </a:rPr>
              <a:t>驻点</a:t>
            </a:r>
          </a:p>
        </p:txBody>
      </p:sp>
      <p:sp>
        <p:nvSpPr>
          <p:cNvPr id="432137" name="Text Box 9">
            <a:extLst>
              <a:ext uri="{FF2B5EF4-FFF2-40B4-BE49-F238E27FC236}">
                <a16:creationId xmlns:a16="http://schemas.microsoft.com/office/drawing/2014/main" id="{C8EE9BD0-A24D-4C36-B857-2DE5941BE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73463"/>
            <a:ext cx="158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>
                <a:ea typeface="楷体_GB2312" pitchFamily="49" charset="-122"/>
              </a:rPr>
              <a:t>不可导点   </a:t>
            </a:r>
          </a:p>
        </p:txBody>
      </p:sp>
      <p:graphicFrame>
        <p:nvGraphicFramePr>
          <p:cNvPr id="432138" name="Object 10">
            <a:extLst>
              <a:ext uri="{FF2B5EF4-FFF2-40B4-BE49-F238E27FC236}">
                <a16:creationId xmlns:a16="http://schemas.microsoft.com/office/drawing/2014/main" id="{2CFFF026-FAD3-4101-BA83-2DF30DB2F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3675" y="3684588"/>
          <a:ext cx="685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5" name="Equation" r:id="rId9" imgW="685800" imgH="291960" progId="Equation.DSMT4">
                  <p:embed/>
                </p:oleObj>
              </mc:Choice>
              <mc:Fallback>
                <p:oleObj name="Equation" r:id="rId9" imgW="68580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684588"/>
                        <a:ext cx="685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9" name="Object 11">
            <a:extLst>
              <a:ext uri="{FF2B5EF4-FFF2-40B4-BE49-F238E27FC236}">
                <a16:creationId xmlns:a16="http://schemas.microsoft.com/office/drawing/2014/main" id="{2D5A0AB6-212C-40E2-B7F8-2A12AAF46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84663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6" name="Equation" r:id="rId11" imgW="2336760" imgH="368280" progId="Equation.DSMT4">
                  <p:embed/>
                </p:oleObj>
              </mc:Choice>
              <mc:Fallback>
                <p:oleObj name="Equation" r:id="rId11" imgW="2336760" imgH="368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84663"/>
                        <a:ext cx="233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0" name="Object 12">
            <a:extLst>
              <a:ext uri="{FF2B5EF4-FFF2-40B4-BE49-F238E27FC236}">
                <a16:creationId xmlns:a16="http://schemas.microsoft.com/office/drawing/2014/main" id="{4FC92012-C680-40FF-8505-4F67BE135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932363"/>
          <a:ext cx="275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7" name="Equation" r:id="rId13" imgW="2755800" imgH="368280" progId="Equation.DSMT4">
                  <p:embed/>
                </p:oleObj>
              </mc:Choice>
              <mc:Fallback>
                <p:oleObj name="Equation" r:id="rId13" imgW="2755800" imgH="368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32363"/>
                        <a:ext cx="275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1" name="Object 13">
            <a:extLst>
              <a:ext uri="{FF2B5EF4-FFF2-40B4-BE49-F238E27FC236}">
                <a16:creationId xmlns:a16="http://schemas.microsoft.com/office/drawing/2014/main" id="{83BCA2D8-9629-43EB-BDF5-57CAFED3E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81650"/>
          <a:ext cx="228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8" name="Equation" r:id="rId15" imgW="2286000" imgH="368280" progId="Equation.DSMT4">
                  <p:embed/>
                </p:oleObj>
              </mc:Choice>
              <mc:Fallback>
                <p:oleObj name="Equation" r:id="rId15" imgW="2286000" imgH="368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1650"/>
                        <a:ext cx="228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2" name="Object 14">
            <a:extLst>
              <a:ext uri="{FF2B5EF4-FFF2-40B4-BE49-F238E27FC236}">
                <a16:creationId xmlns:a16="http://schemas.microsoft.com/office/drawing/2014/main" id="{A87C292F-024D-4AC7-93D8-61EEF0670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095500"/>
          <a:ext cx="1701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9" name="Equation" r:id="rId17" imgW="1701720" imgH="901440" progId="Equation.DSMT4">
                  <p:embed/>
                </p:oleObj>
              </mc:Choice>
              <mc:Fallback>
                <p:oleObj name="Equation" r:id="rId17" imgW="1701720" imgH="9014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95500"/>
                        <a:ext cx="1701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6" grpId="0"/>
      <p:bldP spid="432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>
            <a:extLst>
              <a:ext uri="{FF2B5EF4-FFF2-40B4-BE49-F238E27FC236}">
                <a16:creationId xmlns:a16="http://schemas.microsoft.com/office/drawing/2014/main" id="{5B72BE2F-8F18-4A81-9D15-AD75E225A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64275"/>
            <a:ext cx="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zh-CN" sz="2800" b="0"/>
          </a:p>
        </p:txBody>
      </p:sp>
      <p:sp>
        <p:nvSpPr>
          <p:cNvPr id="429059" name="Text Box 3">
            <a:extLst>
              <a:ext uri="{FF2B5EF4-FFF2-40B4-BE49-F238E27FC236}">
                <a16:creationId xmlns:a16="http://schemas.microsoft.com/office/drawing/2014/main" id="{A6C2AB73-722C-405E-94D6-EC41D573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0">
                <a:solidFill>
                  <a:srgbClr val="000000"/>
                </a:solidFill>
              </a:rPr>
              <a:t>这个函数的定义域为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29060" name="Text Box 4">
            <a:extLst>
              <a:ext uri="{FF2B5EF4-FFF2-40B4-BE49-F238E27FC236}">
                <a16:creationId xmlns:a16="http://schemas.microsoft.com/office/drawing/2014/main" id="{CE1DFBBE-DFFF-4C40-9A39-7DAA78DF8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en-US" altLang="zh-CN" sz="2800" b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0">
                <a:solidFill>
                  <a:srgbClr val="0000FF"/>
                </a:solidFill>
              </a:rPr>
              <a:t>求函数</a:t>
            </a:r>
            <a:r>
              <a:rPr lang="zh-CN" altLang="en-US" sz="2800" b="0" i="1">
                <a:solidFill>
                  <a:srgbClr val="0000FF"/>
                </a:solidFill>
              </a:rPr>
              <a:t>                     </a:t>
            </a:r>
            <a:r>
              <a:rPr lang="zh-CN" altLang="en-US" sz="2800" b="0">
                <a:solidFill>
                  <a:srgbClr val="0000FF"/>
                </a:solidFill>
              </a:rPr>
              <a:t>的单调区间和极值</a:t>
            </a:r>
            <a:r>
              <a:rPr lang="zh-CN" altLang="en-US" sz="2800" b="0">
                <a:solidFill>
                  <a:srgbClr val="0000FF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 </a:t>
            </a:r>
          </a:p>
        </p:txBody>
      </p:sp>
      <p:graphicFrame>
        <p:nvGraphicFramePr>
          <p:cNvPr id="429061" name="Object 5">
            <a:extLst>
              <a:ext uri="{FF2B5EF4-FFF2-40B4-BE49-F238E27FC236}">
                <a16:creationId xmlns:a16="http://schemas.microsoft.com/office/drawing/2014/main" id="{879E3F66-2E95-47F6-A046-5DF70086B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20650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96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20650"/>
                        <a:ext cx="175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2" name="Object 6">
            <a:extLst>
              <a:ext uri="{FF2B5EF4-FFF2-40B4-BE49-F238E27FC236}">
                <a16:creationId xmlns:a16="http://schemas.microsoft.com/office/drawing/2014/main" id="{00CF8F5C-6295-4E35-A99B-D577BD9D9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5475" y="1341438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97" name="公式" r:id="rId5" imgW="761760" imgH="419040" progId="Equation.3">
                  <p:embed/>
                </p:oleObj>
              </mc:Choice>
              <mc:Fallback>
                <p:oleObj name="公式" r:id="rId5" imgW="7617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341438"/>
                        <a:ext cx="152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3" name="Text Box 7">
            <a:extLst>
              <a:ext uri="{FF2B5EF4-FFF2-40B4-BE49-F238E27FC236}">
                <a16:creationId xmlns:a16="http://schemas.microsoft.com/office/drawing/2014/main" id="{6D9705A8-460B-4A7A-8F6F-A98FFD15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24075"/>
            <a:ext cx="8686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驻点 </a:t>
            </a:r>
            <a:r>
              <a:rPr lang="en-US" altLang="zh-CN" sz="2800" b="0" i="1">
                <a:solidFill>
                  <a:srgbClr val="000000"/>
                </a:solidFill>
              </a:rPr>
              <a:t>x </a:t>
            </a:r>
            <a:r>
              <a:rPr lang="en-US" altLang="zh-CN" sz="2800" b="0">
                <a:solidFill>
                  <a:srgbClr val="000000"/>
                </a:solidFill>
              </a:rPr>
              <a:t>= 1, </a:t>
            </a:r>
            <a:r>
              <a:rPr lang="zh-CN" altLang="en-US" sz="2800" b="0">
                <a:solidFill>
                  <a:srgbClr val="000000"/>
                </a:solidFill>
              </a:rPr>
              <a:t>不可导点 </a:t>
            </a:r>
            <a:r>
              <a:rPr lang="en-US" altLang="zh-CN" sz="2800" b="0" i="1">
                <a:solidFill>
                  <a:srgbClr val="000000"/>
                </a:solidFill>
              </a:rPr>
              <a:t>x </a:t>
            </a:r>
            <a:r>
              <a:rPr lang="en-US" altLang="zh-CN" sz="2800" b="0">
                <a:solidFill>
                  <a:srgbClr val="000000"/>
                </a:solidFill>
              </a:rPr>
              <a:t>= 0 ,</a:t>
            </a:r>
          </a:p>
        </p:txBody>
      </p:sp>
      <p:grpSp>
        <p:nvGrpSpPr>
          <p:cNvPr id="429064" name="Group 8">
            <a:extLst>
              <a:ext uri="{FF2B5EF4-FFF2-40B4-BE49-F238E27FC236}">
                <a16:creationId xmlns:a16="http://schemas.microsoft.com/office/drawing/2014/main" id="{94F777AD-9516-4E8D-9FEC-79C801A9F39A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2692400"/>
            <a:ext cx="5551488" cy="504825"/>
            <a:chOff x="1200" y="2064"/>
            <a:chExt cx="3497" cy="318"/>
          </a:xfrm>
        </p:grpSpPr>
        <p:sp>
          <p:nvSpPr>
            <p:cNvPr id="429065" name="Rectangle 9">
              <a:extLst>
                <a:ext uri="{FF2B5EF4-FFF2-40B4-BE49-F238E27FC236}">
                  <a16:creationId xmlns:a16="http://schemas.microsoft.com/office/drawing/2014/main" id="{48436788-FFBC-440D-94DB-5046D052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64"/>
              <a:ext cx="78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(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</a:t>
              </a:r>
              <a:r>
                <a:rPr lang="en-US" altLang="zh-CN" sz="2800" b="0">
                  <a:solidFill>
                    <a:srgbClr val="000000"/>
                  </a:solidFill>
                </a:rPr>
                <a:t> 0)</a:t>
              </a:r>
              <a:endParaRPr lang="en-US" altLang="zh-CN" sz="28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29066" name="Rectangle 10">
              <a:extLst>
                <a:ext uri="{FF2B5EF4-FFF2-40B4-BE49-F238E27FC236}">
                  <a16:creationId xmlns:a16="http://schemas.microsoft.com/office/drawing/2014/main" id="{F76A2B85-2134-44CD-A6E3-86EBE3414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064"/>
              <a:ext cx="67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429067" name="Rectangle 11">
              <a:extLst>
                <a:ext uri="{FF2B5EF4-FFF2-40B4-BE49-F238E27FC236}">
                  <a16:creationId xmlns:a16="http://schemas.microsoft.com/office/drawing/2014/main" id="{BDAD7DF5-DBE3-4D47-939F-B5D42848A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64"/>
              <a:ext cx="61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(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0</a:t>
              </a:r>
              <a:r>
                <a:rPr lang="en-US" altLang="zh-CN" sz="2800" b="0">
                  <a:solidFill>
                    <a:srgbClr val="000000"/>
                  </a:solidFill>
                </a:rPr>
                <a:t> 1)</a:t>
              </a:r>
              <a:endParaRPr lang="en-US" altLang="zh-CN" sz="28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29068" name="Rectangle 12">
              <a:extLst>
                <a:ext uri="{FF2B5EF4-FFF2-40B4-BE49-F238E27FC236}">
                  <a16:creationId xmlns:a16="http://schemas.microsoft.com/office/drawing/2014/main" id="{EE02CE5D-50E5-4A5E-BF4C-3BD4A4692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064"/>
              <a:ext cx="11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9069" name="Rectangle 13">
              <a:extLst>
                <a:ext uri="{FF2B5EF4-FFF2-40B4-BE49-F238E27FC236}">
                  <a16:creationId xmlns:a16="http://schemas.microsoft.com/office/drawing/2014/main" id="{21407D5D-B168-4809-8E9C-706E3569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64"/>
              <a:ext cx="66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>
                  <a:solidFill>
                    <a:srgbClr val="000000"/>
                  </a:solidFill>
                </a:rPr>
                <a:t>(1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</a:t>
              </a:r>
              <a:r>
                <a:rPr lang="en-US" altLang="zh-CN" sz="2800" b="0">
                  <a:solidFill>
                    <a:srgbClr val="000000"/>
                  </a:solidFill>
                </a:rPr>
                <a:t> 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</a:t>
              </a:r>
              <a:r>
                <a:rPr lang="en-US" altLang="zh-CN" sz="2800" b="0">
                  <a:solidFill>
                    <a:srgbClr val="000000"/>
                  </a:solidFill>
                </a:rPr>
                <a:t>)</a:t>
              </a:r>
              <a:endParaRPr lang="en-US" altLang="zh-CN" sz="2800" b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429070" name="Rectangle 14">
            <a:extLst>
              <a:ext uri="{FF2B5EF4-FFF2-40B4-BE49-F238E27FC236}">
                <a16:creationId xmlns:a16="http://schemas.microsoft.com/office/drawing/2014/main" id="{4305CFDA-5E73-4423-B237-965D57FB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197225"/>
            <a:ext cx="12525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</a:p>
        </p:txBody>
      </p:sp>
      <p:sp>
        <p:nvSpPr>
          <p:cNvPr id="429071" name="Rectangle 15">
            <a:extLst>
              <a:ext uri="{FF2B5EF4-FFF2-40B4-BE49-F238E27FC236}">
                <a16:creationId xmlns:a16="http://schemas.microsoft.com/office/drawing/2014/main" id="{61A2E0AF-F6BC-434D-99E6-3FA5EDAE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197225"/>
            <a:ext cx="1066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不可导</a:t>
            </a:r>
          </a:p>
        </p:txBody>
      </p:sp>
      <p:sp>
        <p:nvSpPr>
          <p:cNvPr id="429072" name="Rectangle 16">
            <a:extLst>
              <a:ext uri="{FF2B5EF4-FFF2-40B4-BE49-F238E27FC236}">
                <a16:creationId xmlns:a16="http://schemas.microsoft.com/office/drawing/2014/main" id="{94703EFB-BC6E-4533-8A35-3C313FAA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197225"/>
            <a:ext cx="977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</a:p>
        </p:txBody>
      </p:sp>
      <p:sp>
        <p:nvSpPr>
          <p:cNvPr id="429073" name="Rectangle 17">
            <a:extLst>
              <a:ext uri="{FF2B5EF4-FFF2-40B4-BE49-F238E27FC236}">
                <a16:creationId xmlns:a16="http://schemas.microsoft.com/office/drawing/2014/main" id="{84525E72-D3B5-4216-B32B-8561DD497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197225"/>
            <a:ext cx="180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29074" name="Rectangle 18">
            <a:extLst>
              <a:ext uri="{FF2B5EF4-FFF2-40B4-BE49-F238E27FC236}">
                <a16:creationId xmlns:a16="http://schemas.microsoft.com/office/drawing/2014/main" id="{B5D5CFA6-E569-4E16-B563-881EA0A1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197225"/>
            <a:ext cx="105568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</a:p>
        </p:txBody>
      </p:sp>
      <p:grpSp>
        <p:nvGrpSpPr>
          <p:cNvPr id="429075" name="Group 19">
            <a:extLst>
              <a:ext uri="{FF2B5EF4-FFF2-40B4-BE49-F238E27FC236}">
                <a16:creationId xmlns:a16="http://schemas.microsoft.com/office/drawing/2014/main" id="{F53A0874-4B6F-4CCA-8390-F20712A47FF3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692400"/>
            <a:ext cx="868363" cy="1549400"/>
            <a:chOff x="653" y="2064"/>
            <a:chExt cx="430" cy="976"/>
          </a:xfrm>
        </p:grpSpPr>
        <p:sp>
          <p:nvSpPr>
            <p:cNvPr id="429076" name="Rectangle 20">
              <a:extLst>
                <a:ext uri="{FF2B5EF4-FFF2-40B4-BE49-F238E27FC236}">
                  <a16:creationId xmlns:a16="http://schemas.microsoft.com/office/drawing/2014/main" id="{5CA421E9-AFB2-48E6-96ED-61FA82DC1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064"/>
              <a:ext cx="4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 i="1">
                  <a:solidFill>
                    <a:srgbClr val="000000"/>
                  </a:solidFill>
                </a:rPr>
                <a:t>x</a:t>
              </a:r>
              <a:endParaRPr lang="en-US" altLang="zh-CN" sz="2800" b="0">
                <a:solidFill>
                  <a:srgbClr val="000000"/>
                </a:solidFill>
              </a:endParaRPr>
            </a:p>
          </p:txBody>
        </p:sp>
        <p:sp>
          <p:nvSpPr>
            <p:cNvPr id="429077" name="Rectangle 21">
              <a:extLst>
                <a:ext uri="{FF2B5EF4-FFF2-40B4-BE49-F238E27FC236}">
                  <a16:creationId xmlns:a16="http://schemas.microsoft.com/office/drawing/2014/main" id="{515FB783-25AA-4066-86D5-0974B3E3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382"/>
              <a:ext cx="4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 i="1">
                  <a:solidFill>
                    <a:schemeClr val="tx2"/>
                  </a:solidFill>
                </a:rPr>
                <a:t> </a:t>
              </a:r>
              <a:r>
                <a:rPr lang="en-US" altLang="zh-CN" sz="2800" b="0" i="1">
                  <a:solidFill>
                    <a:srgbClr val="000000"/>
                  </a:solidFill>
                </a:rPr>
                <a:t>y</a:t>
              </a:r>
              <a:r>
                <a:rPr lang="en-US" altLang="zh-CN" sz="2800" b="0">
                  <a:solidFill>
                    <a:srgbClr val="000000"/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2800" b="0">
                  <a:solidFill>
                    <a:schemeClr val="tx2"/>
                  </a:solidFill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429078" name="Rectangle 22">
              <a:extLst>
                <a:ext uri="{FF2B5EF4-FFF2-40B4-BE49-F238E27FC236}">
                  <a16:creationId xmlns:a16="http://schemas.microsoft.com/office/drawing/2014/main" id="{0BE1D4F9-29A0-445D-BE5A-C67AC449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722"/>
              <a:ext cx="43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2800" b="0" i="1">
                  <a:solidFill>
                    <a:srgbClr val="000000"/>
                  </a:solidFill>
                </a:rPr>
                <a:t>y</a:t>
              </a:r>
              <a:endParaRPr lang="en-US" altLang="zh-CN" sz="2800" b="0">
                <a:solidFill>
                  <a:srgbClr val="000000"/>
                </a:solidFill>
              </a:endParaRPr>
            </a:p>
          </p:txBody>
        </p:sp>
      </p:grpSp>
      <p:sp>
        <p:nvSpPr>
          <p:cNvPr id="429079" name="Rectangle 23">
            <a:extLst>
              <a:ext uri="{FF2B5EF4-FFF2-40B4-BE49-F238E27FC236}">
                <a16:creationId xmlns:a16="http://schemas.microsoft.com/office/drawing/2014/main" id="{253E9469-DE04-4F27-B30F-1994BD65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736975"/>
            <a:ext cx="12525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↗</a:t>
            </a:r>
          </a:p>
        </p:txBody>
      </p:sp>
      <p:sp>
        <p:nvSpPr>
          <p:cNvPr id="429080" name="Rectangle 24">
            <a:extLst>
              <a:ext uri="{FF2B5EF4-FFF2-40B4-BE49-F238E27FC236}">
                <a16:creationId xmlns:a16="http://schemas.microsoft.com/office/drawing/2014/main" id="{D912DEC7-77CA-4D65-9C7C-1AE626D2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3736975"/>
            <a:ext cx="1066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29081" name="Rectangle 25">
            <a:extLst>
              <a:ext uri="{FF2B5EF4-FFF2-40B4-BE49-F238E27FC236}">
                <a16:creationId xmlns:a16="http://schemas.microsoft.com/office/drawing/2014/main" id="{D56BAEBC-B3F3-4DDB-967D-A09787571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36975"/>
            <a:ext cx="977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↘</a:t>
            </a:r>
          </a:p>
        </p:txBody>
      </p:sp>
      <p:grpSp>
        <p:nvGrpSpPr>
          <p:cNvPr id="429082" name="Group 26">
            <a:extLst>
              <a:ext uri="{FF2B5EF4-FFF2-40B4-BE49-F238E27FC236}">
                <a16:creationId xmlns:a16="http://schemas.microsoft.com/office/drawing/2014/main" id="{68EFAB63-8738-4B09-B6EC-BD44CA1A241F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2763838"/>
            <a:ext cx="6705600" cy="1524000"/>
            <a:chOff x="528" y="2109"/>
            <a:chExt cx="4224" cy="960"/>
          </a:xfrm>
        </p:grpSpPr>
        <p:sp>
          <p:nvSpPr>
            <p:cNvPr id="429083" name="Rectangle 27">
              <a:extLst>
                <a:ext uri="{FF2B5EF4-FFF2-40B4-BE49-F238E27FC236}">
                  <a16:creationId xmlns:a16="http://schemas.microsoft.com/office/drawing/2014/main" id="{CE8D6F94-D4BE-4D88-9DE5-12CC7887B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09"/>
              <a:ext cx="4224" cy="96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4" name="Line 28">
              <a:extLst>
                <a:ext uri="{FF2B5EF4-FFF2-40B4-BE49-F238E27FC236}">
                  <a16:creationId xmlns:a16="http://schemas.microsoft.com/office/drawing/2014/main" id="{6B21D5B1-A0A0-44A7-A259-841555D20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5" name="Line 29">
              <a:extLst>
                <a:ext uri="{FF2B5EF4-FFF2-40B4-BE49-F238E27FC236}">
                  <a16:creationId xmlns:a16="http://schemas.microsoft.com/office/drawing/2014/main" id="{0C2E1D95-5D10-44A5-A847-57A3B07C0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397"/>
              <a:ext cx="42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6" name="Line 30">
              <a:extLst>
                <a:ext uri="{FF2B5EF4-FFF2-40B4-BE49-F238E27FC236}">
                  <a16:creationId xmlns:a16="http://schemas.microsoft.com/office/drawing/2014/main" id="{BE9C63D8-9EEB-4151-8AB6-200B806C0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33"/>
              <a:ext cx="42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7" name="Line 31">
              <a:extLst>
                <a:ext uri="{FF2B5EF4-FFF2-40B4-BE49-F238E27FC236}">
                  <a16:creationId xmlns:a16="http://schemas.microsoft.com/office/drawing/2014/main" id="{03A0728C-871E-4CE6-8FCB-67A6AF812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8" name="Line 32">
              <a:extLst>
                <a:ext uri="{FF2B5EF4-FFF2-40B4-BE49-F238E27FC236}">
                  <a16:creationId xmlns:a16="http://schemas.microsoft.com/office/drawing/2014/main" id="{D7DF8E59-103C-4CD0-8FE3-339970D95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9" name="Line 33">
              <a:extLst>
                <a:ext uri="{FF2B5EF4-FFF2-40B4-BE49-F238E27FC236}">
                  <a16:creationId xmlns:a16="http://schemas.microsoft.com/office/drawing/2014/main" id="{A91B7B4F-CF6F-4737-BC90-D0C5E8864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90" name="Line 34">
              <a:extLst>
                <a:ext uri="{FF2B5EF4-FFF2-40B4-BE49-F238E27FC236}">
                  <a16:creationId xmlns:a16="http://schemas.microsoft.com/office/drawing/2014/main" id="{D9378DDA-97C8-4AE8-8842-0878AF82D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2109"/>
              <a:ext cx="0" cy="9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9091" name="Rectangle 35">
            <a:extLst>
              <a:ext uri="{FF2B5EF4-FFF2-40B4-BE49-F238E27FC236}">
                <a16:creationId xmlns:a16="http://schemas.microsoft.com/office/drawing/2014/main" id="{6EF5338D-75B6-4750-9685-899341675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771900"/>
            <a:ext cx="9779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↘</a:t>
            </a:r>
          </a:p>
        </p:txBody>
      </p:sp>
      <p:graphicFrame>
        <p:nvGraphicFramePr>
          <p:cNvPr id="429092" name="Object 36">
            <a:extLst>
              <a:ext uri="{FF2B5EF4-FFF2-40B4-BE49-F238E27FC236}">
                <a16:creationId xmlns:a16="http://schemas.microsoft.com/office/drawing/2014/main" id="{EB33E856-7C20-4D0B-8ED8-B1E407BD8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716338"/>
          <a:ext cx="2301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98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716338"/>
                        <a:ext cx="2301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93" name="Object 37">
            <a:extLst>
              <a:ext uri="{FF2B5EF4-FFF2-40B4-BE49-F238E27FC236}">
                <a16:creationId xmlns:a16="http://schemas.microsoft.com/office/drawing/2014/main" id="{DF3D1770-356B-4ED4-BFF1-18D55F9F1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5338763"/>
          <a:ext cx="12842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99" name="Equation" r:id="rId9" imgW="1282680" imgH="825480" progId="Equation.DSMT4">
                  <p:embed/>
                </p:oleObj>
              </mc:Choice>
              <mc:Fallback>
                <p:oleObj name="Equation" r:id="rId9" imgW="1282680" imgH="825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338763"/>
                        <a:ext cx="128428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94" name="Text Box 38">
            <a:extLst>
              <a:ext uri="{FF2B5EF4-FFF2-40B4-BE49-F238E27FC236}">
                <a16:creationId xmlns:a16="http://schemas.microsoft.com/office/drawing/2014/main" id="{38A15880-511A-421E-B866-8951000E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8163"/>
            <a:ext cx="844708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函数 </a:t>
            </a:r>
            <a:r>
              <a:rPr lang="en-US" altLang="zh-CN" sz="2800" b="0" i="1">
                <a:solidFill>
                  <a:srgbClr val="000000"/>
                </a:solidFill>
              </a:rPr>
              <a:t>y </a:t>
            </a:r>
            <a:r>
              <a:rPr lang="zh-CN" altLang="en-US" sz="2800" b="0">
                <a:solidFill>
                  <a:srgbClr val="000000"/>
                </a:solidFill>
              </a:rPr>
              <a:t>在区间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</a:t>
            </a:r>
            <a:r>
              <a:rPr lang="en-US" altLang="zh-CN" sz="2800" b="0">
                <a:solidFill>
                  <a:srgbClr val="000000"/>
                </a:solidFill>
              </a:rPr>
              <a:t> 0]</a:t>
            </a:r>
            <a:r>
              <a:rPr lang="zh-CN" altLang="en-US" sz="2800" b="0">
                <a:solidFill>
                  <a:srgbClr val="000000"/>
                </a:solidFill>
              </a:rPr>
              <a:t>和</a:t>
            </a:r>
            <a:r>
              <a:rPr lang="en-US" altLang="zh-CN" sz="2800" b="0">
                <a:solidFill>
                  <a:srgbClr val="000000"/>
                </a:solidFill>
              </a:rPr>
              <a:t>[1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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上单调减少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在区间</a:t>
            </a:r>
            <a:r>
              <a:rPr lang="en-US" altLang="zh-CN" sz="2800" b="0">
                <a:solidFill>
                  <a:srgbClr val="000000"/>
                </a:solidFill>
              </a:rPr>
              <a:t>[0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1]</a:t>
            </a:r>
            <a:r>
              <a:rPr lang="zh-CN" altLang="en-US" sz="2800" b="0">
                <a:solidFill>
                  <a:srgbClr val="000000"/>
                </a:solidFill>
              </a:rPr>
              <a:t>上单调增加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29095" name="Text Box 39">
            <a:extLst>
              <a:ext uri="{FF2B5EF4-FFF2-40B4-BE49-F238E27FC236}">
                <a16:creationId xmlns:a16="http://schemas.microsoft.com/office/drawing/2014/main" id="{A208253C-E3A8-4359-BE58-55CC966E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45125"/>
            <a:ext cx="84470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chemeClr val="tx2"/>
                </a:solidFill>
              </a:rPr>
              <a:t>        </a:t>
            </a:r>
            <a:r>
              <a:rPr lang="zh-CN" altLang="en-US" sz="2800" b="0">
                <a:solidFill>
                  <a:srgbClr val="000000"/>
                </a:solidFill>
              </a:rPr>
              <a:t>函数 </a:t>
            </a:r>
            <a:r>
              <a:rPr lang="en-US" altLang="zh-CN" sz="2800" b="0" i="1">
                <a:solidFill>
                  <a:srgbClr val="000000"/>
                </a:solidFill>
              </a:rPr>
              <a:t>y </a:t>
            </a:r>
            <a:r>
              <a:rPr lang="zh-CN" altLang="en-US" sz="2800" b="0">
                <a:solidFill>
                  <a:srgbClr val="000000"/>
                </a:solidFill>
              </a:rPr>
              <a:t>的极小值为 </a:t>
            </a:r>
            <a:r>
              <a:rPr lang="en-US" altLang="zh-CN" sz="2800" b="0" i="1">
                <a:solidFill>
                  <a:srgbClr val="000000"/>
                </a:solidFill>
              </a:rPr>
              <a:t>y</a:t>
            </a:r>
            <a:r>
              <a:rPr lang="en-US" altLang="zh-CN" sz="2800" b="0">
                <a:solidFill>
                  <a:srgbClr val="000000"/>
                </a:solidFill>
              </a:rPr>
              <a:t>(0) = 0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  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极大值为</a:t>
            </a:r>
            <a:r>
              <a:rPr lang="zh-CN" altLang="en-US" sz="2800" b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9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9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 autoUpdateAnimBg="0"/>
      <p:bldP spid="429063" grpId="0" build="p" autoUpdateAnimBg="0"/>
      <p:bldP spid="429070" grpId="0" build="p" autoUpdateAnimBg="0"/>
      <p:bldP spid="429071" grpId="0" build="p" autoUpdateAnimBg="0"/>
      <p:bldP spid="429072" grpId="0" build="p" autoUpdateAnimBg="0"/>
      <p:bldP spid="429073" grpId="0" build="p" autoUpdateAnimBg="0"/>
      <p:bldP spid="429074" grpId="0" build="p" autoUpdateAnimBg="0"/>
      <p:bldP spid="429079" grpId="0" build="p" autoUpdateAnimBg="0"/>
      <p:bldP spid="429080" grpId="0" build="p" autoUpdateAnimBg="0"/>
      <p:bldP spid="429081" grpId="0" build="p" autoUpdateAnimBg="0"/>
      <p:bldP spid="429091" grpId="0" build="p" autoUpdateAnimBg="0"/>
      <p:bldP spid="429094" grpId="0" build="p" autoUpdateAnimBg="0"/>
      <p:bldP spid="4290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>
            <a:extLst>
              <a:ext uri="{FF2B5EF4-FFF2-40B4-BE49-F238E27FC236}">
                <a16:creationId xmlns:a16="http://schemas.microsoft.com/office/drawing/2014/main" id="{6A70D1EC-4A3B-4764-8B34-F9E1B714C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4298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78058A7A-B4D0-4649-AE10-160067699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60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430084" name="Object 4">
            <a:extLst>
              <a:ext uri="{FF2B5EF4-FFF2-40B4-BE49-F238E27FC236}">
                <a16:creationId xmlns:a16="http://schemas.microsoft.com/office/drawing/2014/main" id="{90D30324-CC6B-4E9A-8FDB-184A7F319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908050"/>
          <a:ext cx="1738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6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908050"/>
                        <a:ext cx="17383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5" name="Object 5">
            <a:extLst>
              <a:ext uri="{FF2B5EF4-FFF2-40B4-BE49-F238E27FC236}">
                <a16:creationId xmlns:a16="http://schemas.microsoft.com/office/drawing/2014/main" id="{082D60A4-5775-4C67-AF3F-5F6D14400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7938" y="1773238"/>
          <a:ext cx="22145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7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773238"/>
                        <a:ext cx="22145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6" name="Rectangle 6">
            <a:extLst>
              <a:ext uri="{FF2B5EF4-FFF2-40B4-BE49-F238E27FC236}">
                <a16:creationId xmlns:a16="http://schemas.microsoft.com/office/drawing/2014/main" id="{6FA52DFE-58E3-4FAC-9993-14F18DF10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4952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得驻点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=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e.</a:t>
            </a:r>
            <a:endParaRPr kumimoji="0" lang="en-US" altLang="zh-CN" sz="2800" b="0" i="1"/>
          </a:p>
        </p:txBody>
      </p:sp>
      <p:sp>
        <p:nvSpPr>
          <p:cNvPr id="430087" name="Rectangle 7">
            <a:extLst>
              <a:ext uri="{FF2B5EF4-FFF2-40B4-BE49-F238E27FC236}">
                <a16:creationId xmlns:a16="http://schemas.microsoft.com/office/drawing/2014/main" id="{693620F6-321C-4656-B927-6301596D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6863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800" b="0">
                <a:cs typeface="Times New Roman" panose="02020603050405020304" pitchFamily="18" charset="0"/>
              </a:rPr>
              <a:t>0&lt;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 </a:t>
            </a:r>
            <a:r>
              <a:rPr kumimoji="0" lang="en-US" altLang="zh-CN" sz="2800" b="0">
                <a:cs typeface="Times New Roman" panose="02020603050405020304" pitchFamily="18" charset="0"/>
              </a:rPr>
              <a:t>&lt;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e </a:t>
            </a:r>
            <a:r>
              <a:rPr kumimoji="0" lang="zh-CN" altLang="en-US" sz="2800" b="0">
                <a:cs typeface="Times New Roman" panose="02020603050405020304" pitchFamily="18" charset="0"/>
              </a:rPr>
              <a:t>时</a:t>
            </a:r>
            <a:r>
              <a:rPr kumimoji="0" lang="en-US" altLang="zh-CN" sz="2800" b="0">
                <a:cs typeface="Times New Roman" panose="02020603050405020304" pitchFamily="18" charset="0"/>
              </a:rPr>
              <a:t>,</a:t>
            </a:r>
            <a:endParaRPr kumimoji="0" lang="en-US" altLang="zh-CN" sz="2800" b="0"/>
          </a:p>
        </p:txBody>
      </p:sp>
      <p:graphicFrame>
        <p:nvGraphicFramePr>
          <p:cNvPr id="430088" name="Object 8">
            <a:extLst>
              <a:ext uri="{FF2B5EF4-FFF2-40B4-BE49-F238E27FC236}">
                <a16:creationId xmlns:a16="http://schemas.microsoft.com/office/drawing/2014/main" id="{69F2A048-716F-4FA5-B3F5-762E0A495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3149600"/>
          <a:ext cx="14017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8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3149600"/>
                        <a:ext cx="14017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9" name="Rectangle 9">
            <a:extLst>
              <a:ext uri="{FF2B5EF4-FFF2-40B4-BE49-F238E27FC236}">
                <a16:creationId xmlns:a16="http://schemas.microsoft.com/office/drawing/2014/main" id="{71DA859E-7C83-4CA1-BA37-6E03B550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29025"/>
            <a:ext cx="400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2800" b="0" i="1">
                <a:cs typeface="Times New Roman" panose="02020603050405020304" pitchFamily="18" charset="0"/>
              </a:rPr>
              <a:t> f </a:t>
            </a:r>
            <a:r>
              <a:rPr kumimoji="0" lang="en-US" altLang="zh-CN" sz="2800" b="0"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</a:t>
            </a:r>
            <a:r>
              <a:rPr kumimoji="0" lang="en-US" altLang="zh-CN" sz="2800" b="0">
                <a:cs typeface="Times New Roman" panose="02020603050405020304" pitchFamily="18" charset="0"/>
              </a:rPr>
              <a:t>) </a:t>
            </a:r>
            <a:r>
              <a:rPr kumimoji="0" lang="zh-CN" altLang="en-US" sz="2800" b="0">
                <a:cs typeface="Times New Roman" panose="02020603050405020304" pitchFamily="18" charset="0"/>
              </a:rPr>
              <a:t>在 </a:t>
            </a:r>
            <a:r>
              <a:rPr kumimoji="0" lang="en-US" altLang="zh-CN" sz="2800" b="0">
                <a:cs typeface="Times New Roman" panose="02020603050405020304" pitchFamily="18" charset="0"/>
              </a:rPr>
              <a:t>(0,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e</a:t>
            </a:r>
            <a:r>
              <a:rPr kumimoji="0" lang="en-US" altLang="zh-CN" sz="2800" b="0">
                <a:cs typeface="Times New Roman" panose="02020603050405020304" pitchFamily="18" charset="0"/>
              </a:rPr>
              <a:t>]</a:t>
            </a:r>
            <a:r>
              <a:rPr kumimoji="0" lang="zh-CN" altLang="en-US" sz="2800" b="0">
                <a:cs typeface="Times New Roman" panose="02020603050405020304" pitchFamily="18" charset="0"/>
              </a:rPr>
              <a:t>上单调增加</a:t>
            </a:r>
            <a:r>
              <a:rPr kumimoji="0" lang="en-US" altLang="zh-CN" sz="2800" b="0">
                <a:cs typeface="Times New Roman" panose="02020603050405020304" pitchFamily="18" charset="0"/>
              </a:rPr>
              <a:t>,</a:t>
            </a:r>
            <a:endParaRPr kumimoji="0" lang="en-US" altLang="zh-CN" sz="2800" b="0">
              <a:latin typeface="Arial" panose="020B0604020202020204" pitchFamily="34" charset="0"/>
            </a:endParaRPr>
          </a:p>
        </p:txBody>
      </p:sp>
      <p:sp>
        <p:nvSpPr>
          <p:cNvPr id="430090" name="Rectangle 10">
            <a:extLst>
              <a:ext uri="{FF2B5EF4-FFF2-40B4-BE49-F238E27FC236}">
                <a16:creationId xmlns:a16="http://schemas.microsoft.com/office/drawing/2014/main" id="{35E589A9-0F47-45E0-87DC-C3D0D003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052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sz="2800" b="0">
                <a:cs typeface="Times New Roman" panose="02020603050405020304" pitchFamily="18" charset="0"/>
              </a:rPr>
              <a:t>值域为 </a:t>
            </a:r>
            <a:r>
              <a:rPr kumimoji="0" lang="en-US" altLang="zh-CN" sz="2800" b="0"/>
              <a:t>(</a:t>
            </a:r>
            <a:r>
              <a:rPr kumimoji="0" lang="en-US" altLang="zh-CN" sz="2800" b="0">
                <a:latin typeface="Symbol" panose="05050102010706020507" pitchFamily="18" charset="2"/>
              </a:rPr>
              <a:t>-</a:t>
            </a:r>
            <a:r>
              <a:rPr kumimoji="0" lang="en-US" altLang="zh-CN" sz="2800" b="0"/>
              <a:t>∞, </a:t>
            </a:r>
            <a:r>
              <a:rPr kumimoji="0" lang="en-US" altLang="zh-CN" sz="2800" b="0" i="1"/>
              <a:t>e</a:t>
            </a:r>
            <a:r>
              <a:rPr kumimoji="0" lang="en-US" altLang="zh-CN" sz="2800" b="0" baseline="30000">
                <a:latin typeface="Symbol" panose="05050102010706020507" pitchFamily="18" charset="2"/>
              </a:rPr>
              <a:t>-1</a:t>
            </a:r>
            <a:r>
              <a:rPr kumimoji="0" lang="en-US" altLang="zh-CN" sz="2800" b="0"/>
              <a:t>];</a:t>
            </a:r>
            <a:r>
              <a:rPr kumimoji="0" lang="en-US" altLang="zh-CN" sz="2800"/>
              <a:t> </a:t>
            </a:r>
          </a:p>
        </p:txBody>
      </p:sp>
      <p:sp>
        <p:nvSpPr>
          <p:cNvPr id="430091" name="Rectangle 11">
            <a:extLst>
              <a:ext uri="{FF2B5EF4-FFF2-40B4-BE49-F238E27FC236}">
                <a16:creationId xmlns:a16="http://schemas.microsoft.com/office/drawing/2014/main" id="{9FF60BDB-7DBC-417D-9E35-26609011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81550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 </a:t>
            </a:r>
            <a:r>
              <a:rPr kumimoji="0" lang="en-US" altLang="zh-CN" sz="2800" b="0">
                <a:cs typeface="Times New Roman" panose="02020603050405020304" pitchFamily="18" charset="0"/>
              </a:rPr>
              <a:t>&gt;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 e </a:t>
            </a:r>
            <a:r>
              <a:rPr kumimoji="0" lang="zh-CN" altLang="en-US" sz="2800" b="0">
                <a:cs typeface="Times New Roman" panose="02020603050405020304" pitchFamily="18" charset="0"/>
              </a:rPr>
              <a:t>时</a:t>
            </a:r>
            <a:r>
              <a:rPr kumimoji="0" lang="en-US" altLang="zh-CN" sz="2800" b="0">
                <a:cs typeface="Times New Roman" panose="02020603050405020304" pitchFamily="18" charset="0"/>
              </a:rPr>
              <a:t>,</a:t>
            </a:r>
            <a:endParaRPr kumimoji="0" lang="en-US" altLang="zh-CN" sz="2800" b="0"/>
          </a:p>
        </p:txBody>
      </p:sp>
      <p:graphicFrame>
        <p:nvGraphicFramePr>
          <p:cNvPr id="430092" name="Object 12">
            <a:extLst>
              <a:ext uri="{FF2B5EF4-FFF2-40B4-BE49-F238E27FC236}">
                <a16:creationId xmlns:a16="http://schemas.microsoft.com/office/drawing/2014/main" id="{963EB5F7-BEC3-40DF-92D6-E0A069EA8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854575"/>
          <a:ext cx="14017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9" name="Equation" r:id="rId9" imgW="634680" imgH="203040" progId="Equation.DSMT4">
                  <p:embed/>
                </p:oleObj>
              </mc:Choice>
              <mc:Fallback>
                <p:oleObj name="Equation" r:id="rId9" imgW="6346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54575"/>
                        <a:ext cx="14017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093" name="Group 13">
            <a:extLst>
              <a:ext uri="{FF2B5EF4-FFF2-40B4-BE49-F238E27FC236}">
                <a16:creationId xmlns:a16="http://schemas.microsoft.com/office/drawing/2014/main" id="{3AA8570B-9113-48BA-B96C-79374943BCBE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221163"/>
            <a:ext cx="3455987" cy="2278062"/>
            <a:chOff x="3016" y="1859"/>
            <a:chExt cx="2177" cy="1435"/>
          </a:xfrm>
        </p:grpSpPr>
        <p:sp>
          <p:nvSpPr>
            <p:cNvPr id="430094" name="Line 14">
              <a:extLst>
                <a:ext uri="{FF2B5EF4-FFF2-40B4-BE49-F238E27FC236}">
                  <a16:creationId xmlns:a16="http://schemas.microsoft.com/office/drawing/2014/main" id="{D1CF3912-9DA6-4818-BEE1-4A16397BE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193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5" name="Line 15">
              <a:extLst>
                <a:ext uri="{FF2B5EF4-FFF2-40B4-BE49-F238E27FC236}">
                  <a16:creationId xmlns:a16="http://schemas.microsoft.com/office/drawing/2014/main" id="{09A165EF-7B02-4C4C-A417-7ECE9B0A7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68"/>
              <a:ext cx="2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6" name="Line 16">
              <a:extLst>
                <a:ext uri="{FF2B5EF4-FFF2-40B4-BE49-F238E27FC236}">
                  <a16:creationId xmlns:a16="http://schemas.microsoft.com/office/drawing/2014/main" id="{A53A306A-A6A2-4D7A-AB3F-E86F62EE6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296"/>
              <a:ext cx="8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097" name="Object 17">
              <a:extLst>
                <a:ext uri="{FF2B5EF4-FFF2-40B4-BE49-F238E27FC236}">
                  <a16:creationId xmlns:a16="http://schemas.microsoft.com/office/drawing/2014/main" id="{ECA558A2-827E-4556-84F2-503F9EC95C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2" y="2568"/>
            <a:ext cx="15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0" name="Equation" r:id="rId11" imgW="114120" imgH="139680" progId="Equation.DSMT4">
                    <p:embed/>
                  </p:oleObj>
                </mc:Choice>
                <mc:Fallback>
                  <p:oleObj name="Equation" r:id="rId11" imgW="114120" imgH="1396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2568"/>
                          <a:ext cx="15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098" name="Freeform 18">
              <a:extLst>
                <a:ext uri="{FF2B5EF4-FFF2-40B4-BE49-F238E27FC236}">
                  <a16:creationId xmlns:a16="http://schemas.microsoft.com/office/drawing/2014/main" id="{4CA264CC-3C4B-4DC6-82A0-8A3110C11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273"/>
              <a:ext cx="1724" cy="976"/>
            </a:xfrm>
            <a:custGeom>
              <a:avLst/>
              <a:gdLst>
                <a:gd name="T0" fmla="*/ 0 w 1724"/>
                <a:gd name="T1" fmla="*/ 976 h 976"/>
                <a:gd name="T2" fmla="*/ 136 w 1724"/>
                <a:gd name="T3" fmla="*/ 295 h 976"/>
                <a:gd name="T4" fmla="*/ 680 w 1724"/>
                <a:gd name="T5" fmla="*/ 23 h 976"/>
                <a:gd name="T6" fmla="*/ 1134 w 1724"/>
                <a:gd name="T7" fmla="*/ 159 h 976"/>
                <a:gd name="T8" fmla="*/ 1724 w 1724"/>
                <a:gd name="T9" fmla="*/ 25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976">
                  <a:moveTo>
                    <a:pt x="0" y="976"/>
                  </a:moveTo>
                  <a:cubicBezTo>
                    <a:pt x="11" y="715"/>
                    <a:pt x="23" y="454"/>
                    <a:pt x="136" y="295"/>
                  </a:cubicBezTo>
                  <a:cubicBezTo>
                    <a:pt x="249" y="136"/>
                    <a:pt x="514" y="46"/>
                    <a:pt x="680" y="23"/>
                  </a:cubicBezTo>
                  <a:cubicBezTo>
                    <a:pt x="846" y="0"/>
                    <a:pt x="960" y="121"/>
                    <a:pt x="1134" y="159"/>
                  </a:cubicBezTo>
                  <a:cubicBezTo>
                    <a:pt x="1308" y="197"/>
                    <a:pt x="1626" y="235"/>
                    <a:pt x="1724" y="250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9" name="Line 19">
              <a:extLst>
                <a:ext uri="{FF2B5EF4-FFF2-40B4-BE49-F238E27FC236}">
                  <a16:creationId xmlns:a16="http://schemas.microsoft.com/office/drawing/2014/main" id="{62B5003F-7916-4B31-AB6D-586B027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296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100" name="Object 20">
              <a:extLst>
                <a:ext uri="{FF2B5EF4-FFF2-40B4-BE49-F238E27FC236}">
                  <a16:creationId xmlns:a16="http://schemas.microsoft.com/office/drawing/2014/main" id="{98F2B17A-B114-4673-8CBF-1FE6031E5C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1" y="2069"/>
            <a:ext cx="15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1" name="Equation" r:id="rId13" imgW="139680" imgH="393480" progId="Equation.DSMT4">
                    <p:embed/>
                  </p:oleObj>
                </mc:Choice>
                <mc:Fallback>
                  <p:oleObj name="Equation" r:id="rId13" imgW="139680" imgH="393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" y="2069"/>
                          <a:ext cx="159" cy="4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01" name="Object 21">
              <a:extLst>
                <a:ext uri="{FF2B5EF4-FFF2-40B4-BE49-F238E27FC236}">
                  <a16:creationId xmlns:a16="http://schemas.microsoft.com/office/drawing/2014/main" id="{600BEC6C-3F2B-40A3-996B-4F259B6D9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6" y="2568"/>
            <a:ext cx="17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2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568"/>
                          <a:ext cx="177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02" name="Object 22">
              <a:extLst>
                <a:ext uri="{FF2B5EF4-FFF2-40B4-BE49-F238E27FC236}">
                  <a16:creationId xmlns:a16="http://schemas.microsoft.com/office/drawing/2014/main" id="{18DE224E-1A96-489C-9264-97AE900E0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7" y="1859"/>
            <a:ext cx="19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3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1859"/>
                          <a:ext cx="19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03" name="Object 23">
              <a:extLst>
                <a:ext uri="{FF2B5EF4-FFF2-40B4-BE49-F238E27FC236}">
                  <a16:creationId xmlns:a16="http://schemas.microsoft.com/office/drawing/2014/main" id="{F79EC4AB-829B-4286-8CF8-983051E8E6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542"/>
            <a:ext cx="2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4" name="Equation" r:id="rId19" imgW="152280" imgH="177480" progId="Equation.DSMT4">
                    <p:embed/>
                  </p:oleObj>
                </mc:Choice>
                <mc:Fallback>
                  <p:oleObj name="Equation" r:id="rId19" imgW="15228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542"/>
                          <a:ext cx="21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04" name="Object 24">
              <a:extLst>
                <a:ext uri="{FF2B5EF4-FFF2-40B4-BE49-F238E27FC236}">
                  <a16:creationId xmlns:a16="http://schemas.microsoft.com/office/drawing/2014/main" id="{758DEAEB-091A-4A0A-A398-5CED6DEBCD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568"/>
            <a:ext cx="11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25" name="Equation" r:id="rId21" imgW="88560" imgH="164880" progId="Equation.DSMT4">
                    <p:embed/>
                  </p:oleObj>
                </mc:Choice>
                <mc:Fallback>
                  <p:oleObj name="Equation" r:id="rId21" imgW="88560" imgH="1648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568"/>
                          <a:ext cx="111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05" name="Object 25">
            <a:extLst>
              <a:ext uri="{FF2B5EF4-FFF2-40B4-BE49-F238E27FC236}">
                <a16:creationId xmlns:a16="http://schemas.microsoft.com/office/drawing/2014/main" id="{80133A3A-A94A-4D46-ABD0-11358817E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4292600"/>
          <a:ext cx="14747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6" name="Equation" r:id="rId23" imgW="736560" imgH="393480" progId="Equation.DSMT4">
                  <p:embed/>
                </p:oleObj>
              </mc:Choice>
              <mc:Fallback>
                <p:oleObj name="Equation" r:id="rId23" imgW="736560" imgH="393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292600"/>
                        <a:ext cx="1474787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6" name="Line 26">
            <a:extLst>
              <a:ext uri="{FF2B5EF4-FFF2-40B4-BE49-F238E27FC236}">
                <a16:creationId xmlns:a16="http://schemas.microsoft.com/office/drawing/2014/main" id="{C0BEC5E8-44E3-49CE-B9EB-20A6213FD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908050"/>
            <a:ext cx="0" cy="5662613"/>
          </a:xfrm>
          <a:prstGeom prst="line">
            <a:avLst/>
          </a:prstGeom>
          <a:noFill/>
          <a:ln w="635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7" name="Text Box 27">
            <a:extLst>
              <a:ext uri="{FF2B5EF4-FFF2-40B4-BE49-F238E27FC236}">
                <a16:creationId xmlns:a16="http://schemas.microsoft.com/office/drawing/2014/main" id="{9DEFE3EA-0C4F-4E08-81EC-3751D0BC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7993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en-US" altLang="zh-CN" sz="2800" b="0">
                <a:latin typeface="华文中宋" panose="02010600040101010101" pitchFamily="2" charset="-122"/>
              </a:rPr>
              <a:t>  </a:t>
            </a:r>
            <a:r>
              <a:rPr lang="zh-CN" altLang="en-US" sz="2800" b="0">
                <a:solidFill>
                  <a:srgbClr val="0000FF"/>
                </a:solidFill>
                <a:latin typeface="华文中宋" panose="02010600040101010101" pitchFamily="2" charset="-122"/>
              </a:rPr>
              <a:t>讨论方程 </a:t>
            </a:r>
            <a:r>
              <a:rPr lang="en-US" altLang="zh-CN" sz="2800" b="0">
                <a:solidFill>
                  <a:srgbClr val="0000FF"/>
                </a:solidFill>
              </a:rPr>
              <a:t>ln </a:t>
            </a:r>
            <a:r>
              <a:rPr lang="en-US" altLang="zh-CN" sz="2800" b="0" i="1">
                <a:solidFill>
                  <a:srgbClr val="0000FF"/>
                </a:solidFill>
              </a:rPr>
              <a:t>x </a:t>
            </a:r>
            <a:r>
              <a:rPr lang="en-US" altLang="zh-CN" sz="2800" b="0">
                <a:solidFill>
                  <a:srgbClr val="0000FF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800" b="0">
                <a:solidFill>
                  <a:srgbClr val="0000FF"/>
                </a:solidFill>
              </a:rPr>
              <a:t> </a:t>
            </a:r>
            <a:r>
              <a:rPr lang="en-US" altLang="zh-CN" sz="2800" b="0" i="1">
                <a:solidFill>
                  <a:srgbClr val="0000FF"/>
                </a:solidFill>
              </a:rPr>
              <a:t>ax</a:t>
            </a:r>
            <a:r>
              <a:rPr lang="en-US" altLang="zh-CN" sz="2800" b="0">
                <a:solidFill>
                  <a:srgbClr val="0000FF"/>
                </a:solidFill>
              </a:rPr>
              <a:t> (</a:t>
            </a:r>
            <a:r>
              <a:rPr lang="en-US" altLang="zh-CN" sz="2800" b="0" i="1">
                <a:solidFill>
                  <a:srgbClr val="0000FF"/>
                </a:solidFill>
              </a:rPr>
              <a:t>a</a:t>
            </a:r>
            <a:r>
              <a:rPr lang="en-US" altLang="zh-CN" sz="2800" b="0">
                <a:solidFill>
                  <a:srgbClr val="0000FF"/>
                </a:solidFill>
              </a:rPr>
              <a:t>&gt;0)</a:t>
            </a:r>
            <a:r>
              <a:rPr lang="zh-CN" altLang="en-US" sz="2800" b="0">
                <a:solidFill>
                  <a:srgbClr val="0000FF"/>
                </a:solidFill>
                <a:latin typeface="华文中宋" panose="02010600040101010101" pitchFamily="2" charset="-122"/>
              </a:rPr>
              <a:t>有几个实根</a:t>
            </a:r>
            <a:r>
              <a:rPr lang="en-US" altLang="zh-CN" sz="2800" b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30108" name="Rectangle 28">
            <a:extLst>
              <a:ext uri="{FF2B5EF4-FFF2-40B4-BE49-F238E27FC236}">
                <a16:creationId xmlns:a16="http://schemas.microsoft.com/office/drawing/2014/main" id="{F2CD272A-9253-4D5F-B9DE-C6DB2D1A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57813"/>
            <a:ext cx="436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2800" b="0" i="1">
                <a:cs typeface="Times New Roman" panose="02020603050405020304" pitchFamily="18" charset="0"/>
              </a:rPr>
              <a:t> f </a:t>
            </a:r>
            <a:r>
              <a:rPr kumimoji="0" lang="en-US" altLang="zh-CN" sz="2800" b="0"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</a:t>
            </a:r>
            <a:r>
              <a:rPr kumimoji="0" lang="en-US" altLang="zh-CN" sz="2800" b="0">
                <a:cs typeface="Times New Roman" panose="02020603050405020304" pitchFamily="18" charset="0"/>
              </a:rPr>
              <a:t>) </a:t>
            </a:r>
            <a:r>
              <a:rPr kumimoji="0" lang="zh-CN" altLang="en-US" sz="2800" b="0">
                <a:cs typeface="Times New Roman" panose="02020603050405020304" pitchFamily="18" charset="0"/>
              </a:rPr>
              <a:t>在 </a:t>
            </a:r>
            <a:r>
              <a:rPr kumimoji="0" lang="en-US" altLang="zh-CN" sz="2800" b="0">
                <a:cs typeface="Times New Roman" panose="02020603050405020304" pitchFamily="18" charset="0"/>
              </a:rPr>
              <a:t>[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e</a:t>
            </a:r>
            <a:r>
              <a:rPr kumimoji="0" lang="en-US" altLang="zh-CN" sz="2800" b="0">
                <a:cs typeface="Times New Roman" panose="02020603050405020304" pitchFamily="18" charset="0"/>
              </a:rPr>
              <a:t>,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kumimoji="0" lang="en-US" altLang="zh-CN" b="0"/>
              <a:t>∞</a:t>
            </a:r>
            <a:r>
              <a:rPr kumimoji="0" lang="en-US" altLang="zh-CN" sz="2800" b="0">
                <a:cs typeface="Times New Roman" panose="02020603050405020304" pitchFamily="18" charset="0"/>
              </a:rPr>
              <a:t>) </a:t>
            </a:r>
            <a:r>
              <a:rPr kumimoji="0" lang="zh-CN" altLang="en-US" sz="2800" b="0">
                <a:cs typeface="Times New Roman" panose="02020603050405020304" pitchFamily="18" charset="0"/>
              </a:rPr>
              <a:t>上单调</a:t>
            </a:r>
            <a:r>
              <a:rPr kumimoji="0" lang="zh-CN" altLang="en-US" sz="2800" b="0"/>
              <a:t>减少</a:t>
            </a:r>
            <a:r>
              <a:rPr kumimoji="0" lang="en-US" altLang="zh-CN" sz="2800" b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30109" name="Rectangle 29">
            <a:extLst>
              <a:ext uri="{FF2B5EF4-FFF2-40B4-BE49-F238E27FC236}">
                <a16:creationId xmlns:a16="http://schemas.microsoft.com/office/drawing/2014/main" id="{8A9ED0B7-9693-4658-A381-8AB218B9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9340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sz="2800" b="0">
                <a:cs typeface="Times New Roman" panose="02020603050405020304" pitchFamily="18" charset="0"/>
              </a:rPr>
              <a:t>值域为 </a:t>
            </a:r>
            <a:r>
              <a:rPr kumimoji="0" lang="en-US" altLang="zh-CN" sz="2800" b="0"/>
              <a:t>(</a:t>
            </a:r>
            <a:r>
              <a:rPr kumimoji="0" lang="en-US" altLang="zh-CN" sz="2800" b="0">
                <a:latin typeface="Symbol" panose="05050102010706020507" pitchFamily="18" charset="2"/>
              </a:rPr>
              <a:t>0</a:t>
            </a:r>
            <a:r>
              <a:rPr kumimoji="0" lang="en-US" altLang="zh-CN" sz="2800" b="0"/>
              <a:t>, </a:t>
            </a:r>
            <a:r>
              <a:rPr kumimoji="0" lang="en-US" altLang="zh-CN" sz="2800" b="0" i="1"/>
              <a:t>e</a:t>
            </a:r>
            <a:r>
              <a:rPr kumimoji="0" lang="en-US" altLang="zh-CN" sz="2800" b="0" baseline="30000">
                <a:latin typeface="Symbol" panose="05050102010706020507" pitchFamily="18" charset="2"/>
              </a:rPr>
              <a:t>-1</a:t>
            </a:r>
            <a:r>
              <a:rPr kumimoji="0" lang="en-US" altLang="zh-CN" sz="2800" b="0"/>
              <a:t>].</a:t>
            </a:r>
            <a:r>
              <a:rPr kumimoji="0" lang="en-US" altLang="zh-CN" sz="2800"/>
              <a:t> </a:t>
            </a:r>
          </a:p>
        </p:txBody>
      </p:sp>
      <p:sp>
        <p:nvSpPr>
          <p:cNvPr id="430110" name="Rectangle 30">
            <a:extLst>
              <a:ext uri="{FF2B5EF4-FFF2-40B4-BE49-F238E27FC236}">
                <a16:creationId xmlns:a16="http://schemas.microsoft.com/office/drawing/2014/main" id="{2AF46513-B1D8-407E-9E67-E2D4AAF9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052513"/>
            <a:ext cx="214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a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&gt;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 e</a:t>
            </a:r>
            <a:r>
              <a:rPr kumimoji="0" lang="en-US" altLang="zh-CN" sz="2800" b="0" baseline="3000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kumimoji="0" lang="en-US" altLang="zh-CN" sz="2800" b="0" baseline="30000"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 </a:t>
            </a:r>
            <a:r>
              <a:rPr kumimoji="0" lang="zh-CN" altLang="en-US" sz="2800" b="0">
                <a:cs typeface="Times New Roman" panose="02020603050405020304" pitchFamily="18" charset="0"/>
              </a:rPr>
              <a:t>时</a:t>
            </a:r>
            <a:r>
              <a:rPr kumimoji="0" lang="en-US" altLang="zh-CN" sz="2800" b="0">
                <a:cs typeface="Times New Roman" panose="02020603050405020304" pitchFamily="18" charset="0"/>
              </a:rPr>
              <a:t>,</a:t>
            </a:r>
            <a:endParaRPr kumimoji="0" lang="en-US" altLang="zh-CN" sz="2800" b="0"/>
          </a:p>
        </p:txBody>
      </p:sp>
      <p:sp>
        <p:nvSpPr>
          <p:cNvPr id="430111" name="Rectangle 31">
            <a:extLst>
              <a:ext uri="{FF2B5EF4-FFF2-40B4-BE49-F238E27FC236}">
                <a16:creationId xmlns:a16="http://schemas.microsoft.com/office/drawing/2014/main" id="{9F438A92-77E3-4249-BBEB-A73E736E6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57338"/>
            <a:ext cx="3494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方程 </a:t>
            </a:r>
            <a:r>
              <a:rPr kumimoji="0" lang="en-US" altLang="zh-CN" sz="2800" b="0">
                <a:cs typeface="Times New Roman" panose="02020603050405020304" pitchFamily="18" charset="0"/>
              </a:rPr>
              <a:t>ln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 ax</a:t>
            </a:r>
            <a:r>
              <a:rPr kumimoji="0" lang="en-US" altLang="zh-CN" sz="2800" b="0">
                <a:cs typeface="Times New Roman" panose="02020603050405020304" pitchFamily="18" charset="0"/>
              </a:rPr>
              <a:t> </a:t>
            </a:r>
            <a:r>
              <a:rPr kumimoji="0" lang="zh-CN" altLang="en-US" sz="2800" b="0">
                <a:cs typeface="Times New Roman" panose="02020603050405020304" pitchFamily="18" charset="0"/>
              </a:rPr>
              <a:t>无实根</a:t>
            </a:r>
            <a:r>
              <a:rPr kumimoji="0" lang="en-US" altLang="zh-CN" sz="2800" b="0">
                <a:cs typeface="Times New Roman" panose="02020603050405020304" pitchFamily="18" charset="0"/>
              </a:rPr>
              <a:t>;</a:t>
            </a:r>
            <a:endParaRPr kumimoji="0" lang="en-US" altLang="zh-CN" sz="2800" b="0"/>
          </a:p>
        </p:txBody>
      </p:sp>
      <p:sp>
        <p:nvSpPr>
          <p:cNvPr id="430112" name="Rectangle 32">
            <a:extLst>
              <a:ext uri="{FF2B5EF4-FFF2-40B4-BE49-F238E27FC236}">
                <a16:creationId xmlns:a16="http://schemas.microsoft.com/office/drawing/2014/main" id="{2891BA3C-FB6C-4045-8EE7-7FCAD7E6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117725"/>
            <a:ext cx="2179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a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sz="2800" b="0"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e</a:t>
            </a:r>
            <a:r>
              <a:rPr kumimoji="0" lang="en-US" altLang="zh-CN" sz="2800" b="0" baseline="3000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kumimoji="0" lang="en-US" altLang="zh-CN" sz="2800" b="0" baseline="30000">
                <a:cs typeface="Times New Roman" panose="02020603050405020304" pitchFamily="18" charset="0"/>
              </a:rPr>
              <a:t>1  </a:t>
            </a:r>
            <a:r>
              <a:rPr kumimoji="0" lang="zh-CN" altLang="en-US" sz="2800" b="0">
                <a:cs typeface="Times New Roman" panose="02020603050405020304" pitchFamily="18" charset="0"/>
              </a:rPr>
              <a:t>时</a:t>
            </a:r>
            <a:r>
              <a:rPr kumimoji="0" lang="en-US" altLang="zh-CN" sz="2800" b="0">
                <a:cs typeface="Times New Roman" panose="02020603050405020304" pitchFamily="18" charset="0"/>
              </a:rPr>
              <a:t>,</a:t>
            </a:r>
            <a:endParaRPr kumimoji="0" lang="en-US" altLang="zh-CN" sz="2800" b="0"/>
          </a:p>
        </p:txBody>
      </p:sp>
      <p:sp>
        <p:nvSpPr>
          <p:cNvPr id="430113" name="Rectangle 33">
            <a:extLst>
              <a:ext uri="{FF2B5EF4-FFF2-40B4-BE49-F238E27FC236}">
                <a16:creationId xmlns:a16="http://schemas.microsoft.com/office/drawing/2014/main" id="{EC3D8D3C-493B-4A87-85CF-7EBA1039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622550"/>
            <a:ext cx="4205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方程 </a:t>
            </a:r>
            <a:r>
              <a:rPr kumimoji="0" lang="en-US" altLang="zh-CN" sz="2800" b="0">
                <a:cs typeface="Times New Roman" panose="02020603050405020304" pitchFamily="18" charset="0"/>
              </a:rPr>
              <a:t>ln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 ax</a:t>
            </a:r>
            <a:r>
              <a:rPr kumimoji="0" lang="en-US" altLang="zh-CN" sz="2800" b="0">
                <a:cs typeface="Times New Roman" panose="02020603050405020304" pitchFamily="18" charset="0"/>
              </a:rPr>
              <a:t> </a:t>
            </a:r>
            <a:r>
              <a:rPr kumimoji="0" lang="zh-CN" altLang="en-US" sz="2800" b="0">
                <a:cs typeface="Times New Roman" panose="02020603050405020304" pitchFamily="18" charset="0"/>
              </a:rPr>
              <a:t>有一个实根</a:t>
            </a:r>
            <a:r>
              <a:rPr kumimoji="0" lang="en-US" altLang="zh-CN" sz="2800" b="0">
                <a:cs typeface="Times New Roman" panose="02020603050405020304" pitchFamily="18" charset="0"/>
              </a:rPr>
              <a:t>;</a:t>
            </a:r>
            <a:endParaRPr kumimoji="0" lang="en-US" altLang="zh-CN" sz="2800" b="0"/>
          </a:p>
        </p:txBody>
      </p:sp>
      <p:sp>
        <p:nvSpPr>
          <p:cNvPr id="430114" name="Rectangle 34">
            <a:extLst>
              <a:ext uri="{FF2B5EF4-FFF2-40B4-BE49-F238E27FC236}">
                <a16:creationId xmlns:a16="http://schemas.microsoft.com/office/drawing/2014/main" id="{72326B4E-3E6D-4EF0-A200-3CF59F5C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141663"/>
            <a:ext cx="269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kumimoji="0" lang="en-US" altLang="zh-CN" sz="2800" b="0">
                <a:cs typeface="Times New Roman" panose="02020603050405020304" pitchFamily="18" charset="0"/>
              </a:rPr>
              <a:t>0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&lt;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a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&lt;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 e</a:t>
            </a:r>
            <a:r>
              <a:rPr kumimoji="0" lang="en-US" altLang="zh-CN" sz="2800" b="0" baseline="3000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kumimoji="0" lang="en-US" altLang="zh-CN" sz="2800" b="0" baseline="30000">
                <a:cs typeface="Times New Roman" panose="02020603050405020304" pitchFamily="18" charset="0"/>
              </a:rPr>
              <a:t>1</a:t>
            </a:r>
            <a:r>
              <a:rPr kumimoji="0" lang="en-US" altLang="zh-CN" sz="2800" b="0">
                <a:cs typeface="Times New Roman" panose="02020603050405020304" pitchFamily="18" charset="0"/>
              </a:rPr>
              <a:t> </a:t>
            </a:r>
            <a:r>
              <a:rPr kumimoji="0" lang="zh-CN" altLang="en-US" sz="2800" b="0">
                <a:cs typeface="Times New Roman" panose="02020603050405020304" pitchFamily="18" charset="0"/>
              </a:rPr>
              <a:t>时</a:t>
            </a:r>
            <a:r>
              <a:rPr kumimoji="0" lang="en-US" altLang="zh-CN" sz="2800" b="0">
                <a:cs typeface="Times New Roman" panose="02020603050405020304" pitchFamily="18" charset="0"/>
              </a:rPr>
              <a:t>,</a:t>
            </a:r>
            <a:endParaRPr kumimoji="0" lang="en-US" altLang="zh-CN" sz="2800" b="0"/>
          </a:p>
        </p:txBody>
      </p:sp>
      <p:sp>
        <p:nvSpPr>
          <p:cNvPr id="430115" name="Rectangle 35">
            <a:extLst>
              <a:ext uri="{FF2B5EF4-FFF2-40B4-BE49-F238E27FC236}">
                <a16:creationId xmlns:a16="http://schemas.microsoft.com/office/drawing/2014/main" id="{E73204D2-965E-43AE-BF7E-38A033F3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644900"/>
            <a:ext cx="419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 b="0">
                <a:latin typeface="华文中宋" panose="02010600040101010101" pitchFamily="2" charset="-122"/>
                <a:cs typeface="Times New Roman" panose="02020603050405020304" pitchFamily="18" charset="0"/>
              </a:rPr>
              <a:t>方程 </a:t>
            </a:r>
            <a:r>
              <a:rPr kumimoji="0" lang="en-US" altLang="zh-CN" sz="2800" b="0">
                <a:cs typeface="Times New Roman" panose="02020603050405020304" pitchFamily="18" charset="0"/>
              </a:rPr>
              <a:t>ln 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x </a:t>
            </a:r>
            <a:r>
              <a:rPr kumimoji="0" lang="en-US" altLang="zh-CN" sz="2800" b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kumimoji="0" lang="en-US" altLang="zh-CN" sz="2800" b="0" i="1">
                <a:cs typeface="Times New Roman" panose="02020603050405020304" pitchFamily="18" charset="0"/>
              </a:rPr>
              <a:t> ax</a:t>
            </a:r>
            <a:r>
              <a:rPr kumimoji="0" lang="en-US" altLang="zh-CN" sz="2800" b="0">
                <a:cs typeface="Times New Roman" panose="02020603050405020304" pitchFamily="18" charset="0"/>
              </a:rPr>
              <a:t> </a:t>
            </a:r>
            <a:r>
              <a:rPr kumimoji="0" lang="zh-CN" altLang="en-US" sz="2800" b="0">
                <a:cs typeface="Times New Roman" panose="02020603050405020304" pitchFamily="18" charset="0"/>
              </a:rPr>
              <a:t>有两个实根</a:t>
            </a:r>
            <a:r>
              <a:rPr kumimoji="0" lang="en-US" altLang="zh-CN" sz="2800" b="0">
                <a:cs typeface="Times New Roman" panose="02020603050405020304" pitchFamily="18" charset="0"/>
              </a:rPr>
              <a:t>.</a:t>
            </a:r>
            <a:endParaRPr kumimoji="0" lang="en-US" altLang="zh-CN" sz="2800" b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/>
      <p:bldP spid="430083" grpId="0"/>
      <p:bldP spid="430086" grpId="0"/>
      <p:bldP spid="430087" grpId="0"/>
      <p:bldP spid="430089" grpId="0"/>
      <p:bldP spid="430090" grpId="0"/>
      <p:bldP spid="430091" grpId="0"/>
      <p:bldP spid="430108" grpId="0"/>
      <p:bldP spid="430109" grpId="0"/>
      <p:bldP spid="430110" grpId="0"/>
      <p:bldP spid="430111" grpId="0"/>
      <p:bldP spid="430112" grpId="0"/>
      <p:bldP spid="430113" grpId="0"/>
      <p:bldP spid="430114" grpId="0"/>
      <p:bldP spid="430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Line 2">
            <a:extLst>
              <a:ext uri="{FF2B5EF4-FFF2-40B4-BE49-F238E27FC236}">
                <a16:creationId xmlns:a16="http://schemas.microsoft.com/office/drawing/2014/main" id="{F3E1D550-37AF-4C1B-BFAA-0714B2D1A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96AE9371-21C4-4AEA-AA54-8DA0F8B52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填空题选讲</a:t>
            </a:r>
          </a:p>
        </p:txBody>
      </p:sp>
      <p:pic>
        <p:nvPicPr>
          <p:cNvPr id="427012" name="Picture 4">
            <a:extLst>
              <a:ext uri="{FF2B5EF4-FFF2-40B4-BE49-F238E27FC236}">
                <a16:creationId xmlns:a16="http://schemas.microsoft.com/office/drawing/2014/main" id="{26C79E4A-E8F8-4A93-8DE2-065128A7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6613"/>
            <a:ext cx="85328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7013" name="Picture 5">
            <a:extLst>
              <a:ext uri="{FF2B5EF4-FFF2-40B4-BE49-F238E27FC236}">
                <a16:creationId xmlns:a16="http://schemas.microsoft.com/office/drawing/2014/main" id="{060B7FB3-6F8D-4803-8683-354B3846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8438"/>
            <a:ext cx="85328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7014" name="Object 6">
            <a:extLst>
              <a:ext uri="{FF2B5EF4-FFF2-40B4-BE49-F238E27FC236}">
                <a16:creationId xmlns:a16="http://schemas.microsoft.com/office/drawing/2014/main" id="{CFA95A50-4E6F-435A-A06B-E6C87AE7B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133600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16" name="Equation" r:id="rId5" imgW="4127400" imgH="431640" progId="Equation.DSMT4">
                  <p:embed/>
                </p:oleObj>
              </mc:Choice>
              <mc:Fallback>
                <p:oleObj name="Equation" r:id="rId5" imgW="41274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33600"/>
                        <a:ext cx="412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5" name="Object 7">
            <a:extLst>
              <a:ext uri="{FF2B5EF4-FFF2-40B4-BE49-F238E27FC236}">
                <a16:creationId xmlns:a16="http://schemas.microsoft.com/office/drawing/2014/main" id="{F2170AAB-2EFB-49CF-8D80-D84B80517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81300"/>
          <a:ext cx="509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17" name="Equation" r:id="rId7" imgW="5092560" imgH="431640" progId="Equation.DSMT4">
                  <p:embed/>
                </p:oleObj>
              </mc:Choice>
              <mc:Fallback>
                <p:oleObj name="Equation" r:id="rId7" imgW="50925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509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1">
            <a:extLst>
              <a:ext uri="{FF2B5EF4-FFF2-40B4-BE49-F238E27FC236}">
                <a16:creationId xmlns:a16="http://schemas.microsoft.com/office/drawing/2014/main" id="{DC254B28-6620-40C5-8711-0F349B8E7C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AAEC-88DC-40ED-8160-0F1EA54E14D4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348162" name="Group 2">
            <a:extLst>
              <a:ext uri="{FF2B5EF4-FFF2-40B4-BE49-F238E27FC236}">
                <a16:creationId xmlns:a16="http://schemas.microsoft.com/office/drawing/2014/main" id="{D239D092-E418-4A2F-91BA-DA28D27EDB1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941388"/>
            <a:ext cx="5715000" cy="2411412"/>
            <a:chOff x="1728" y="593"/>
            <a:chExt cx="3600" cy="1519"/>
          </a:xfrm>
        </p:grpSpPr>
        <p:sp>
          <p:nvSpPr>
            <p:cNvPr id="348163" name="Rectangle 3">
              <a:extLst>
                <a:ext uri="{FF2B5EF4-FFF2-40B4-BE49-F238E27FC236}">
                  <a16:creationId xmlns:a16="http://schemas.microsoft.com/office/drawing/2014/main" id="{1E2EE842-2E68-4B6A-B660-98FD6321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93"/>
              <a:ext cx="3600" cy="1519"/>
            </a:xfrm>
            <a:prstGeom prst="rect">
              <a:avLst/>
            </a:prstGeom>
            <a:solidFill>
              <a:srgbClr val="FFCC00"/>
            </a:solidFill>
            <a:ln w="76200" cmpd="tri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64" name="Text Box 4">
              <a:extLst>
                <a:ext uri="{FF2B5EF4-FFF2-40B4-BE49-F238E27FC236}">
                  <a16:creationId xmlns:a16="http://schemas.microsoft.com/office/drawing/2014/main" id="{71442F40-C9D1-4E81-B43C-64BA22FC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33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洛必达法则</a:t>
              </a:r>
              <a:endParaRPr lang="zh-CN" altLang="en-US" sz="2400" b="0"/>
            </a:p>
          </p:txBody>
        </p:sp>
      </p:grpSp>
      <p:sp>
        <p:nvSpPr>
          <p:cNvPr id="348165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3E3166A0-7002-43F7-9343-CCA778CC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3517900"/>
            <a:ext cx="1219200" cy="1143000"/>
          </a:xfrm>
          <a:prstGeom prst="ellipse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400">
                <a:solidFill>
                  <a:schemeClr val="bg1"/>
                </a:solidFill>
              </a:rPr>
              <a:t>Rolle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定理</a:t>
            </a:r>
            <a:endParaRPr lang="zh-CN" altLang="en-US" sz="2400" b="0"/>
          </a:p>
        </p:txBody>
      </p:sp>
      <p:sp>
        <p:nvSpPr>
          <p:cNvPr id="348166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4756D0BC-2FFD-4FBF-B384-4DB639EA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63913"/>
            <a:ext cx="1752600" cy="1131887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rgbClr val="FFFF99"/>
                </a:solidFill>
                <a:latin typeface="华文中宋" panose="02010600040101010101" pitchFamily="2" charset="-122"/>
              </a:rPr>
              <a:t>Lagrange</a:t>
            </a:r>
          </a:p>
          <a:p>
            <a:r>
              <a:rPr lang="zh-CN" altLang="en-US" sz="2800">
                <a:solidFill>
                  <a:srgbClr val="FFFF99"/>
                </a:solidFill>
                <a:latin typeface="华文中宋" panose="02010600040101010101" pitchFamily="2" charset="-122"/>
              </a:rPr>
              <a:t>中值</a:t>
            </a:r>
            <a:r>
              <a:rPr lang="zh-CN" altLang="zh-CN" sz="2800">
                <a:solidFill>
                  <a:srgbClr val="FFFF99"/>
                </a:solidFill>
                <a:latin typeface="华文中宋" panose="02010600040101010101" pitchFamily="2" charset="-122"/>
              </a:rPr>
              <a:t>定理</a:t>
            </a:r>
            <a:endParaRPr lang="zh-CN" altLang="en-US" sz="2800" b="0">
              <a:solidFill>
                <a:srgbClr val="FFFF99"/>
              </a:solidFill>
              <a:latin typeface="华文中宋" panose="02010600040101010101" pitchFamily="2" charset="-122"/>
            </a:endParaRPr>
          </a:p>
        </p:txBody>
      </p:sp>
      <p:sp>
        <p:nvSpPr>
          <p:cNvPr id="348167" name="AutoShape 7">
            <a:extLst>
              <a:ext uri="{FF2B5EF4-FFF2-40B4-BE49-F238E27FC236}">
                <a16:creationId xmlns:a16="http://schemas.microsoft.com/office/drawing/2014/main" id="{CD661283-C043-4753-9376-EAA638ECD172}"/>
              </a:ext>
            </a:extLst>
          </p:cNvPr>
          <p:cNvSpPr>
            <a:spLocks noChangeArrowheads="1"/>
          </p:cNvSpPr>
          <p:nvPr/>
        </p:nvSpPr>
        <p:spPr bwMode="auto">
          <a:xfrm rot="10788954">
            <a:off x="2632075" y="3906838"/>
            <a:ext cx="1258888" cy="269875"/>
          </a:xfrm>
          <a:prstGeom prst="leftArrow">
            <a:avLst>
              <a:gd name="adj1" fmla="val 50000"/>
              <a:gd name="adj2" fmla="val 116618"/>
            </a:avLst>
          </a:prstGeom>
          <a:gradFill rotWithShape="0">
            <a:gsLst>
              <a:gs pos="0">
                <a:srgbClr val="3333CC"/>
              </a:gs>
              <a:gs pos="100000">
                <a:srgbClr val="FB5603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8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45234FBB-EC99-47D5-9CED-98894D48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143500"/>
            <a:ext cx="2057400" cy="969963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3200">
                <a:solidFill>
                  <a:schemeClr val="bg1"/>
                </a:solidFill>
              </a:rPr>
              <a:t>常用的</a:t>
            </a:r>
          </a:p>
          <a:p>
            <a:r>
              <a:rPr lang="zh-CN" altLang="en-US" sz="3200">
                <a:solidFill>
                  <a:schemeClr val="bg1"/>
                </a:solidFill>
              </a:rPr>
              <a:t>泰勒公式</a:t>
            </a:r>
            <a:endParaRPr lang="zh-CN" altLang="en-US" sz="3200"/>
          </a:p>
        </p:txBody>
      </p:sp>
      <p:graphicFrame>
        <p:nvGraphicFramePr>
          <p:cNvPr id="348169" name="Object 9">
            <a:extLst>
              <a:ext uri="{FF2B5EF4-FFF2-40B4-BE49-F238E27FC236}">
                <a16:creationId xmlns:a16="http://schemas.microsoft.com/office/drawing/2014/main" id="{C82338BA-6DFE-4260-9ED6-7E8C6B605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113" y="1071563"/>
          <a:ext cx="19700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3" name="公式" r:id="rId6" imgW="2145960" imgH="495000" progId="Equation.3">
                  <p:embed/>
                </p:oleObj>
              </mc:Choice>
              <mc:Fallback>
                <p:oleObj name="公式" r:id="rId6" imgW="214596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1071563"/>
                        <a:ext cx="1970087" cy="4524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0" name="Object 10">
            <a:extLst>
              <a:ext uri="{FF2B5EF4-FFF2-40B4-BE49-F238E27FC236}">
                <a16:creationId xmlns:a16="http://schemas.microsoft.com/office/drawing/2014/main" id="{7382BE69-20BF-476A-A9EC-E9DAFDECC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9812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4" name="公式" r:id="rId8" imgW="1625400" imgH="457200" progId="Equation.3">
                  <p:embed/>
                </p:oleObj>
              </mc:Choice>
              <mc:Fallback>
                <p:oleObj name="公式" r:id="rId8" imgW="1625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1397000" cy="3937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1" name="Object 11">
            <a:extLst>
              <a:ext uri="{FF2B5EF4-FFF2-40B4-BE49-F238E27FC236}">
                <a16:creationId xmlns:a16="http://schemas.microsoft.com/office/drawing/2014/main" id="{8E5D97F2-57DB-42E5-9653-864233684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6300" y="2286000"/>
          <a:ext cx="1212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5" name="公式" r:id="rId10" imgW="1384200" imgH="457200" progId="Equation.3">
                  <p:embed/>
                </p:oleObj>
              </mc:Choice>
              <mc:Fallback>
                <p:oleObj name="公式" r:id="rId10" imgW="1384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2286000"/>
                        <a:ext cx="1212850" cy="4000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72" name="Group 12">
            <a:extLst>
              <a:ext uri="{FF2B5EF4-FFF2-40B4-BE49-F238E27FC236}">
                <a16:creationId xmlns:a16="http://schemas.microsoft.com/office/drawing/2014/main" id="{0228B636-9CDE-4B60-84D4-FC75337CF92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00200"/>
            <a:ext cx="1219200" cy="1628775"/>
            <a:chOff x="3168" y="816"/>
            <a:chExt cx="768" cy="1026"/>
          </a:xfrm>
        </p:grpSpPr>
        <p:sp>
          <p:nvSpPr>
            <p:cNvPr id="348173" name="Oval 13">
              <a:extLst>
                <a:ext uri="{FF2B5EF4-FFF2-40B4-BE49-F238E27FC236}">
                  <a16:creationId xmlns:a16="http://schemas.microsoft.com/office/drawing/2014/main" id="{ADA45DDE-140F-4CE8-AE45-4A767872A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16"/>
              <a:ext cx="768" cy="10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174" name="Object 14">
              <a:extLst>
                <a:ext uri="{FF2B5EF4-FFF2-40B4-BE49-F238E27FC236}">
                  <a16:creationId xmlns:a16="http://schemas.microsoft.com/office/drawing/2014/main" id="{BB34EFFA-1B5C-4F67-B65A-9DAF1FDD19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5" y="824"/>
            <a:ext cx="359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06" name="公式" r:id="rId12" imgW="685800" imgH="901440" progId="Equation.3">
                    <p:embed/>
                  </p:oleObj>
                </mc:Choice>
                <mc:Fallback>
                  <p:oleObj name="公式" r:id="rId12" imgW="685800" imgH="9014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824"/>
                          <a:ext cx="359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75" name="Object 15">
              <a:extLst>
                <a:ext uri="{FF2B5EF4-FFF2-40B4-BE49-F238E27FC236}">
                  <a16:creationId xmlns:a16="http://schemas.microsoft.com/office/drawing/2014/main" id="{4EF7593D-BCA1-4FA5-A9B0-50D9E753E6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359"/>
            <a:ext cx="41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07" name="公式" r:id="rId14" imgW="787320" imgH="888840" progId="Equation.3">
                    <p:embed/>
                  </p:oleObj>
                </mc:Choice>
                <mc:Fallback>
                  <p:oleObj name="公式" r:id="rId14" imgW="787320" imgH="8888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59"/>
                          <a:ext cx="412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176" name="Line 16">
              <a:extLst>
                <a:ext uri="{FF2B5EF4-FFF2-40B4-BE49-F238E27FC236}">
                  <a16:creationId xmlns:a16="http://schemas.microsoft.com/office/drawing/2014/main" id="{88A10C78-2AAF-4FB7-8D0D-A7C303DF2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344"/>
              <a:ext cx="76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177" name="Rectangle 17">
            <a:hlinkClick r:id="rId16" action="ppaction://hlinksldjump"/>
            <a:extLst>
              <a:ext uri="{FF2B5EF4-FFF2-40B4-BE49-F238E27FC236}">
                <a16:creationId xmlns:a16="http://schemas.microsoft.com/office/drawing/2014/main" id="{5D9117C7-983A-493E-B07F-F772994F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1371600"/>
            <a:ext cx="1690687" cy="9906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</a:rPr>
              <a:t>Cauchy</a:t>
            </a:r>
          </a:p>
          <a:p>
            <a:r>
              <a:rPr lang="zh-CN" altLang="en-US" sz="2800">
                <a:solidFill>
                  <a:schemeClr val="bg1"/>
                </a:solidFill>
                <a:latin typeface="华文中宋" panose="02010600040101010101" pitchFamily="2" charset="-122"/>
              </a:rPr>
              <a:t>中值定理</a:t>
            </a:r>
            <a:endParaRPr lang="zh-CN" altLang="en-US" sz="2800" b="0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sp>
        <p:nvSpPr>
          <p:cNvPr id="348178" name="Rectangle 18">
            <a:hlinkClick r:id="rId17" action="ppaction://hlinksldjump"/>
            <a:extLst>
              <a:ext uri="{FF2B5EF4-FFF2-40B4-BE49-F238E27FC236}">
                <a16:creationId xmlns:a16="http://schemas.microsoft.com/office/drawing/2014/main" id="{28E44B11-7103-4263-87CC-33CA0C6C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05400"/>
            <a:ext cx="1752600" cy="9906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>
                <a:solidFill>
                  <a:schemeClr val="bg1"/>
                </a:solidFill>
                <a:latin typeface="华文中宋" panose="02010600040101010101" pitchFamily="2" charset="-122"/>
              </a:rPr>
              <a:t>Taylor</a:t>
            </a:r>
          </a:p>
          <a:p>
            <a:r>
              <a:rPr lang="zh-CN" altLang="en-US" sz="2800">
                <a:solidFill>
                  <a:schemeClr val="bg1"/>
                </a:solidFill>
                <a:latin typeface="华文中宋" panose="02010600040101010101" pitchFamily="2" charset="-122"/>
              </a:rPr>
              <a:t>中值定理</a:t>
            </a:r>
            <a:endParaRPr lang="zh-CN" altLang="en-US" sz="2800" b="0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sp>
        <p:nvSpPr>
          <p:cNvPr id="348179" name="AutoShape 19">
            <a:extLst>
              <a:ext uri="{FF2B5EF4-FFF2-40B4-BE49-F238E27FC236}">
                <a16:creationId xmlns:a16="http://schemas.microsoft.com/office/drawing/2014/main" id="{73EF75AB-6CC4-4F5F-B9FD-DC6EA6C4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21200"/>
            <a:ext cx="304800" cy="539750"/>
          </a:xfrm>
          <a:prstGeom prst="upArrow">
            <a:avLst>
              <a:gd name="adj1" fmla="val 50000"/>
              <a:gd name="adj2" fmla="val 44271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48180" name="AutoShape 20">
            <a:extLst>
              <a:ext uri="{FF2B5EF4-FFF2-40B4-BE49-F238E27FC236}">
                <a16:creationId xmlns:a16="http://schemas.microsoft.com/office/drawing/2014/main" id="{2FB68E1C-5951-46C1-8985-64ACEE5D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241935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348181" name="Object 21">
            <a:extLst>
              <a:ext uri="{FF2B5EF4-FFF2-40B4-BE49-F238E27FC236}">
                <a16:creationId xmlns:a16="http://schemas.microsoft.com/office/drawing/2014/main" id="{5D8291CD-BECF-40C8-B576-E5AB35227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743200"/>
          <a:ext cx="12033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8" name="公式" r:id="rId18" imgW="1600200" imgH="406080" progId="Equation.3">
                  <p:embed/>
                </p:oleObj>
              </mc:Choice>
              <mc:Fallback>
                <p:oleObj name="公式" r:id="rId18" imgW="160020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120332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2" name="Object 22">
            <a:extLst>
              <a:ext uri="{FF2B5EF4-FFF2-40B4-BE49-F238E27FC236}">
                <a16:creationId xmlns:a16="http://schemas.microsoft.com/office/drawing/2014/main" id="{74ECE845-581B-4D03-B3D7-DA1BCC1EF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73463"/>
          <a:ext cx="14605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9" name="公式" r:id="rId20" imgW="1942920" imgH="406080" progId="Equation.3">
                  <p:embed/>
                </p:oleObj>
              </mc:Choice>
              <mc:Fallback>
                <p:oleObj name="公式" r:id="rId20" imgW="194292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73463"/>
                        <a:ext cx="14605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3" name="AutoShape 23">
            <a:extLst>
              <a:ext uri="{FF2B5EF4-FFF2-40B4-BE49-F238E27FC236}">
                <a16:creationId xmlns:a16="http://schemas.microsoft.com/office/drawing/2014/main" id="{FD5A25D2-CF74-4723-A769-49580296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1336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184" name="Object 24">
            <a:extLst>
              <a:ext uri="{FF2B5EF4-FFF2-40B4-BE49-F238E27FC236}">
                <a16:creationId xmlns:a16="http://schemas.microsoft.com/office/drawing/2014/main" id="{F5228F36-4EA2-49AC-8E36-1886FB745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762500"/>
          <a:ext cx="63023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0" name="公式" r:id="rId22" imgW="838080" imgH="330120" progId="Equation.3">
                  <p:embed/>
                </p:oleObj>
              </mc:Choice>
              <mc:Fallback>
                <p:oleObj name="公式" r:id="rId22" imgW="83808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62500"/>
                        <a:ext cx="630238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5" name="AutoShape 25">
            <a:extLst>
              <a:ext uri="{FF2B5EF4-FFF2-40B4-BE49-F238E27FC236}">
                <a16:creationId xmlns:a16="http://schemas.microsoft.com/office/drawing/2014/main" id="{603B037F-D3FE-4495-BA7A-A77D31A7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5240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48186" name="Group 26">
            <a:extLst>
              <a:ext uri="{FF2B5EF4-FFF2-40B4-BE49-F238E27FC236}">
                <a16:creationId xmlns:a16="http://schemas.microsoft.com/office/drawing/2014/main" id="{D4BD47F5-3C3C-4ED2-BEAA-2B807CD753C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905000"/>
            <a:ext cx="952500" cy="1066800"/>
            <a:chOff x="3840" y="1056"/>
            <a:chExt cx="600" cy="672"/>
          </a:xfrm>
        </p:grpSpPr>
        <p:sp>
          <p:nvSpPr>
            <p:cNvPr id="348187" name="Rectangle 27">
              <a:extLst>
                <a:ext uri="{FF2B5EF4-FFF2-40B4-BE49-F238E27FC236}">
                  <a16:creationId xmlns:a16="http://schemas.microsoft.com/office/drawing/2014/main" id="{141F4ADE-929E-41D6-B3FA-25C699546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392"/>
              <a:ext cx="312" cy="4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88" name="Rectangle 28">
              <a:extLst>
                <a:ext uri="{FF2B5EF4-FFF2-40B4-BE49-F238E27FC236}">
                  <a16:creationId xmlns:a16="http://schemas.microsoft.com/office/drawing/2014/main" id="{04C74D2B-4B19-422A-A41D-48890C732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80"/>
              <a:ext cx="48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89" name="AutoShape 29">
              <a:extLst>
                <a:ext uri="{FF2B5EF4-FFF2-40B4-BE49-F238E27FC236}">
                  <a16:creationId xmlns:a16="http://schemas.microsoft.com/office/drawing/2014/main" id="{C72EBB0A-0677-4EB4-97E5-0C5A94B1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05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90" name="AutoShape 30">
              <a:extLst>
                <a:ext uri="{FF2B5EF4-FFF2-40B4-BE49-F238E27FC236}">
                  <a16:creationId xmlns:a16="http://schemas.microsoft.com/office/drawing/2014/main" id="{B9B1F82A-0172-4542-97FF-19350312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191" name="AutoShape 31">
            <a:extLst>
              <a:ext uri="{FF2B5EF4-FFF2-40B4-BE49-F238E27FC236}">
                <a16:creationId xmlns:a16="http://schemas.microsoft.com/office/drawing/2014/main" id="{CDF930DF-8451-4F54-8249-B1B2A81F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1717675"/>
            <a:ext cx="344488" cy="328613"/>
          </a:xfrm>
          <a:prstGeom prst="rightArrow">
            <a:avLst>
              <a:gd name="adj1" fmla="val 50000"/>
              <a:gd name="adj2" fmla="val 26208"/>
            </a:avLst>
          </a:prstGeom>
          <a:gradFill rotWithShape="0">
            <a:gsLst>
              <a:gs pos="0">
                <a:srgbClr val="3333CC"/>
              </a:gs>
              <a:gs pos="100000">
                <a:srgbClr val="FF9933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192" name="Object 32">
            <a:extLst>
              <a:ext uri="{FF2B5EF4-FFF2-40B4-BE49-F238E27FC236}">
                <a16:creationId xmlns:a16="http://schemas.microsoft.com/office/drawing/2014/main" id="{87DA5425-8E81-4636-9479-885938DD5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4175" y="2705100"/>
          <a:ext cx="10382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1" name="公式" r:id="rId24" imgW="1726920" imgH="977760" progId="Equation.3">
                  <p:embed/>
                </p:oleObj>
              </mc:Choice>
              <mc:Fallback>
                <p:oleObj name="公式" r:id="rId24" imgW="1726920" imgH="9777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2705100"/>
                        <a:ext cx="10382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3" name="Object 33">
            <a:extLst>
              <a:ext uri="{FF2B5EF4-FFF2-40B4-BE49-F238E27FC236}">
                <a16:creationId xmlns:a16="http://schemas.microsoft.com/office/drawing/2014/main" id="{698B4097-7657-4565-A3BE-EE3E06228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438400"/>
          <a:ext cx="1701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2" name="公式" r:id="rId26" imgW="2831760" imgH="977760" progId="Equation.3">
                  <p:embed/>
                </p:oleObj>
              </mc:Choice>
              <mc:Fallback>
                <p:oleObj name="公式" r:id="rId26" imgW="2831760" imgH="9777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17018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4" name="Object 34">
            <a:extLst>
              <a:ext uri="{FF2B5EF4-FFF2-40B4-BE49-F238E27FC236}">
                <a16:creationId xmlns:a16="http://schemas.microsoft.com/office/drawing/2014/main" id="{5085FE2E-7BDF-4C12-AE00-3CEBCE803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601788"/>
          <a:ext cx="8715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3" name="公式" r:id="rId28" imgW="1447560" imgH="1015920" progId="Equation.3">
                  <p:embed/>
                </p:oleObj>
              </mc:Choice>
              <mc:Fallback>
                <p:oleObj name="公式" r:id="rId28" imgW="1447560" imgH="10159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1788"/>
                        <a:ext cx="87153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95" name="Group 35">
            <a:extLst>
              <a:ext uri="{FF2B5EF4-FFF2-40B4-BE49-F238E27FC236}">
                <a16:creationId xmlns:a16="http://schemas.microsoft.com/office/drawing/2014/main" id="{1C41911D-E0D3-4B9B-B156-352DCDD93497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602038"/>
            <a:ext cx="3276600" cy="2514600"/>
            <a:chOff x="3264" y="2269"/>
            <a:chExt cx="2064" cy="1584"/>
          </a:xfrm>
        </p:grpSpPr>
        <p:sp>
          <p:nvSpPr>
            <p:cNvPr id="348196" name="Rectangle 36">
              <a:extLst>
                <a:ext uri="{FF2B5EF4-FFF2-40B4-BE49-F238E27FC236}">
                  <a16:creationId xmlns:a16="http://schemas.microsoft.com/office/drawing/2014/main" id="{1183FF4A-A4AF-4CB1-BC71-C2747B9E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69"/>
              <a:ext cx="2064" cy="1584"/>
            </a:xfrm>
            <a:prstGeom prst="rect">
              <a:avLst/>
            </a:prstGeom>
            <a:solidFill>
              <a:srgbClr val="006600"/>
            </a:solidFill>
            <a:ln w="76200" cmpd="tri">
              <a:solidFill>
                <a:srgbClr val="99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/>
              <a:endParaRPr lang="en-US" altLang="zh-CN" sz="2800">
                <a:latin typeface="华文中宋" panose="02010600040101010101" pitchFamily="2" charset="-122"/>
              </a:endParaRPr>
            </a:p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单调性</a:t>
              </a:r>
              <a:r>
                <a:rPr lang="en-US" altLang="zh-CN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,</a:t>
              </a:r>
              <a:r>
                <a:rPr lang="zh-CN" altLang="en-US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极值与最值</a:t>
              </a:r>
              <a:r>
                <a:rPr lang="en-US" altLang="zh-CN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,</a:t>
              </a:r>
            </a:p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凹凸性</a:t>
              </a:r>
              <a:r>
                <a:rPr lang="en-US" altLang="zh-CN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,</a:t>
              </a:r>
              <a:r>
                <a:rPr lang="zh-CN" altLang="en-US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拐点</a:t>
              </a:r>
              <a:r>
                <a:rPr lang="en-US" altLang="zh-CN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,</a:t>
              </a:r>
            </a:p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函数图形的描绘</a:t>
              </a:r>
              <a:r>
                <a:rPr lang="en-US" altLang="zh-CN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;</a:t>
              </a:r>
            </a:p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曲率</a:t>
              </a:r>
              <a:r>
                <a:rPr lang="en-US" altLang="zh-CN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;</a:t>
              </a:r>
              <a:r>
                <a:rPr lang="zh-CN" altLang="en-US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求根方法</a:t>
              </a:r>
              <a:r>
                <a:rPr lang="en-US" altLang="zh-CN" sz="2800">
                  <a:solidFill>
                    <a:schemeClr val="bg1"/>
                  </a:solidFill>
                  <a:latin typeface="华文中宋" panose="02010600040101010101" pitchFamily="2" charset="-122"/>
                </a:rPr>
                <a:t>.</a:t>
              </a:r>
              <a:endParaRPr lang="en-US" altLang="zh-CN" sz="3200">
                <a:solidFill>
                  <a:schemeClr val="bg1"/>
                </a:solidFill>
                <a:latin typeface="华文中宋" panose="02010600040101010101" pitchFamily="2" charset="-122"/>
              </a:endParaRPr>
            </a:p>
          </p:txBody>
        </p:sp>
        <p:sp>
          <p:nvSpPr>
            <p:cNvPr id="348197" name="Text Box 37">
              <a:extLst>
                <a:ext uri="{FF2B5EF4-FFF2-40B4-BE49-F238E27FC236}">
                  <a16:creationId xmlns:a16="http://schemas.microsoft.com/office/drawing/2014/main" id="{A0D6B3C9-5658-465D-9B00-E4A451A50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52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FFFF66"/>
                  </a:solidFill>
                </a:rPr>
                <a:t>导数的应用</a:t>
              </a:r>
              <a:endParaRPr lang="zh-CN" altLang="en-US" sz="3200"/>
            </a:p>
          </p:txBody>
        </p:sp>
      </p:grpSp>
      <p:sp>
        <p:nvSpPr>
          <p:cNvPr id="348198" name="AutoShape 38">
            <a:extLst>
              <a:ext uri="{FF2B5EF4-FFF2-40B4-BE49-F238E27FC236}">
                <a16:creationId xmlns:a16="http://schemas.microsoft.com/office/drawing/2014/main" id="{FDE2E467-2D6B-49B4-AD47-5F56905A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5524500"/>
            <a:ext cx="395288" cy="269875"/>
          </a:xfrm>
          <a:prstGeom prst="right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9" name="Rectangle 39">
            <a:hlinkClick r:id="rId30" action="ppaction://hlinksldjump"/>
            <a:extLst>
              <a:ext uri="{FF2B5EF4-FFF2-40B4-BE49-F238E27FC236}">
                <a16:creationId xmlns:a16="http://schemas.microsoft.com/office/drawing/2014/main" id="{9D8D7E07-8D0B-46FA-9524-D449D617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0668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0" name="Rectangle 40">
            <a:hlinkClick r:id="rId31" action="ppaction://hlinksldjump"/>
            <a:extLst>
              <a:ext uri="{FF2B5EF4-FFF2-40B4-BE49-F238E27FC236}">
                <a16:creationId xmlns:a16="http://schemas.microsoft.com/office/drawing/2014/main" id="{F66A72F1-5DAB-4467-98F3-DEECE1E1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251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1" name="AutoShape 41">
            <a:extLst>
              <a:ext uri="{FF2B5EF4-FFF2-40B4-BE49-F238E27FC236}">
                <a16:creationId xmlns:a16="http://schemas.microsoft.com/office/drawing/2014/main" id="{5B476A85-FE51-44B4-A017-F4842A64FC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7900" y="3225800"/>
            <a:ext cx="457200" cy="3073400"/>
          </a:xfrm>
          <a:custGeom>
            <a:avLst/>
            <a:gdLst>
              <a:gd name="G0" fmla="+- 7999 0 0"/>
              <a:gd name="G1" fmla="+- 15649 0 0"/>
              <a:gd name="G2" fmla="+- 1378 0 0"/>
              <a:gd name="G3" fmla="*/ 7999 1 2"/>
              <a:gd name="G4" fmla="+- G3 10800 0"/>
              <a:gd name="G5" fmla="+- 21600 7999 15649"/>
              <a:gd name="G6" fmla="+- 15649 1378 0"/>
              <a:gd name="G7" fmla="*/ G6 1 2"/>
              <a:gd name="G8" fmla="*/ 15649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5649 1 2"/>
              <a:gd name="G15" fmla="+- G5 0 G4"/>
              <a:gd name="G16" fmla="+- G0 0 G4"/>
              <a:gd name="G17" fmla="*/ G2 G15 G16"/>
              <a:gd name="T0" fmla="*/ 14800 w 21600"/>
              <a:gd name="T1" fmla="*/ 0 h 21600"/>
              <a:gd name="T2" fmla="*/ 7999 w 21600"/>
              <a:gd name="T3" fmla="*/ 1378 h 21600"/>
              <a:gd name="T4" fmla="*/ 0 w 21600"/>
              <a:gd name="T5" fmla="*/ 20428 h 21600"/>
              <a:gd name="T6" fmla="*/ 7825 w 21600"/>
              <a:gd name="T7" fmla="*/ 21600 h 21600"/>
              <a:gd name="T8" fmla="*/ 15649 w 21600"/>
              <a:gd name="T9" fmla="*/ 11752 h 21600"/>
              <a:gd name="T10" fmla="*/ 21600 w 21600"/>
              <a:gd name="T11" fmla="*/ 137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800" y="0"/>
                </a:moveTo>
                <a:lnTo>
                  <a:pt x="7999" y="1378"/>
                </a:lnTo>
                <a:lnTo>
                  <a:pt x="13950" y="1378"/>
                </a:lnTo>
                <a:lnTo>
                  <a:pt x="13950" y="19255"/>
                </a:lnTo>
                <a:lnTo>
                  <a:pt x="0" y="19255"/>
                </a:lnTo>
                <a:lnTo>
                  <a:pt x="0" y="21600"/>
                </a:lnTo>
                <a:lnTo>
                  <a:pt x="15649" y="21600"/>
                </a:lnTo>
                <a:lnTo>
                  <a:pt x="15649" y="1378"/>
                </a:lnTo>
                <a:lnTo>
                  <a:pt x="21600" y="1378"/>
                </a:lnTo>
                <a:close/>
              </a:path>
            </a:pathLst>
          </a:custGeom>
          <a:gradFill rotWithShape="0">
            <a:gsLst>
              <a:gs pos="0">
                <a:srgbClr val="3333CC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2" name="Rectangle 42">
            <a:extLst>
              <a:ext uri="{FF2B5EF4-FFF2-40B4-BE49-F238E27FC236}">
                <a16:creationId xmlns:a16="http://schemas.microsoft.com/office/drawing/2014/main" id="{FBCBFC7F-B834-4C36-B458-0D47FDF3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85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/>
            <a:r>
              <a:rPr lang="zh-CN" altLang="en-US" sz="3600">
                <a:solidFill>
                  <a:srgbClr val="CC3300"/>
                </a:solidFill>
              </a:rPr>
              <a:t>一、主要内容框图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 animBg="1" autoUpdateAnimBg="0"/>
      <p:bldP spid="348166" grpId="0" animBg="1" autoUpdateAnimBg="0"/>
      <p:bldP spid="348168" grpId="0" animBg="1" autoUpdateAnimBg="0"/>
      <p:bldP spid="348177" grpId="0" animBg="1" autoUpdateAnimBg="0"/>
      <p:bldP spid="34817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>
            <a:extLst>
              <a:ext uri="{FF2B5EF4-FFF2-40B4-BE49-F238E27FC236}">
                <a16:creationId xmlns:a16="http://schemas.microsoft.com/office/drawing/2014/main" id="{221AF8EE-7397-45C5-BFD9-54A0261C2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sz="2800" b="0">
                <a:solidFill>
                  <a:schemeClr val="tx2"/>
                </a:solidFill>
              </a:rPr>
              <a:t>  </a:t>
            </a:r>
            <a:r>
              <a:rPr lang="zh-CN" altLang="en-US" sz="2800" b="0">
                <a:solidFill>
                  <a:srgbClr val="000000"/>
                </a:solidFill>
              </a:rPr>
              <a:t>求函数 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|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 baseline="30000">
                <a:solidFill>
                  <a:srgbClr val="000000"/>
                </a:solidFill>
              </a:rPr>
              <a:t>2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</a:t>
            </a:r>
            <a:r>
              <a:rPr lang="en-US" altLang="zh-CN" sz="2800" b="0">
                <a:solidFill>
                  <a:srgbClr val="000000"/>
                </a:solidFill>
              </a:rPr>
              <a:t>2|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4]</a:t>
            </a:r>
            <a:r>
              <a:rPr lang="zh-CN" altLang="en-US" sz="2800" b="0">
                <a:solidFill>
                  <a:srgbClr val="000000"/>
                </a:solidFill>
              </a:rPr>
              <a:t>上的最大值与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最小值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431107" name="Picture 3">
            <a:extLst>
              <a:ext uri="{FF2B5EF4-FFF2-40B4-BE49-F238E27FC236}">
                <a16:creationId xmlns:a16="http://schemas.microsoft.com/office/drawing/2014/main" id="{DD321679-ADF2-49E3-8C13-BE857612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r="48396"/>
          <a:stretch>
            <a:fillRect/>
          </a:stretch>
        </p:blipFill>
        <p:spPr bwMode="auto">
          <a:xfrm>
            <a:off x="1403350" y="1165225"/>
            <a:ext cx="622935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1108" name="Text Box 4">
            <a:extLst>
              <a:ext uri="{FF2B5EF4-FFF2-40B4-BE49-F238E27FC236}">
                <a16:creationId xmlns:a16="http://schemas.microsoft.com/office/drawing/2014/main" id="{EE728852-84B1-4382-9B39-973B6004A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89063"/>
            <a:ext cx="1066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pic>
        <p:nvPicPr>
          <p:cNvPr id="431109" name="Picture 5">
            <a:extLst>
              <a:ext uri="{FF2B5EF4-FFF2-40B4-BE49-F238E27FC236}">
                <a16:creationId xmlns:a16="http://schemas.microsoft.com/office/drawing/2014/main" id="{5AA2B8CF-AD0D-4A77-B389-7A891DD7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35"/>
          <a:stretch>
            <a:fillRect/>
          </a:stretch>
        </p:blipFill>
        <p:spPr bwMode="auto">
          <a:xfrm>
            <a:off x="1547813" y="2171700"/>
            <a:ext cx="5541962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0" name="Picture 6">
            <a:extLst>
              <a:ext uri="{FF2B5EF4-FFF2-40B4-BE49-F238E27FC236}">
                <a16:creationId xmlns:a16="http://schemas.microsoft.com/office/drawing/2014/main" id="{3C324BFE-0EB5-4B70-916C-0EE21E2D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96"/>
          <a:stretch>
            <a:fillRect/>
          </a:stretch>
        </p:blipFill>
        <p:spPr bwMode="auto">
          <a:xfrm>
            <a:off x="225425" y="3046413"/>
            <a:ext cx="4808538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1" name="Picture 7">
            <a:extLst>
              <a:ext uri="{FF2B5EF4-FFF2-40B4-BE49-F238E27FC236}">
                <a16:creationId xmlns:a16="http://schemas.microsoft.com/office/drawing/2014/main" id="{C3019CCC-D78B-48E7-ADDA-A2EEFE9B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9" r="32217"/>
          <a:stretch>
            <a:fillRect/>
          </a:stretch>
        </p:blipFill>
        <p:spPr bwMode="auto">
          <a:xfrm>
            <a:off x="115888" y="3716338"/>
            <a:ext cx="4322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1112" name="Picture 8">
            <a:extLst>
              <a:ext uri="{FF2B5EF4-FFF2-40B4-BE49-F238E27FC236}">
                <a16:creationId xmlns:a16="http://schemas.microsoft.com/office/drawing/2014/main" id="{B581EB31-2333-4C36-9498-29EAAA86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17"/>
          <a:stretch>
            <a:fillRect/>
          </a:stretch>
        </p:blipFill>
        <p:spPr bwMode="auto">
          <a:xfrm>
            <a:off x="-493713" y="4411663"/>
            <a:ext cx="9169401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1113" name="Text Box 9">
            <a:extLst>
              <a:ext uri="{FF2B5EF4-FFF2-40B4-BE49-F238E27FC236}">
                <a16:creationId xmlns:a16="http://schemas.microsoft.com/office/drawing/2014/main" id="{FE7783AC-7AC1-456F-A6A2-43D3A51D4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83200"/>
            <a:ext cx="86868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>
                <a:solidFill>
                  <a:srgbClr val="000000"/>
                </a:solidFill>
              </a:rPr>
              <a:t>比较可得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3)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20</a:t>
            </a:r>
            <a:r>
              <a:rPr lang="zh-CN" altLang="en-US" sz="2800" b="0">
                <a:solidFill>
                  <a:srgbClr val="000000"/>
                </a:solidFill>
              </a:rPr>
              <a:t>是 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4]</a:t>
            </a:r>
            <a:r>
              <a:rPr lang="zh-CN" altLang="en-US" sz="2800" b="0">
                <a:solidFill>
                  <a:srgbClr val="000000"/>
                </a:solidFill>
              </a:rPr>
              <a:t>上的最大值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(1)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(2)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0">
                <a:solidFill>
                  <a:srgbClr val="000000"/>
                </a:solidFill>
              </a:rPr>
              <a:t>0</a:t>
            </a:r>
            <a:r>
              <a:rPr lang="zh-CN" altLang="en-US" sz="2800" b="0">
                <a:solidFill>
                  <a:srgbClr val="000000"/>
                </a:solidFill>
              </a:rPr>
              <a:t>是</a:t>
            </a:r>
            <a:r>
              <a:rPr lang="en-US" altLang="zh-CN" sz="2800" b="0" i="1">
                <a:solidFill>
                  <a:srgbClr val="000000"/>
                </a:solidFill>
              </a:rPr>
              <a:t>f</a:t>
            </a:r>
            <a:r>
              <a:rPr lang="en-US" altLang="zh-CN" sz="2800" b="0">
                <a:solidFill>
                  <a:srgbClr val="000000"/>
                </a:solidFill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</a:rPr>
              <a:t>x</a:t>
            </a:r>
            <a:r>
              <a:rPr lang="en-US" altLang="zh-CN" sz="2800" b="0">
                <a:solidFill>
                  <a:srgbClr val="000000"/>
                </a:solidFill>
              </a:rPr>
              <a:t>)</a:t>
            </a:r>
            <a:r>
              <a:rPr lang="zh-CN" altLang="en-US" sz="2800" b="0">
                <a:solidFill>
                  <a:srgbClr val="000000"/>
                </a:solidFill>
              </a:rPr>
              <a:t>在</a:t>
            </a:r>
            <a:r>
              <a:rPr lang="en-US" altLang="zh-CN" sz="2800" b="0">
                <a:solidFill>
                  <a:srgbClr val="000000"/>
                </a:solidFill>
              </a:rPr>
              <a:t>[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0">
                <a:solidFill>
                  <a:srgbClr val="000000"/>
                </a:solidFill>
              </a:rPr>
              <a:t>3</a:t>
            </a:r>
            <a:r>
              <a:rPr lang="en-US" altLang="zh-CN" sz="2800" b="0">
                <a:solidFill>
                  <a:srgbClr val="000000"/>
                </a:solidFill>
                <a:sym typeface="Symbol" panose="05050102010706020507" pitchFamily="18" charset="2"/>
              </a:rPr>
              <a:t></a:t>
            </a:r>
            <a:r>
              <a:rPr lang="en-US" altLang="zh-CN" sz="2800" b="0">
                <a:solidFill>
                  <a:srgbClr val="000000"/>
                </a:solidFill>
              </a:rPr>
              <a:t> 4]</a:t>
            </a:r>
            <a:r>
              <a:rPr lang="zh-CN" altLang="en-US" sz="2800" b="0">
                <a:solidFill>
                  <a:srgbClr val="000000"/>
                </a:solidFill>
              </a:rPr>
              <a:t>上的最小值</a:t>
            </a:r>
            <a:r>
              <a:rPr lang="zh-CN" altLang="en-US" sz="2800" b="0">
                <a:solidFill>
                  <a:srgbClr val="000000"/>
                </a:solidFill>
                <a:sym typeface="Symbol" panose="05050102010706020507" pitchFamily="18" charset="2"/>
              </a:rPr>
              <a:t></a:t>
            </a:r>
            <a:r>
              <a:rPr lang="zh-CN" altLang="en-US" sz="2800" b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build="p" autoUpdateAnimBg="0"/>
      <p:bldP spid="431108" grpId="0" build="p" autoUpdateAnimBg="0"/>
      <p:bldP spid="43111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65FADC49-FD97-402E-BCCC-37FF10FE5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376C1-B3A5-410D-A179-4B67189CD6C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5280" name="Text Box 16">
            <a:extLst>
              <a:ext uri="{FF2B5EF4-FFF2-40B4-BE49-F238E27FC236}">
                <a16:creationId xmlns:a16="http://schemas.microsoft.com/office/drawing/2014/main" id="{175ACD2B-5F33-440C-97E8-51FC22F6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122363"/>
            <a:ext cx="2071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1  </a:t>
            </a:r>
            <a:r>
              <a:rPr lang="zh-CN" altLang="en-US" sz="2800"/>
              <a:t>计算</a:t>
            </a:r>
          </a:p>
        </p:txBody>
      </p:sp>
      <p:graphicFrame>
        <p:nvGraphicFramePr>
          <p:cNvPr id="395281" name="Object 17">
            <a:extLst>
              <a:ext uri="{FF2B5EF4-FFF2-40B4-BE49-F238E27FC236}">
                <a16:creationId xmlns:a16="http://schemas.microsoft.com/office/drawing/2014/main" id="{66BC419C-9C20-4D2F-9060-289CCAB2E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836613"/>
          <a:ext cx="39306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0" name="Equation" r:id="rId3" imgW="1701720" imgH="495000" progId="Equation.DSMT4">
                  <p:embed/>
                </p:oleObj>
              </mc:Choice>
              <mc:Fallback>
                <p:oleObj name="Equation" r:id="rId3" imgW="1701720" imgH="495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836613"/>
                        <a:ext cx="393065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00" name="Rectangle 36">
            <a:extLst>
              <a:ext uri="{FF2B5EF4-FFF2-40B4-BE49-F238E27FC236}">
                <a16:creationId xmlns:a16="http://schemas.microsoft.com/office/drawing/2014/main" id="{595F30B6-A73C-4936-801D-1CED2423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85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/>
            <a:r>
              <a:rPr lang="zh-CN" altLang="en-US" sz="3600">
                <a:solidFill>
                  <a:srgbClr val="CC3300"/>
                </a:solidFill>
              </a:rPr>
              <a:t>二、典型例题</a:t>
            </a:r>
          </a:p>
        </p:txBody>
      </p:sp>
      <p:sp>
        <p:nvSpPr>
          <p:cNvPr id="395301" name="Rectangle 37">
            <a:extLst>
              <a:ext uri="{FF2B5EF4-FFF2-40B4-BE49-F238E27FC236}">
                <a16:creationId xmlns:a16="http://schemas.microsoft.com/office/drawing/2014/main" id="{62FDB817-17C9-4914-B067-1912D943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11772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solidFill>
                  <a:srgbClr val="CC33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解 </a:t>
            </a:r>
            <a:endParaRPr kumimoji="0" lang="zh-CN" altLang="en-US" sz="2800" b="0">
              <a:solidFill>
                <a:srgbClr val="CC3300"/>
              </a:solidFill>
              <a:latin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5302" name="Object 38">
            <a:extLst>
              <a:ext uri="{FF2B5EF4-FFF2-40B4-BE49-F238E27FC236}">
                <a16:creationId xmlns:a16="http://schemas.microsoft.com/office/drawing/2014/main" id="{C845955D-4BD1-4C98-888C-DEEDE4300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1916113"/>
          <a:ext cx="38163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1" name="Equation" r:id="rId5" imgW="1650960" imgH="495000" progId="Equation.DSMT4">
                  <p:embed/>
                </p:oleObj>
              </mc:Choice>
              <mc:Fallback>
                <p:oleObj name="Equation" r:id="rId5" imgW="1650960" imgH="495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916113"/>
                        <a:ext cx="3816350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3" name="Object 39">
            <a:extLst>
              <a:ext uri="{FF2B5EF4-FFF2-40B4-BE49-F238E27FC236}">
                <a16:creationId xmlns:a16="http://schemas.microsoft.com/office/drawing/2014/main" id="{5D3960AA-6D99-4C2E-B4D9-A345AB2C6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2997200"/>
          <a:ext cx="69278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2" name="Equation" r:id="rId7" imgW="2997000" imgH="444240" progId="Equation.DSMT4">
                  <p:embed/>
                </p:oleObj>
              </mc:Choice>
              <mc:Fallback>
                <p:oleObj name="Equation" r:id="rId7" imgW="2997000" imgH="4442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997200"/>
                        <a:ext cx="69278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4" name="Object 40">
            <a:extLst>
              <a:ext uri="{FF2B5EF4-FFF2-40B4-BE49-F238E27FC236}">
                <a16:creationId xmlns:a16="http://schemas.microsoft.com/office/drawing/2014/main" id="{A3F4DC94-964D-4D52-AE27-808F6C587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3990975"/>
          <a:ext cx="36099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3"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990975"/>
                        <a:ext cx="36099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5" name="Object 41">
            <a:extLst>
              <a:ext uri="{FF2B5EF4-FFF2-40B4-BE49-F238E27FC236}">
                <a16:creationId xmlns:a16="http://schemas.microsoft.com/office/drawing/2014/main" id="{3403C23E-C0BE-4B84-9308-44211055C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2475" y="4005263"/>
          <a:ext cx="36099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4" name="Equation" r:id="rId11" imgW="1562040" imgH="419040" progId="Equation.DSMT4">
                  <p:embed/>
                </p:oleObj>
              </mc:Choice>
              <mc:Fallback>
                <p:oleObj name="Equation" r:id="rId11" imgW="1562040" imgH="4190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005263"/>
                        <a:ext cx="36099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6" name="Object 42">
            <a:extLst>
              <a:ext uri="{FF2B5EF4-FFF2-40B4-BE49-F238E27FC236}">
                <a16:creationId xmlns:a16="http://schemas.microsoft.com/office/drawing/2014/main" id="{EB56DFDA-7368-498D-A81A-3595F7AAB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4986338"/>
          <a:ext cx="36099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5" name="Equation" r:id="rId13" imgW="1562040" imgH="419040" progId="Equation.DSMT4">
                  <p:embed/>
                </p:oleObj>
              </mc:Choice>
              <mc:Fallback>
                <p:oleObj name="Equation" r:id="rId13" imgW="1562040" imgH="4190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4986338"/>
                        <a:ext cx="36099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7" name="Object 43">
            <a:extLst>
              <a:ext uri="{FF2B5EF4-FFF2-40B4-BE49-F238E27FC236}">
                <a16:creationId xmlns:a16="http://schemas.microsoft.com/office/drawing/2014/main" id="{6759FF8E-0C29-4EDA-9961-3FCBD85AD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950" y="4986338"/>
          <a:ext cx="36099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6" name="Equation" r:id="rId15" imgW="1562040" imgH="419040" progId="Equation.DSMT4">
                  <p:embed/>
                </p:oleObj>
              </mc:Choice>
              <mc:Fallback>
                <p:oleObj name="Equation" r:id="rId15" imgW="1562040" imgH="419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4986338"/>
                        <a:ext cx="36099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8" name="Object 44">
            <a:extLst>
              <a:ext uri="{FF2B5EF4-FFF2-40B4-BE49-F238E27FC236}">
                <a16:creationId xmlns:a16="http://schemas.microsoft.com/office/drawing/2014/main" id="{79595538-E821-4407-B548-570F02AD1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5889625"/>
          <a:ext cx="37576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7" name="Equation" r:id="rId17" imgW="1625400" imgH="291960" progId="Equation.DSMT4">
                  <p:embed/>
                </p:oleObj>
              </mc:Choice>
              <mc:Fallback>
                <p:oleObj name="Equation" r:id="rId17" imgW="1625400" imgH="29196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889625"/>
                        <a:ext cx="3757612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9" name="Object 45">
            <a:extLst>
              <a:ext uri="{FF2B5EF4-FFF2-40B4-BE49-F238E27FC236}">
                <a16:creationId xmlns:a16="http://schemas.microsoft.com/office/drawing/2014/main" id="{922972A5-57D6-4762-AEF2-4CC21B1E4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75" y="5943600"/>
          <a:ext cx="558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8" name="Equation" r:id="rId19" imgW="241200" imgH="164880" progId="Equation.DSMT4">
                  <p:embed/>
                </p:oleObj>
              </mc:Choice>
              <mc:Fallback>
                <p:oleObj name="Equation" r:id="rId19" imgW="241200" imgH="1648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5943600"/>
                        <a:ext cx="5588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80" grpId="0"/>
      <p:bldP spid="3953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F300E59F-0651-43C2-8603-8827930AA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BBBEB-48C7-422D-BC1F-45E8A7203A5C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396292" name="Object 4">
            <a:extLst>
              <a:ext uri="{FF2B5EF4-FFF2-40B4-BE49-F238E27FC236}">
                <a16:creationId xmlns:a16="http://schemas.microsoft.com/office/drawing/2014/main" id="{E86D0943-9534-4554-9E30-357E72BDE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1570038"/>
          <a:ext cx="33543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3" name="Equation" r:id="rId3" imgW="1523880" imgH="419040" progId="Equation.DSMT4">
                  <p:embed/>
                </p:oleObj>
              </mc:Choice>
              <mc:Fallback>
                <p:oleObj name="Equation" r:id="rId3" imgW="15238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570038"/>
                        <a:ext cx="335438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Object 5">
            <a:extLst>
              <a:ext uri="{FF2B5EF4-FFF2-40B4-BE49-F238E27FC236}">
                <a16:creationId xmlns:a16="http://schemas.microsoft.com/office/drawing/2014/main" id="{31F4E1DF-139D-47DF-AD01-B0E629476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233488"/>
          <a:ext cx="33242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4" name="Equation" r:id="rId5" imgW="1511280" imgH="571320" progId="Equation.DSMT4">
                  <p:embed/>
                </p:oleObj>
              </mc:Choice>
              <mc:Fallback>
                <p:oleObj name="Equation" r:id="rId5" imgW="151128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233488"/>
                        <a:ext cx="332422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4" name="Object 6">
            <a:extLst>
              <a:ext uri="{FF2B5EF4-FFF2-40B4-BE49-F238E27FC236}">
                <a16:creationId xmlns:a16="http://schemas.microsoft.com/office/drawing/2014/main" id="{0EF47A1B-EC5C-494A-8E8B-9BB2191BD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3" y="2760663"/>
          <a:ext cx="4694237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5" name="Equation" r:id="rId7" imgW="2133360" imgH="596880" progId="Equation.DSMT4">
                  <p:embed/>
                </p:oleObj>
              </mc:Choice>
              <mc:Fallback>
                <p:oleObj name="Equation" r:id="rId7" imgW="2133360" imgH="596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760663"/>
                        <a:ext cx="4694237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5" name="Object 7">
            <a:extLst>
              <a:ext uri="{FF2B5EF4-FFF2-40B4-BE49-F238E27FC236}">
                <a16:creationId xmlns:a16="http://schemas.microsoft.com/office/drawing/2014/main" id="{40BF65EF-C0A4-41EB-806F-4BA870DF7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397125"/>
          <a:ext cx="282257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6" name="Equation" r:id="rId9" imgW="1282680" imgH="761760" progId="Equation.DSMT4">
                  <p:embed/>
                </p:oleObj>
              </mc:Choice>
              <mc:Fallback>
                <p:oleObj name="Equation" r:id="rId9" imgW="128268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397125"/>
                        <a:ext cx="282257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6" name="Object 8">
            <a:extLst>
              <a:ext uri="{FF2B5EF4-FFF2-40B4-BE49-F238E27FC236}">
                <a16:creationId xmlns:a16="http://schemas.microsoft.com/office/drawing/2014/main" id="{CD0B13E9-2F8B-4AFF-86A8-EFABEE306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89413"/>
          <a:ext cx="28495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7" name="Equation" r:id="rId11" imgW="1295280" imgH="406080" progId="Equation.DSMT4">
                  <p:embed/>
                </p:oleObj>
              </mc:Choice>
              <mc:Fallback>
                <p:oleObj name="Equation" r:id="rId11" imgW="129528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89413"/>
                        <a:ext cx="28495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7" name="Object 9">
            <a:extLst>
              <a:ext uri="{FF2B5EF4-FFF2-40B4-BE49-F238E27FC236}">
                <a16:creationId xmlns:a16="http://schemas.microsoft.com/office/drawing/2014/main" id="{C6920672-797E-45F7-94A8-92D9F2AA4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432300"/>
          <a:ext cx="7254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8" name="Equation" r:id="rId13" imgW="330120" imgH="164880" progId="Equation.DSMT4">
                  <p:embed/>
                </p:oleObj>
              </mc:Choice>
              <mc:Fallback>
                <p:oleObj name="Equation" r:id="rId13" imgW="33012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32300"/>
                        <a:ext cx="7254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8" name="Object 10">
            <a:extLst>
              <a:ext uri="{FF2B5EF4-FFF2-40B4-BE49-F238E27FC236}">
                <a16:creationId xmlns:a16="http://schemas.microsoft.com/office/drawing/2014/main" id="{D3F192C8-A4A8-4E7E-A5A5-42650C801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243513"/>
          <a:ext cx="36337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09" name="Equation" r:id="rId15" imgW="1650960" imgH="419040" progId="Equation.DSMT4">
                  <p:embed/>
                </p:oleObj>
              </mc:Choice>
              <mc:Fallback>
                <p:oleObj name="Equation" r:id="rId15" imgW="16509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243513"/>
                        <a:ext cx="363378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0" name="Object 12">
            <a:extLst>
              <a:ext uri="{FF2B5EF4-FFF2-40B4-BE49-F238E27FC236}">
                <a16:creationId xmlns:a16="http://schemas.microsoft.com/office/drawing/2014/main" id="{0E27D0D6-1460-46F9-A282-C50C331C1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333375"/>
          <a:ext cx="31305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10" name="Equation" r:id="rId17" imgW="1422360" imgH="419040" progId="Equation.DSMT4">
                  <p:embed/>
                </p:oleObj>
              </mc:Choice>
              <mc:Fallback>
                <p:oleObj name="Equation" r:id="rId17" imgW="142236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33375"/>
                        <a:ext cx="31305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01" name="Rectangle 13">
            <a:extLst>
              <a:ext uri="{FF2B5EF4-FFF2-40B4-BE49-F238E27FC236}">
                <a16:creationId xmlns:a16="http://schemas.microsoft.com/office/drawing/2014/main" id="{F534D598-9D18-40C8-8280-EDA6B9F4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757363"/>
            <a:ext cx="65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solidFill>
                  <a:srgbClr val="CC3300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解 </a:t>
            </a:r>
            <a:endParaRPr kumimoji="0" lang="zh-CN" altLang="en-US" sz="2800" b="0">
              <a:solidFill>
                <a:srgbClr val="CC3300"/>
              </a:solidFill>
              <a:latin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6302" name="Text Box 14">
            <a:extLst>
              <a:ext uri="{FF2B5EF4-FFF2-40B4-BE49-F238E27FC236}">
                <a16:creationId xmlns:a16="http://schemas.microsoft.com/office/drawing/2014/main" id="{2CAEB575-0467-42A1-8C90-BF2728C29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47688"/>
            <a:ext cx="2071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2  </a:t>
            </a:r>
            <a:r>
              <a:rPr lang="zh-CN" altLang="en-US" sz="2800"/>
              <a:t>计算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1">
            <a:extLst>
              <a:ext uri="{FF2B5EF4-FFF2-40B4-BE49-F238E27FC236}">
                <a16:creationId xmlns:a16="http://schemas.microsoft.com/office/drawing/2014/main" id="{F2842352-CB93-43E4-A89C-F6E4DB6BDC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7BC16-D055-4D2B-A764-FF0C218D0E8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15747" name="Text Box 3">
            <a:extLst>
              <a:ext uri="{FF2B5EF4-FFF2-40B4-BE49-F238E27FC236}">
                <a16:creationId xmlns:a16="http://schemas.microsoft.com/office/drawing/2014/main" id="{41B4D78C-DDBE-48BB-A8AE-896713B77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412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解</a:t>
            </a:r>
          </a:p>
        </p:txBody>
      </p:sp>
      <p:sp>
        <p:nvSpPr>
          <p:cNvPr id="415749" name="Rectangle 5">
            <a:extLst>
              <a:ext uri="{FF2B5EF4-FFF2-40B4-BE49-F238E27FC236}">
                <a16:creationId xmlns:a16="http://schemas.microsoft.com/office/drawing/2014/main" id="{4CED3DAF-EA9D-4E82-B855-D05AFF7D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1427163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方程两边对 </a:t>
            </a:r>
            <a:r>
              <a:rPr kumimoji="0" lang="en-US" altLang="zh-CN" sz="2800" i="1"/>
              <a:t>x </a:t>
            </a:r>
            <a:r>
              <a:rPr kumimoji="0" lang="zh-CN" altLang="en-US" sz="2800">
                <a:latin typeface="Arial" panose="020B0604020202020204" pitchFamily="34" charset="0"/>
              </a:rPr>
              <a:t>求导得</a:t>
            </a:r>
            <a:r>
              <a:rPr kumimoji="0" lang="zh-CN" altLang="en-US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15750" name="Object 6">
            <a:extLst>
              <a:ext uri="{FF2B5EF4-FFF2-40B4-BE49-F238E27FC236}">
                <a16:creationId xmlns:a16="http://schemas.microsoft.com/office/drawing/2014/main" id="{B73DEF32-828B-439D-8B2C-1C25F2015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988" y="1989138"/>
          <a:ext cx="3860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7" name="公式" r:id="rId3" imgW="1752480" imgH="228600" progId="Equation.3">
                  <p:embed/>
                </p:oleObj>
              </mc:Choice>
              <mc:Fallback>
                <p:oleObj name="公式" r:id="rId3" imgW="17524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1989138"/>
                        <a:ext cx="3860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1" name="Rectangle 7">
            <a:extLst>
              <a:ext uri="{FF2B5EF4-FFF2-40B4-BE49-F238E27FC236}">
                <a16:creationId xmlns:a16="http://schemas.microsoft.com/office/drawing/2014/main" id="{A5A00627-0F50-4D75-8D6F-8AD3FA1B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508250"/>
            <a:ext cx="604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令</a:t>
            </a:r>
            <a:r>
              <a:rPr kumimoji="0" lang="zh-CN" altLang="en-US" sz="1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5752" name="Rectangle 8">
            <a:extLst>
              <a:ext uri="{FF2B5EF4-FFF2-40B4-BE49-F238E27FC236}">
                <a16:creationId xmlns:a16="http://schemas.microsoft.com/office/drawing/2014/main" id="{B07A6202-C4DA-4A36-B8B0-B09AB9F9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522538"/>
            <a:ext cx="604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得</a:t>
            </a:r>
            <a:r>
              <a:rPr kumimoji="0" lang="zh-CN" altLang="en-US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15753" name="Object 9">
            <a:extLst>
              <a:ext uri="{FF2B5EF4-FFF2-40B4-BE49-F238E27FC236}">
                <a16:creationId xmlns:a16="http://schemas.microsoft.com/office/drawing/2014/main" id="{3640E3BC-A6D2-4095-94C9-7896D0194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3813"/>
          <a:ext cx="9747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8" name="公式" r:id="rId5" imgW="444240" imgH="203040" progId="Equation.3">
                  <p:embed/>
                </p:oleObj>
              </mc:Choice>
              <mc:Fallback>
                <p:oleObj name="公式" r:id="rId5" imgW="4442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3813"/>
                        <a:ext cx="9747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4" name="Object 10">
            <a:extLst>
              <a:ext uri="{FF2B5EF4-FFF2-40B4-BE49-F238E27FC236}">
                <a16:creationId xmlns:a16="http://schemas.microsoft.com/office/drawing/2014/main" id="{B79E0466-271C-4226-BFB4-C12422DD0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7425" y="2492375"/>
          <a:ext cx="1090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9" name="公式" r:id="rId7" imgW="495000" imgH="228600" progId="Equation.3">
                  <p:embed/>
                </p:oleObj>
              </mc:Choice>
              <mc:Fallback>
                <p:oleObj name="公式" r:id="rId7" imgW="495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492375"/>
                        <a:ext cx="10906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5" name="Rectangle 11">
            <a:extLst>
              <a:ext uri="{FF2B5EF4-FFF2-40B4-BE49-F238E27FC236}">
                <a16:creationId xmlns:a16="http://schemas.microsoft.com/office/drawing/2014/main" id="{E33E4F16-6424-4F81-BE86-317189178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24923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代入原方程得</a:t>
            </a:r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415756" name="Object 12">
            <a:extLst>
              <a:ext uri="{FF2B5EF4-FFF2-40B4-BE49-F238E27FC236}">
                <a16:creationId xmlns:a16="http://schemas.microsoft.com/office/drawing/2014/main" id="{7C39E192-70E3-493B-AC79-7279FFEDF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054350"/>
          <a:ext cx="20653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0" name="公式" r:id="rId9" imgW="939600" imgH="203040" progId="Equation.3">
                  <p:embed/>
                </p:oleObj>
              </mc:Choice>
              <mc:Fallback>
                <p:oleObj name="公式" r:id="rId9" imgW="93960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54350"/>
                        <a:ext cx="20653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7" name="Rectangle 13">
            <a:extLst>
              <a:ext uri="{FF2B5EF4-FFF2-40B4-BE49-F238E27FC236}">
                <a16:creationId xmlns:a16="http://schemas.microsoft.com/office/drawing/2014/main" id="{8B6E4E48-6AF1-437E-BF43-792A152F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32188"/>
            <a:ext cx="167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解得驻点</a:t>
            </a:r>
            <a:r>
              <a:rPr kumimoji="0" lang="zh-CN" altLang="en-US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15758" name="Object 14">
            <a:extLst>
              <a:ext uri="{FF2B5EF4-FFF2-40B4-BE49-F238E27FC236}">
                <a16:creationId xmlns:a16="http://schemas.microsoft.com/office/drawing/2014/main" id="{37880B8E-76D1-4CCD-8888-27CFFB0E1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3630613"/>
          <a:ext cx="19796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1" name="公式" r:id="rId11" imgW="901440" imgH="203040" progId="Equation.3">
                  <p:embed/>
                </p:oleObj>
              </mc:Choice>
              <mc:Fallback>
                <p:oleObj name="公式" r:id="rId11" imgW="90144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630613"/>
                        <a:ext cx="19796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9" name="Rectangle 15">
            <a:extLst>
              <a:ext uri="{FF2B5EF4-FFF2-40B4-BE49-F238E27FC236}">
                <a16:creationId xmlns:a16="http://schemas.microsoft.com/office/drawing/2014/main" id="{75CF4B89-B1FF-4E39-8A86-C5E4D3B2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3532188"/>
            <a:ext cx="604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和</a:t>
            </a:r>
            <a:r>
              <a:rPr kumimoji="0" lang="zh-CN" altLang="en-US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15760" name="Object 16">
            <a:extLst>
              <a:ext uri="{FF2B5EF4-FFF2-40B4-BE49-F238E27FC236}">
                <a16:creationId xmlns:a16="http://schemas.microsoft.com/office/drawing/2014/main" id="{98A67282-8326-4A2B-8D31-0D5D76778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500438"/>
          <a:ext cx="2439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2" name="公式" r:id="rId13" imgW="1104840" imgH="241200" progId="Equation.3">
                  <p:embed/>
                </p:oleObj>
              </mc:Choice>
              <mc:Fallback>
                <p:oleObj name="公式" r:id="rId13" imgW="11048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500438"/>
                        <a:ext cx="2439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1" name="Object 17">
            <a:extLst>
              <a:ext uri="{FF2B5EF4-FFF2-40B4-BE49-F238E27FC236}">
                <a16:creationId xmlns:a16="http://schemas.microsoft.com/office/drawing/2014/main" id="{86345929-5DFA-4AC3-9E9D-F048DC68A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148138"/>
          <a:ext cx="4956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3" name="公式" r:id="rId15" imgW="2247840" imgH="228600" progId="Equation.3">
                  <p:embed/>
                </p:oleObj>
              </mc:Choice>
              <mc:Fallback>
                <p:oleObj name="公式" r:id="rId15" imgW="22478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8138"/>
                        <a:ext cx="4956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2" name="Rectangle 18">
            <a:extLst>
              <a:ext uri="{FF2B5EF4-FFF2-40B4-BE49-F238E27FC236}">
                <a16:creationId xmlns:a16="http://schemas.microsoft.com/office/drawing/2014/main" id="{B70887AA-8548-4EAD-BB2A-29C706A2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4724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代入</a:t>
            </a:r>
            <a:r>
              <a:rPr kumimoji="0" lang="en-US" altLang="zh-CN" sz="2800"/>
              <a:t>(2)</a:t>
            </a:r>
            <a:r>
              <a:rPr kumimoji="0" lang="zh-CN" altLang="en-US" sz="2800">
                <a:latin typeface="Arial" panose="020B0604020202020204" pitchFamily="34" charset="0"/>
              </a:rPr>
              <a:t>得</a:t>
            </a:r>
            <a:r>
              <a:rPr kumimoji="0" lang="en-US" altLang="zh-CN" sz="2800">
                <a:latin typeface="Arial" panose="020B0604020202020204" pitchFamily="34" charset="0"/>
              </a:rPr>
              <a:t>,</a:t>
            </a:r>
            <a:r>
              <a:rPr kumimoji="0" lang="en-US" altLang="zh-CN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15763" name="Object 19">
            <a:extLst>
              <a:ext uri="{FF2B5EF4-FFF2-40B4-BE49-F238E27FC236}">
                <a16:creationId xmlns:a16="http://schemas.microsoft.com/office/drawing/2014/main" id="{0993E7E4-A6A9-47E6-93AB-5CE21CA53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854575"/>
          <a:ext cx="2735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4" name="公式" r:id="rId17" imgW="1244520" imgH="203040" progId="Equation.3">
                  <p:embed/>
                </p:oleObj>
              </mc:Choice>
              <mc:Fallback>
                <p:oleObj name="公式" r:id="rId17" imgW="124452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54575"/>
                        <a:ext cx="27352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4" name="Object 20">
            <a:extLst>
              <a:ext uri="{FF2B5EF4-FFF2-40B4-BE49-F238E27FC236}">
                <a16:creationId xmlns:a16="http://schemas.microsoft.com/office/drawing/2014/main" id="{00014474-1CFC-4F2B-8940-B24116ED5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783138"/>
          <a:ext cx="21193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5" name="公式" r:id="rId19" imgW="965160" imgH="203040" progId="Equation.3">
                  <p:embed/>
                </p:oleObj>
              </mc:Choice>
              <mc:Fallback>
                <p:oleObj name="公式" r:id="rId19" imgW="96516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83138"/>
                        <a:ext cx="21193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5" name="Object 21">
            <a:extLst>
              <a:ext uri="{FF2B5EF4-FFF2-40B4-BE49-F238E27FC236}">
                <a16:creationId xmlns:a16="http://schemas.microsoft.com/office/drawing/2014/main" id="{8DE874B7-5015-49F8-9380-DC62B0937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43525"/>
          <a:ext cx="3113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6" name="公式" r:id="rId21" imgW="1409400" imgH="241200" progId="Equation.3">
                  <p:embed/>
                </p:oleObj>
              </mc:Choice>
              <mc:Fallback>
                <p:oleObj name="公式" r:id="rId21" imgW="140940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43525"/>
                        <a:ext cx="31130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6" name="Rectangle 22">
            <a:extLst>
              <a:ext uri="{FF2B5EF4-FFF2-40B4-BE49-F238E27FC236}">
                <a16:creationId xmlns:a16="http://schemas.microsoft.com/office/drawing/2014/main" id="{8ADBB158-E684-4B5C-B5D4-29ECDEBC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53022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代入</a:t>
            </a:r>
            <a:r>
              <a:rPr kumimoji="0" lang="en-US" altLang="zh-CN" sz="2800"/>
              <a:t>(2)</a:t>
            </a:r>
            <a:r>
              <a:rPr kumimoji="0" lang="zh-CN" altLang="en-US" sz="2800">
                <a:latin typeface="Arial" panose="020B0604020202020204" pitchFamily="34" charset="0"/>
              </a:rPr>
              <a:t>得</a:t>
            </a:r>
            <a:r>
              <a:rPr kumimoji="0" lang="en-US" altLang="zh-CN" sz="2800">
                <a:latin typeface="Arial" panose="020B0604020202020204" pitchFamily="34" charset="0"/>
              </a:rPr>
              <a:t>,</a:t>
            </a:r>
            <a:r>
              <a:rPr kumimoji="0" lang="en-US" altLang="zh-CN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15767" name="Object 23">
            <a:extLst>
              <a:ext uri="{FF2B5EF4-FFF2-40B4-BE49-F238E27FC236}">
                <a16:creationId xmlns:a16="http://schemas.microsoft.com/office/drawing/2014/main" id="{CC17B40A-B4CD-4317-AF4D-48EE93E54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5272088"/>
          <a:ext cx="2411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7" name="公式" r:id="rId23" imgW="1091880" imgH="241200" progId="Equation.3">
                  <p:embed/>
                </p:oleObj>
              </mc:Choice>
              <mc:Fallback>
                <p:oleObj name="公式" r:id="rId23" imgW="109188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5272088"/>
                        <a:ext cx="24114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8" name="Object 24">
            <a:extLst>
              <a:ext uri="{FF2B5EF4-FFF2-40B4-BE49-F238E27FC236}">
                <a16:creationId xmlns:a16="http://schemas.microsoft.com/office/drawing/2014/main" id="{DCDC8900-DA92-41C4-AA5C-3EB50DB32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989638"/>
          <a:ext cx="10080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8" name="公式" r:id="rId25" imgW="457200" imgH="177480" progId="Equation.3">
                  <p:embed/>
                </p:oleObj>
              </mc:Choice>
              <mc:Fallback>
                <p:oleObj name="公式" r:id="rId25" imgW="45720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989638"/>
                        <a:ext cx="10080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9" name="Rectangle 25">
            <a:extLst>
              <a:ext uri="{FF2B5EF4-FFF2-40B4-BE49-F238E27FC236}">
                <a16:creationId xmlns:a16="http://schemas.microsoft.com/office/drawing/2014/main" id="{ADBF49A1-3223-4651-948E-4AA47664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907088"/>
            <a:ext cx="95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所以</a:t>
            </a:r>
            <a:r>
              <a:rPr kumimoji="0" lang="zh-CN" altLang="en-US" sz="1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5770" name="Rectangle 26">
            <a:extLst>
              <a:ext uri="{FF2B5EF4-FFF2-40B4-BE49-F238E27FC236}">
                <a16:creationId xmlns:a16="http://schemas.microsoft.com/office/drawing/2014/main" id="{1937C8E1-36EA-4D66-913B-0B4365E5B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907088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为极小值点</a:t>
            </a:r>
            <a:r>
              <a:rPr kumimoji="0" lang="en-US" altLang="zh-CN" sz="2800">
                <a:latin typeface="Arial" panose="020B0604020202020204" pitchFamily="34" charset="0"/>
              </a:rPr>
              <a:t>,</a:t>
            </a:r>
            <a:r>
              <a:rPr kumimoji="0" lang="en-US" altLang="zh-CN" sz="1800" b="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15771" name="Object 27">
            <a:extLst>
              <a:ext uri="{FF2B5EF4-FFF2-40B4-BE49-F238E27FC236}">
                <a16:creationId xmlns:a16="http://schemas.microsoft.com/office/drawing/2014/main" id="{E9B2E0B1-CE16-470F-8EF0-7D1A1E22C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949950"/>
          <a:ext cx="1090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89" name="公式" r:id="rId27" imgW="495000" imgH="228600" progId="Equation.3">
                  <p:embed/>
                </p:oleObj>
              </mc:Choice>
              <mc:Fallback>
                <p:oleObj name="公式" r:id="rId27" imgW="4950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949950"/>
                        <a:ext cx="10906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72" name="Rectangle 28">
            <a:extLst>
              <a:ext uri="{FF2B5EF4-FFF2-40B4-BE49-F238E27FC236}">
                <a16:creationId xmlns:a16="http://schemas.microsoft.com/office/drawing/2014/main" id="{2A5C7D75-FEFC-4F85-92B1-80DEA7C7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892800"/>
            <a:ext cx="212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latin typeface="Arial" panose="020B0604020202020204" pitchFamily="34" charset="0"/>
              </a:rPr>
              <a:t>为极大值点</a:t>
            </a:r>
            <a:r>
              <a:rPr kumimoji="0" lang="en-US" altLang="zh-CN" sz="2800">
                <a:latin typeface="Arial" panose="020B0604020202020204" pitchFamily="34" charset="0"/>
              </a:rPr>
              <a:t>.</a:t>
            </a:r>
            <a:r>
              <a:rPr kumimoji="0" lang="en-US" altLang="zh-CN" sz="1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5773" name="Rectangle 29">
            <a:extLst>
              <a:ext uri="{FF2B5EF4-FFF2-40B4-BE49-F238E27FC236}">
                <a16:creationId xmlns:a16="http://schemas.microsoft.com/office/drawing/2014/main" id="{8A78086E-C357-4A10-BE0D-E14B96A0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1916113"/>
            <a:ext cx="65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2800"/>
              <a:t>(1)</a:t>
            </a:r>
            <a:r>
              <a:rPr kumimoji="0" lang="en-US" altLang="zh-CN" sz="1800" b="0"/>
              <a:t> </a:t>
            </a:r>
          </a:p>
        </p:txBody>
      </p:sp>
      <p:sp>
        <p:nvSpPr>
          <p:cNvPr id="415774" name="Rectangle 30">
            <a:extLst>
              <a:ext uri="{FF2B5EF4-FFF2-40B4-BE49-F238E27FC236}">
                <a16:creationId xmlns:a16="http://schemas.microsoft.com/office/drawing/2014/main" id="{FEA1406F-A8C5-4F03-BA6C-46F418F8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48615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/>
              <a:t>由</a:t>
            </a:r>
            <a:r>
              <a:rPr kumimoji="0" lang="en-US" altLang="zh-CN" sz="2800"/>
              <a:t>(1)</a:t>
            </a:r>
            <a:r>
              <a:rPr kumimoji="0" lang="zh-CN" altLang="en-US" sz="2800"/>
              <a:t>得</a:t>
            </a:r>
            <a:r>
              <a:rPr kumimoji="0" lang="zh-CN" altLang="en-US" sz="1800" b="0"/>
              <a:t> </a:t>
            </a:r>
          </a:p>
        </p:txBody>
      </p:sp>
      <p:sp>
        <p:nvSpPr>
          <p:cNvPr id="415775" name="Rectangle 31">
            <a:extLst>
              <a:ext uri="{FF2B5EF4-FFF2-40B4-BE49-F238E27FC236}">
                <a16:creationId xmlns:a16="http://schemas.microsoft.com/office/drawing/2014/main" id="{AADABE44-8275-458E-83B5-604760B8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062413"/>
            <a:ext cx="65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2800"/>
              <a:t>(2)</a:t>
            </a:r>
            <a:r>
              <a:rPr kumimoji="0" lang="en-US" altLang="zh-CN" sz="1800" b="0"/>
              <a:t> </a:t>
            </a:r>
          </a:p>
        </p:txBody>
      </p:sp>
      <p:sp>
        <p:nvSpPr>
          <p:cNvPr id="415776" name="Text Box 32">
            <a:extLst>
              <a:ext uri="{FF2B5EF4-FFF2-40B4-BE49-F238E27FC236}">
                <a16:creationId xmlns:a16="http://schemas.microsoft.com/office/drawing/2014/main" id="{4FF150B0-114D-4BEB-BADA-893AD607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60350"/>
            <a:ext cx="80470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4  </a:t>
            </a:r>
            <a:r>
              <a:rPr lang="zh-CN" altLang="en-US" sz="2800"/>
              <a:t>设方程 </a:t>
            </a:r>
            <a:r>
              <a:rPr lang="en-US" altLang="zh-CN" sz="2800" i="1"/>
              <a:t>x</a:t>
            </a:r>
            <a:r>
              <a:rPr lang="en-US" altLang="zh-CN" sz="2800" baseline="30000"/>
              <a:t>3 </a:t>
            </a:r>
            <a:r>
              <a:rPr lang="en-US" altLang="zh-CN" sz="2800">
                <a:latin typeface="Symbol" panose="05050102010706020507" pitchFamily="18" charset="2"/>
              </a:rPr>
              <a:t>- </a:t>
            </a:r>
            <a:r>
              <a:rPr lang="en-US" altLang="zh-CN" sz="2800"/>
              <a:t>3</a:t>
            </a:r>
            <a:r>
              <a:rPr lang="en-US" altLang="zh-CN" sz="2800" i="1"/>
              <a:t>xy </a:t>
            </a:r>
            <a:r>
              <a:rPr lang="en-US" altLang="zh-CN" sz="2800">
                <a:latin typeface="Symbol" panose="05050102010706020507" pitchFamily="18" charset="2"/>
              </a:rPr>
              <a:t>+ </a:t>
            </a:r>
            <a:r>
              <a:rPr lang="en-US" altLang="zh-CN" sz="2800" i="1"/>
              <a:t>y</a:t>
            </a:r>
            <a:r>
              <a:rPr lang="en-US" altLang="zh-CN" sz="2800" baseline="30000"/>
              <a:t>3 </a:t>
            </a:r>
            <a:r>
              <a:rPr lang="en-US" altLang="zh-CN" sz="2800">
                <a:latin typeface="Symbol" panose="05050102010706020507" pitchFamily="18" charset="2"/>
              </a:rPr>
              <a:t>= </a:t>
            </a:r>
            <a:r>
              <a:rPr lang="en-US" altLang="zh-CN" sz="2800"/>
              <a:t>3 </a:t>
            </a:r>
            <a:r>
              <a:rPr lang="zh-CN" altLang="en-US" sz="2800"/>
              <a:t>确定 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是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的隐函数</a:t>
            </a:r>
            <a:r>
              <a:rPr lang="en-US" altLang="zh-CN" sz="2800"/>
              <a:t>, </a:t>
            </a:r>
            <a:r>
              <a:rPr lang="zh-CN" altLang="en-US" sz="2800"/>
              <a:t>求 </a:t>
            </a:r>
            <a:r>
              <a:rPr lang="en-US" altLang="zh-CN" sz="2800" i="1"/>
              <a:t>y </a:t>
            </a:r>
            <a:r>
              <a:rPr lang="en-US" altLang="zh-CN" sz="2800">
                <a:latin typeface="Symbol" panose="05050102010706020507" pitchFamily="18" charset="2"/>
              </a:rPr>
              <a:t>= </a:t>
            </a:r>
            <a:r>
              <a:rPr lang="en-US" altLang="zh-CN" sz="2800" i="1"/>
              <a:t>y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zh-CN" altLang="en-US" sz="2800"/>
              <a:t>的驻点</a:t>
            </a:r>
            <a:r>
              <a:rPr lang="en-US" altLang="zh-CN" sz="2800"/>
              <a:t>, </a:t>
            </a:r>
            <a:r>
              <a:rPr lang="zh-CN" altLang="en-US" sz="2800"/>
              <a:t>并判别它们是否为极值点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autoUpdateAnimBg="0"/>
      <p:bldP spid="415749" grpId="0"/>
      <p:bldP spid="415751" grpId="0"/>
      <p:bldP spid="415752" grpId="0"/>
      <p:bldP spid="415755" grpId="0"/>
      <p:bldP spid="415757" grpId="0"/>
      <p:bldP spid="415759" grpId="0"/>
      <p:bldP spid="415762" grpId="0"/>
      <p:bldP spid="415766" grpId="0"/>
      <p:bldP spid="415769" grpId="0"/>
      <p:bldP spid="415770" grpId="0"/>
      <p:bldP spid="415772" grpId="0"/>
      <p:bldP spid="415773" grpId="0"/>
      <p:bldP spid="415774" grpId="0"/>
      <p:bldP spid="4157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1">
            <a:extLst>
              <a:ext uri="{FF2B5EF4-FFF2-40B4-BE49-F238E27FC236}">
                <a16:creationId xmlns:a16="http://schemas.microsoft.com/office/drawing/2014/main" id="{646D56E7-2D95-494C-86C9-E4C8AA922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EC627-9D35-4B63-9106-6DF7F002956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3282" name="Text Box 2">
            <a:extLst>
              <a:ext uri="{FF2B5EF4-FFF2-40B4-BE49-F238E27FC236}">
                <a16:creationId xmlns:a16="http://schemas.microsoft.com/office/drawing/2014/main" id="{3405490C-7F75-48DF-B5BC-5C0E17B0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587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353283" name="Text Box 3">
            <a:extLst>
              <a:ext uri="{FF2B5EF4-FFF2-40B4-BE49-F238E27FC236}">
                <a16:creationId xmlns:a16="http://schemas.microsoft.com/office/drawing/2014/main" id="{A917D07E-1AA6-4192-A1E0-AA2BF4570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2034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解</a:t>
            </a:r>
          </a:p>
        </p:txBody>
      </p:sp>
      <p:sp>
        <p:nvSpPr>
          <p:cNvPr id="353284" name="Rectangle 4">
            <a:extLst>
              <a:ext uri="{FF2B5EF4-FFF2-40B4-BE49-F238E27FC236}">
                <a16:creationId xmlns:a16="http://schemas.microsoft.com/office/drawing/2014/main" id="{530CEBA9-F1D5-49A4-938D-B3166F5B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88913"/>
            <a:ext cx="72358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zh-CN" altLang="en-US" sz="2800">
                <a:latin typeface="Arial" panose="020B0604020202020204" pitchFamily="34" charset="0"/>
              </a:rPr>
              <a:t>从一块半径为 </a:t>
            </a:r>
            <a:r>
              <a:rPr kumimoji="0" lang="en-US" altLang="zh-CN" sz="2800" i="1"/>
              <a:t>R </a:t>
            </a:r>
            <a:r>
              <a:rPr kumimoji="0" lang="zh-CN" altLang="en-US" sz="2800">
                <a:latin typeface="Arial" panose="020B0604020202020204" pitchFamily="34" charset="0"/>
              </a:rPr>
              <a:t>的圆形铁皮上</a:t>
            </a:r>
            <a:r>
              <a:rPr kumimoji="0" lang="en-US" altLang="zh-CN" sz="2800"/>
              <a:t>, </a:t>
            </a:r>
            <a:r>
              <a:rPr kumimoji="0" lang="zh-CN" altLang="en-US" sz="2800">
                <a:latin typeface="Arial" panose="020B0604020202020204" pitchFamily="34" charset="0"/>
              </a:rPr>
              <a:t>剪下一块圆心角为 </a:t>
            </a:r>
            <a:r>
              <a:rPr kumimoji="0" lang="en-US" altLang="zh-CN" sz="2800" i="1">
                <a:latin typeface="Symbol" panose="05050102010706020507" pitchFamily="18" charset="2"/>
              </a:rPr>
              <a:t>a</a:t>
            </a:r>
            <a:r>
              <a:rPr kumimoji="0" lang="en-US" altLang="zh-CN" sz="2800">
                <a:latin typeface="Symbol" panose="05050102010706020507" pitchFamily="18" charset="2"/>
              </a:rPr>
              <a:t> </a:t>
            </a:r>
            <a:r>
              <a:rPr kumimoji="0" lang="zh-CN" altLang="en-US" sz="2800">
                <a:latin typeface="Arial" panose="020B0604020202020204" pitchFamily="34" charset="0"/>
              </a:rPr>
              <a:t>的圆扇形</a:t>
            </a:r>
            <a:r>
              <a:rPr kumimoji="0" lang="en-US" altLang="zh-CN" sz="2800"/>
              <a:t>,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zh-CN" altLang="en-US" sz="2800">
                <a:latin typeface="Arial" panose="020B0604020202020204" pitchFamily="34" charset="0"/>
              </a:rPr>
              <a:t>用剪下的铁皮做一个圆锥形漏斗</a:t>
            </a:r>
            <a:r>
              <a:rPr kumimoji="0" lang="en-US" altLang="zh-CN" sz="2800"/>
              <a:t>, </a:t>
            </a:r>
            <a:r>
              <a:rPr kumimoji="0" lang="zh-CN" altLang="en-US" sz="2800">
                <a:latin typeface="Arial" panose="020B0604020202020204" pitchFamily="34" charset="0"/>
              </a:rPr>
              <a:t>设圆锥形漏斗的高为 </a:t>
            </a:r>
            <a:r>
              <a:rPr kumimoji="0" lang="en-US" altLang="zh-CN" sz="2800" i="1"/>
              <a:t>h</a:t>
            </a:r>
            <a:r>
              <a:rPr kumimoji="0" lang="en-US" altLang="zh-CN" sz="2800"/>
              <a:t>.</a:t>
            </a:r>
            <a:r>
              <a:rPr kumimoji="0" lang="en-US" altLang="zh-CN" sz="2800" b="0">
                <a:latin typeface="Arial" panose="020B0604020202020204" pitchFamily="34" charset="0"/>
              </a:rPr>
              <a:t> </a:t>
            </a:r>
            <a:r>
              <a:rPr kumimoji="0" lang="zh-CN" altLang="en-US" sz="2800">
                <a:latin typeface="Arial" panose="020B0604020202020204" pitchFamily="34" charset="0"/>
              </a:rPr>
              <a:t>问 </a:t>
            </a:r>
            <a:r>
              <a:rPr kumimoji="0" lang="en-US" altLang="zh-CN" sz="2800" i="1"/>
              <a:t>h </a:t>
            </a:r>
            <a:r>
              <a:rPr kumimoji="0" lang="zh-CN" altLang="en-US" sz="2800">
                <a:latin typeface="Arial" panose="020B0604020202020204" pitchFamily="34" charset="0"/>
              </a:rPr>
              <a:t>为多大时</a:t>
            </a:r>
            <a:r>
              <a:rPr kumimoji="0" lang="en-US" altLang="zh-CN" sz="2800"/>
              <a:t>, 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zh-CN" altLang="en-US" sz="2800">
                <a:latin typeface="Arial" panose="020B0604020202020204" pitchFamily="34" charset="0"/>
              </a:rPr>
              <a:t>漏斗的容积 </a:t>
            </a:r>
            <a:r>
              <a:rPr kumimoji="0" lang="en-US" altLang="zh-CN" sz="2800" i="1"/>
              <a:t>V </a:t>
            </a:r>
            <a:r>
              <a:rPr kumimoji="0" lang="zh-CN" altLang="en-US" sz="2800">
                <a:latin typeface="Arial" panose="020B0604020202020204" pitchFamily="34" charset="0"/>
              </a:rPr>
              <a:t>最大</a:t>
            </a:r>
            <a:r>
              <a:rPr kumimoji="0" lang="en-US" altLang="zh-CN" sz="2800"/>
              <a:t>?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zh-CN" altLang="en-US" sz="2800">
                <a:latin typeface="Arial" panose="020B0604020202020204" pitchFamily="34" charset="0"/>
              </a:rPr>
              <a:t>此时圆心角 </a:t>
            </a:r>
            <a:r>
              <a:rPr kumimoji="0" lang="en-US" altLang="zh-CN" sz="2800" i="1">
                <a:latin typeface="Symbol" panose="05050102010706020507" pitchFamily="18" charset="2"/>
              </a:rPr>
              <a:t>a</a:t>
            </a:r>
            <a:r>
              <a:rPr kumimoji="0" lang="en-US" altLang="zh-CN" sz="2800">
                <a:latin typeface="Symbol" panose="05050102010706020507" pitchFamily="18" charset="2"/>
              </a:rPr>
              <a:t> </a:t>
            </a:r>
            <a:r>
              <a:rPr kumimoji="0" lang="zh-CN" altLang="en-US" sz="2800">
                <a:latin typeface="Arial" panose="020B0604020202020204" pitchFamily="34" charset="0"/>
              </a:rPr>
              <a:t>为多大</a:t>
            </a:r>
            <a:r>
              <a:rPr kumimoji="0" lang="en-US" altLang="zh-CN" sz="2800"/>
              <a:t>?</a:t>
            </a:r>
            <a:endParaRPr kumimoji="0" lang="en-US" altLang="zh-CN" sz="2800" b="0"/>
          </a:p>
        </p:txBody>
      </p:sp>
      <p:sp>
        <p:nvSpPr>
          <p:cNvPr id="353285" name="Rectangle 5">
            <a:extLst>
              <a:ext uri="{FF2B5EF4-FFF2-40B4-BE49-F238E27FC236}">
                <a16:creationId xmlns:a16="http://schemas.microsoft.com/office/drawing/2014/main" id="{61F1CCE2-7E30-453E-92BC-9BF43D4B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3450"/>
            <a:ext cx="427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en-US" altLang="zh-CN" sz="2800" b="0">
                <a:latin typeface="Arial" panose="020B0604020202020204" pitchFamily="34" charset="0"/>
              </a:rPr>
              <a:t> </a:t>
            </a:r>
            <a:r>
              <a:rPr kumimoji="0" lang="zh-CN" altLang="en-US" sz="2800">
                <a:latin typeface="Arial" panose="020B0604020202020204" pitchFamily="34" charset="0"/>
              </a:rPr>
              <a:t>设圆锥底圆半径为 </a:t>
            </a:r>
            <a:r>
              <a:rPr kumimoji="0" lang="en-US" altLang="zh-CN" sz="2800" i="1"/>
              <a:t>r</a:t>
            </a:r>
            <a:r>
              <a:rPr kumimoji="0" lang="en-US" altLang="zh-CN" sz="2800">
                <a:latin typeface="Arial" panose="020B0604020202020204" pitchFamily="34" charset="0"/>
              </a:rPr>
              <a:t>, </a:t>
            </a:r>
            <a:r>
              <a:rPr kumimoji="0" lang="zh-CN" altLang="en-US" sz="2800">
                <a:latin typeface="Arial" panose="020B0604020202020204" pitchFamily="34" charset="0"/>
              </a:rPr>
              <a:t>则有</a:t>
            </a:r>
          </a:p>
        </p:txBody>
      </p:sp>
      <p:graphicFrame>
        <p:nvGraphicFramePr>
          <p:cNvPr id="353287" name="Object 7">
            <a:extLst>
              <a:ext uri="{FF2B5EF4-FFF2-40B4-BE49-F238E27FC236}">
                <a16:creationId xmlns:a16="http://schemas.microsoft.com/office/drawing/2014/main" id="{98DDD241-4291-4897-B859-662E0719F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2867025"/>
          <a:ext cx="1882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09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867025"/>
                        <a:ext cx="18827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9" name="Object 9">
            <a:extLst>
              <a:ext uri="{FF2B5EF4-FFF2-40B4-BE49-F238E27FC236}">
                <a16:creationId xmlns:a16="http://schemas.microsoft.com/office/drawing/2014/main" id="{9D531CF9-CBF4-419A-8343-DA84C590B263}"/>
              </a:ext>
            </a:extLst>
          </p:cNvPr>
          <p:cNvGraphicFramePr>
            <a:graphicFrameLocks/>
          </p:cNvGraphicFramePr>
          <p:nvPr/>
        </p:nvGraphicFramePr>
        <p:xfrm>
          <a:off x="3276600" y="2690813"/>
          <a:ext cx="38465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0" name="公式" r:id="rId5" imgW="1752480" imgH="406080" progId="Equation.3">
                  <p:embed/>
                </p:oleObj>
              </mc:Choice>
              <mc:Fallback>
                <p:oleObj name="公式" r:id="rId5" imgW="1752480" imgH="4060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90813"/>
                        <a:ext cx="384651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>
            <a:extLst>
              <a:ext uri="{FF2B5EF4-FFF2-40B4-BE49-F238E27FC236}">
                <a16:creationId xmlns:a16="http://schemas.microsoft.com/office/drawing/2014/main" id="{FC764C10-33B9-4D4A-9765-D1EF55F40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924175"/>
          <a:ext cx="15986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1" name="公式" r:id="rId7" imgW="736560" imgH="203040" progId="Equation.3">
                  <p:embed/>
                </p:oleObj>
              </mc:Choice>
              <mc:Fallback>
                <p:oleObj name="公式" r:id="rId7" imgW="7365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24175"/>
                        <a:ext cx="159861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3" name="Object 13">
            <a:extLst>
              <a:ext uri="{FF2B5EF4-FFF2-40B4-BE49-F238E27FC236}">
                <a16:creationId xmlns:a16="http://schemas.microsoft.com/office/drawing/2014/main" id="{88EDBA00-E2DC-4824-9E42-FF9F84EB7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3443288"/>
          <a:ext cx="28209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2" name="公式" r:id="rId9" imgW="1269720" imgH="406080" progId="Equation.3">
                  <p:embed/>
                </p:oleObj>
              </mc:Choice>
              <mc:Fallback>
                <p:oleObj name="公式" r:id="rId9" imgW="126972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443288"/>
                        <a:ext cx="282098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4" name="Rectangle 14">
            <a:extLst>
              <a:ext uri="{FF2B5EF4-FFF2-40B4-BE49-F238E27FC236}">
                <a16:creationId xmlns:a16="http://schemas.microsoft.com/office/drawing/2014/main" id="{7AEEF26E-DE3E-4F62-AE27-182E60A3D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4354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令</a:t>
            </a:r>
            <a:endParaRPr kumimoji="0" lang="zh-CN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3295" name="Object 15">
            <a:extLst>
              <a:ext uri="{FF2B5EF4-FFF2-40B4-BE49-F238E27FC236}">
                <a16:creationId xmlns:a16="http://schemas.microsoft.com/office/drawing/2014/main" id="{80D29600-DCDA-4CCC-9935-A1A8308B0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275138"/>
          <a:ext cx="12128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3" name="公式" r:id="rId11" imgW="545760" imgH="406080" progId="Equation.3">
                  <p:embed/>
                </p:oleObj>
              </mc:Choice>
              <mc:Fallback>
                <p:oleObj name="公式" r:id="rId11" imgW="5457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75138"/>
                        <a:ext cx="12128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6" name="Rectangle 16">
            <a:extLst>
              <a:ext uri="{FF2B5EF4-FFF2-40B4-BE49-F238E27FC236}">
                <a16:creationId xmlns:a16="http://schemas.microsoft.com/office/drawing/2014/main" id="{159898B6-046A-4ED7-B951-5A41B050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4354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得</a:t>
            </a:r>
            <a:r>
              <a:rPr kumimoji="0" lang="zh-CN" altLang="en-US" sz="2800">
                <a:solidFill>
                  <a:srgbClr val="CC3300"/>
                </a:solidFill>
                <a:cs typeface="Times New Roman" panose="02020603050405020304" pitchFamily="18" charset="0"/>
              </a:rPr>
              <a:t>唯一驻点</a:t>
            </a:r>
            <a:endParaRPr kumimoji="0" lang="zh-CN" altLang="en-US" sz="2800" b="0">
              <a:solidFill>
                <a:srgbClr val="CC33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3297" name="Object 17">
            <a:extLst>
              <a:ext uri="{FF2B5EF4-FFF2-40B4-BE49-F238E27FC236}">
                <a16:creationId xmlns:a16="http://schemas.microsoft.com/office/drawing/2014/main" id="{F5C0909C-4D43-4E88-80C1-44CDC22F9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613" y="4222750"/>
          <a:ext cx="160178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4" name="公式" r:id="rId13" imgW="723600" imgH="431640" progId="Equation.3">
                  <p:embed/>
                </p:oleObj>
              </mc:Choice>
              <mc:Fallback>
                <p:oleObj name="公式" r:id="rId13" imgW="72360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222750"/>
                        <a:ext cx="1601787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8" name="Rectangle 18">
            <a:extLst>
              <a:ext uri="{FF2B5EF4-FFF2-40B4-BE49-F238E27FC236}">
                <a16:creationId xmlns:a16="http://schemas.microsoft.com/office/drawing/2014/main" id="{D6E89EB6-6380-4F0A-88CF-A49C9B3E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156200"/>
            <a:ext cx="406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此时漏斗的容积 </a:t>
            </a:r>
            <a:r>
              <a:rPr kumimoji="0" lang="en-US" altLang="zh-CN" sz="2800" i="1">
                <a:cs typeface="Times New Roman" panose="02020603050405020304" pitchFamily="18" charset="0"/>
              </a:rPr>
              <a:t>V </a:t>
            </a:r>
            <a:r>
              <a:rPr kumimoji="0" lang="zh-CN" altLang="en-US" sz="2800">
                <a:cs typeface="Times New Roman" panose="02020603050405020304" pitchFamily="18" charset="0"/>
              </a:rPr>
              <a:t>最大</a:t>
            </a:r>
            <a:r>
              <a:rPr kumimoji="0" lang="en-US" altLang="zh-CN" sz="2800">
                <a:cs typeface="Times New Roman" panose="02020603050405020304" pitchFamily="18" charset="0"/>
              </a:rPr>
              <a:t>.</a:t>
            </a:r>
            <a:endParaRPr kumimoji="0" lang="en-US" altLang="zh-CN" sz="2800" b="0">
              <a:cs typeface="Times New Roman" panose="02020603050405020304" pitchFamily="18" charset="0"/>
            </a:endParaRPr>
          </a:p>
        </p:txBody>
      </p:sp>
      <p:sp>
        <p:nvSpPr>
          <p:cNvPr id="353299" name="Rectangle 19">
            <a:extLst>
              <a:ext uri="{FF2B5EF4-FFF2-40B4-BE49-F238E27FC236}">
                <a16:creationId xmlns:a16="http://schemas.microsoft.com/office/drawing/2014/main" id="{EB004A47-902F-438B-AB27-1E65C9CF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805488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kumimoji="0" lang="zh-CN" altLang="en-US" sz="2800">
                <a:cs typeface="Times New Roman" panose="02020603050405020304" pitchFamily="18" charset="0"/>
              </a:rPr>
              <a:t>所求圆心角</a:t>
            </a:r>
            <a:endParaRPr kumimoji="0" lang="zh-CN" altLang="en-US" sz="2800" b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3300" name="Object 20">
            <a:extLst>
              <a:ext uri="{FF2B5EF4-FFF2-40B4-BE49-F238E27FC236}">
                <a16:creationId xmlns:a16="http://schemas.microsoft.com/office/drawing/2014/main" id="{FCA0EDB4-C63C-404D-B1B5-C392CC095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3013" y="5629275"/>
          <a:ext cx="14112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5" name="公式" r:id="rId15" imgW="634680" imgH="406080" progId="Equation.3">
                  <p:embed/>
                </p:oleObj>
              </mc:Choice>
              <mc:Fallback>
                <p:oleObj name="公式" r:id="rId15" imgW="6346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5629275"/>
                        <a:ext cx="1411287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1" name="Object 21">
            <a:extLst>
              <a:ext uri="{FF2B5EF4-FFF2-40B4-BE49-F238E27FC236}">
                <a16:creationId xmlns:a16="http://schemas.microsoft.com/office/drawing/2014/main" id="{5344D96D-EEA3-4DF5-99A2-4DF7ECAA6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488" y="5516563"/>
          <a:ext cx="34798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6" name="公式" r:id="rId17" imgW="1562040" imgH="469800" progId="Equation.3">
                  <p:embed/>
                </p:oleObj>
              </mc:Choice>
              <mc:Fallback>
                <p:oleObj name="公式" r:id="rId17" imgW="156204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5516563"/>
                        <a:ext cx="3479800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3302" name="Group 22">
            <a:extLst>
              <a:ext uri="{FF2B5EF4-FFF2-40B4-BE49-F238E27FC236}">
                <a16:creationId xmlns:a16="http://schemas.microsoft.com/office/drawing/2014/main" id="{7D3C2B55-C49A-43C3-BD8F-21042C67E8D4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659188"/>
            <a:ext cx="1439862" cy="1584325"/>
            <a:chOff x="4241" y="2659"/>
            <a:chExt cx="907" cy="998"/>
          </a:xfrm>
        </p:grpSpPr>
        <p:sp>
          <p:nvSpPr>
            <p:cNvPr id="353303" name="AutoShape 23">
              <a:extLst>
                <a:ext uri="{FF2B5EF4-FFF2-40B4-BE49-F238E27FC236}">
                  <a16:creationId xmlns:a16="http://schemas.microsoft.com/office/drawing/2014/main" id="{7DCEBDFC-65A9-4297-A8EA-1767804CA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659"/>
              <a:ext cx="907" cy="8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4" name="Line 24">
              <a:extLst>
                <a:ext uri="{FF2B5EF4-FFF2-40B4-BE49-F238E27FC236}">
                  <a16:creationId xmlns:a16="http://schemas.microsoft.com/office/drawing/2014/main" id="{1F68C014-C885-497C-B9F6-F97E468C1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659"/>
              <a:ext cx="0" cy="8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3305" name="Object 25">
              <a:extLst>
                <a:ext uri="{FF2B5EF4-FFF2-40B4-BE49-F238E27FC236}">
                  <a16:creationId xmlns:a16="http://schemas.microsoft.com/office/drawing/2014/main" id="{9207BB9F-1546-4A79-A0E6-23E191FF79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2943"/>
            <a:ext cx="16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17" name="公式" r:id="rId19" imgW="266400" imgH="266400" progId="Equation.3">
                    <p:embed/>
                  </p:oleObj>
                </mc:Choice>
                <mc:Fallback>
                  <p:oleObj name="公式" r:id="rId19" imgW="266400" imgH="26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943"/>
                          <a:ext cx="167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306" name="Object 26">
              <a:extLst>
                <a:ext uri="{FF2B5EF4-FFF2-40B4-BE49-F238E27FC236}">
                  <a16:creationId xmlns:a16="http://schemas.microsoft.com/office/drawing/2014/main" id="{E73801B0-DF8B-48CC-95F4-C08C70D86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7" y="3067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18" name="公式" r:id="rId21" imgW="203040" imgH="279360" progId="Equation.3">
                    <p:embed/>
                  </p:oleObj>
                </mc:Choice>
                <mc:Fallback>
                  <p:oleObj name="公式" r:id="rId21" imgW="203040" imgH="2793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" y="3067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307" name="Object 27">
              <a:extLst>
                <a:ext uri="{FF2B5EF4-FFF2-40B4-BE49-F238E27FC236}">
                  <a16:creationId xmlns:a16="http://schemas.microsoft.com/office/drawing/2014/main" id="{7D159DEC-359D-4C72-A7B0-8CADD32ED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3527"/>
            <a:ext cx="111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19" name="公式" r:id="rId23" imgW="177480" imgH="203040" progId="Equation.3">
                    <p:embed/>
                  </p:oleObj>
                </mc:Choice>
                <mc:Fallback>
                  <p:oleObj name="公式" r:id="rId23" imgW="17748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527"/>
                          <a:ext cx="111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autoUpdateAnimBg="0"/>
      <p:bldP spid="353284" grpId="0"/>
      <p:bldP spid="353285" grpId="0"/>
      <p:bldP spid="353294" grpId="0"/>
      <p:bldP spid="353296" grpId="0"/>
      <p:bldP spid="353298" grpId="0"/>
      <p:bldP spid="3532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">
            <a:extLst>
              <a:ext uri="{FF2B5EF4-FFF2-40B4-BE49-F238E27FC236}">
                <a16:creationId xmlns:a16="http://schemas.microsoft.com/office/drawing/2014/main" id="{F66852C3-A6D7-4A0F-9146-36A27C499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1C7A8-FD85-43B9-B7A1-B75A3D94971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46CBAAC9-6B9A-4D2A-A782-B92885CA35F5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539750" y="333375"/>
            <a:ext cx="2133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</a:rPr>
              <a:t>例</a:t>
            </a:r>
            <a:r>
              <a:rPr lang="en-US" altLang="zh-CN" sz="2800">
                <a:solidFill>
                  <a:srgbClr val="CC0000"/>
                </a:solidFill>
              </a:rPr>
              <a:t>7  </a:t>
            </a:r>
            <a:r>
              <a:rPr lang="zh-CN" altLang="en-US" sz="2800">
                <a:solidFill>
                  <a:schemeClr val="tx1"/>
                </a:solidFill>
              </a:rPr>
              <a:t>证明</a:t>
            </a:r>
            <a:endParaRPr lang="zh-CN" altLang="en-US" sz="2800"/>
          </a:p>
        </p:txBody>
      </p:sp>
      <p:sp>
        <p:nvSpPr>
          <p:cNvPr id="393219" name="Text Box 3">
            <a:extLst>
              <a:ext uri="{FF2B5EF4-FFF2-40B4-BE49-F238E27FC236}">
                <a16:creationId xmlns:a16="http://schemas.microsoft.com/office/drawing/2014/main" id="{72A0B18A-4E62-49D5-83F7-0F32DF130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319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</a:p>
        </p:txBody>
      </p:sp>
      <p:graphicFrame>
        <p:nvGraphicFramePr>
          <p:cNvPr id="393220" name="Object 4">
            <a:extLst>
              <a:ext uri="{FF2B5EF4-FFF2-40B4-BE49-F238E27FC236}">
                <a16:creationId xmlns:a16="http://schemas.microsoft.com/office/drawing/2014/main" id="{AD9DB3B5-10DC-4890-AE10-C913AA3E8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115888"/>
          <a:ext cx="23399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1" name="公式" r:id="rId3" imgW="1015920" imgH="406080" progId="Equation.3">
                  <p:embed/>
                </p:oleObj>
              </mc:Choice>
              <mc:Fallback>
                <p:oleObj name="公式" r:id="rId3" imgW="1015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15888"/>
                        <a:ext cx="23399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1" name="Object 5">
            <a:extLst>
              <a:ext uri="{FF2B5EF4-FFF2-40B4-BE49-F238E27FC236}">
                <a16:creationId xmlns:a16="http://schemas.microsoft.com/office/drawing/2014/main" id="{4F83FAC4-601C-4CAC-83B2-8C77C3039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04813"/>
          <a:ext cx="12271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2" name="公式" r:id="rId5" imgW="533160" imgH="203040" progId="Equation.3">
                  <p:embed/>
                </p:oleObj>
              </mc:Choice>
              <mc:Fallback>
                <p:oleObj name="公式" r:id="rId5" imgW="5331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04813"/>
                        <a:ext cx="12271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2" name="Text Box 6">
            <a:extLst>
              <a:ext uri="{FF2B5EF4-FFF2-40B4-BE49-F238E27FC236}">
                <a16:creationId xmlns:a16="http://schemas.microsoft.com/office/drawing/2014/main" id="{957852F4-7AE7-446E-A84B-75B1A847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3333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内单调增加</a:t>
            </a:r>
            <a:r>
              <a:rPr lang="en-US" altLang="zh-CN" sz="2800"/>
              <a:t>.</a:t>
            </a:r>
          </a:p>
        </p:txBody>
      </p:sp>
      <p:sp>
        <p:nvSpPr>
          <p:cNvPr id="393223" name="Text Box 7">
            <a:extLst>
              <a:ext uri="{FF2B5EF4-FFF2-40B4-BE49-F238E27FC236}">
                <a16:creationId xmlns:a16="http://schemas.microsoft.com/office/drawing/2014/main" id="{EE4BDE38-A6E1-4B44-AE54-AFF551328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715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证明</a:t>
            </a:r>
          </a:p>
        </p:txBody>
      </p:sp>
      <p:graphicFrame>
        <p:nvGraphicFramePr>
          <p:cNvPr id="393224" name="Object 8">
            <a:extLst>
              <a:ext uri="{FF2B5EF4-FFF2-40B4-BE49-F238E27FC236}">
                <a16:creationId xmlns:a16="http://schemas.microsoft.com/office/drawing/2014/main" id="{991DBF35-93A2-4A93-B838-DC336AB71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1069975"/>
          <a:ext cx="3098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3" name="公式" r:id="rId7" imgW="1346040" imgH="406080" progId="Equation.3">
                  <p:embed/>
                </p:oleObj>
              </mc:Choice>
              <mc:Fallback>
                <p:oleObj name="公式" r:id="rId7" imgW="13460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069975"/>
                        <a:ext cx="3098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5" name="Object 9">
            <a:extLst>
              <a:ext uri="{FF2B5EF4-FFF2-40B4-BE49-F238E27FC236}">
                <a16:creationId xmlns:a16="http://schemas.microsoft.com/office/drawing/2014/main" id="{01C216BF-526E-4734-9AD3-4910BECFB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2060575"/>
          <a:ext cx="3098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4" name="公式" r:id="rId9" imgW="1346040" imgH="203040" progId="Equation.3">
                  <p:embed/>
                </p:oleObj>
              </mc:Choice>
              <mc:Fallback>
                <p:oleObj name="公式" r:id="rId9" imgW="134604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060575"/>
                        <a:ext cx="3098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6" name="Object 10">
            <a:extLst>
              <a:ext uri="{FF2B5EF4-FFF2-40B4-BE49-F238E27FC236}">
                <a16:creationId xmlns:a16="http://schemas.microsoft.com/office/drawing/2014/main" id="{3BC072F8-2512-4EDD-8303-71994786B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2511425"/>
          <a:ext cx="65754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5" name="公式" r:id="rId11" imgW="2857320" imgH="406080" progId="Equation.3">
                  <p:embed/>
                </p:oleObj>
              </mc:Choice>
              <mc:Fallback>
                <p:oleObj name="公式" r:id="rId11" imgW="28573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511425"/>
                        <a:ext cx="65754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7" name="Text Box 11">
            <a:extLst>
              <a:ext uri="{FF2B5EF4-FFF2-40B4-BE49-F238E27FC236}">
                <a16:creationId xmlns:a16="http://schemas.microsoft.com/office/drawing/2014/main" id="{009D3ED0-60F3-4877-A260-0F5785487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655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graphicFrame>
        <p:nvGraphicFramePr>
          <p:cNvPr id="393228" name="Object 12">
            <a:extLst>
              <a:ext uri="{FF2B5EF4-FFF2-40B4-BE49-F238E27FC236}">
                <a16:creationId xmlns:a16="http://schemas.microsoft.com/office/drawing/2014/main" id="{CB9D9F8E-82B9-421F-ABD0-6F07958AC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662363"/>
          <a:ext cx="1724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6" name="公式" r:id="rId13" imgW="749160" imgH="203040" progId="Equation.3">
                  <p:embed/>
                </p:oleObj>
              </mc:Choice>
              <mc:Fallback>
                <p:oleObj name="公式" r:id="rId13" imgW="7491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62363"/>
                        <a:ext cx="1724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9" name="Text Box 13">
            <a:extLst>
              <a:ext uri="{FF2B5EF4-FFF2-40B4-BE49-F238E27FC236}">
                <a16:creationId xmlns:a16="http://schemas.microsoft.com/office/drawing/2014/main" id="{E1BBDD34-2EA5-4E8B-B8EE-1A957A05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7981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 </a:t>
            </a:r>
            <a:r>
              <a:rPr lang="en-US" altLang="zh-CN" sz="2800"/>
              <a:t>[ </a:t>
            </a:r>
            <a:r>
              <a:rPr lang="en-US" altLang="zh-CN" sz="2800" i="1"/>
              <a:t>x ,</a:t>
            </a:r>
            <a:r>
              <a:rPr lang="en-US" altLang="zh-CN" sz="2800"/>
              <a:t> </a:t>
            </a:r>
            <a:r>
              <a:rPr lang="en-US" altLang="zh-CN" sz="2800" i="1"/>
              <a:t>x </a:t>
            </a:r>
            <a:r>
              <a:rPr lang="en-US" altLang="zh-CN" sz="2800"/>
              <a:t>+1 ]</a:t>
            </a:r>
            <a:r>
              <a:rPr lang="zh-CN" altLang="en-US" sz="2800"/>
              <a:t>上利用拉氏中值定理</a:t>
            </a:r>
            <a:r>
              <a:rPr lang="en-US" altLang="zh-CN" sz="2800"/>
              <a:t>,</a:t>
            </a:r>
          </a:p>
        </p:txBody>
      </p:sp>
      <p:sp>
        <p:nvSpPr>
          <p:cNvPr id="393230" name="Line 14">
            <a:extLst>
              <a:ext uri="{FF2B5EF4-FFF2-40B4-BE49-F238E27FC236}">
                <a16:creationId xmlns:a16="http://schemas.microsoft.com/office/drawing/2014/main" id="{8AE7FA60-B1DE-4F0F-9E1B-77ACCFD30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446463"/>
            <a:ext cx="36496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3231" name="Object 15">
            <a:extLst>
              <a:ext uri="{FF2B5EF4-FFF2-40B4-BE49-F238E27FC236}">
                <a16:creationId xmlns:a16="http://schemas.microsoft.com/office/drawing/2014/main" id="{DE3BF515-95A2-483C-A7CB-8D1E4BF77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38625"/>
          <a:ext cx="68627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7" name="公式" r:id="rId15" imgW="2984400" imgH="431640" progId="Equation.3">
                  <p:embed/>
                </p:oleObj>
              </mc:Choice>
              <mc:Fallback>
                <p:oleObj name="公式" r:id="rId15" imgW="29844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38625"/>
                        <a:ext cx="68627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32" name="Object 16">
            <a:extLst>
              <a:ext uri="{FF2B5EF4-FFF2-40B4-BE49-F238E27FC236}">
                <a16:creationId xmlns:a16="http://schemas.microsoft.com/office/drawing/2014/main" id="{3A93FFA5-BD3E-451C-9E8D-9E9054718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8" y="4221163"/>
          <a:ext cx="11414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8" name="公式" r:id="rId17" imgW="495000" imgH="406080" progId="Equation.3">
                  <p:embed/>
                </p:oleObj>
              </mc:Choice>
              <mc:Fallback>
                <p:oleObj name="公式" r:id="rId17" imgW="49500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4221163"/>
                        <a:ext cx="11414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3" name="Text Box 17">
            <a:extLst>
              <a:ext uri="{FF2B5EF4-FFF2-40B4-BE49-F238E27FC236}">
                <a16:creationId xmlns:a16="http://schemas.microsoft.com/office/drawing/2014/main" id="{FC27E691-A5E5-4631-AFF2-3DC338DA6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65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故当</a:t>
            </a:r>
            <a:r>
              <a:rPr lang="zh-CN" altLang="en-US" sz="2800" i="1"/>
              <a:t> </a:t>
            </a:r>
            <a:r>
              <a:rPr lang="en-US" altLang="zh-CN" sz="2800" i="1"/>
              <a:t>x</a:t>
            </a:r>
            <a:r>
              <a:rPr lang="en-US" altLang="zh-CN" sz="2800"/>
              <a:t> &gt; 0 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graphicFrame>
        <p:nvGraphicFramePr>
          <p:cNvPr id="393234" name="Object 18">
            <a:extLst>
              <a:ext uri="{FF2B5EF4-FFF2-40B4-BE49-F238E27FC236}">
                <a16:creationId xmlns:a16="http://schemas.microsoft.com/office/drawing/2014/main" id="{3C2A88AF-180A-45AF-94C4-6C017E216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6175" y="5481638"/>
          <a:ext cx="15795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9" name="公式" r:id="rId19" imgW="685800" imgH="203040" progId="Equation.3">
                  <p:embed/>
                </p:oleObj>
              </mc:Choice>
              <mc:Fallback>
                <p:oleObj name="公式" r:id="rId19" imgW="68580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5481638"/>
                        <a:ext cx="15795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5" name="Text Box 19">
            <a:extLst>
              <a:ext uri="{FF2B5EF4-FFF2-40B4-BE49-F238E27FC236}">
                <a16:creationId xmlns:a16="http://schemas.microsoft.com/office/drawing/2014/main" id="{64CE3B65-77A5-420D-8205-91A4733F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165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从而</a:t>
            </a:r>
          </a:p>
        </p:txBody>
      </p:sp>
      <p:graphicFrame>
        <p:nvGraphicFramePr>
          <p:cNvPr id="393236" name="Object 20">
            <a:extLst>
              <a:ext uri="{FF2B5EF4-FFF2-40B4-BE49-F238E27FC236}">
                <a16:creationId xmlns:a16="http://schemas.microsoft.com/office/drawing/2014/main" id="{8A6C76F3-3499-4FC6-8418-58263A754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9313" y="5481638"/>
          <a:ext cx="8493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0" name="公式" r:id="rId21" imgW="368280" imgH="203040" progId="Equation.3">
                  <p:embed/>
                </p:oleObj>
              </mc:Choice>
              <mc:Fallback>
                <p:oleObj name="公式" r:id="rId21" imgW="36828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5481638"/>
                        <a:ext cx="8493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7" name="Text Box 21">
            <a:extLst>
              <a:ext uri="{FF2B5EF4-FFF2-40B4-BE49-F238E27FC236}">
                <a16:creationId xmlns:a16="http://schemas.microsoft.com/office/drawing/2014/main" id="{E224B34D-0F6A-4061-8D8F-A8201D11C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16550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</a:t>
            </a:r>
          </a:p>
        </p:txBody>
      </p:sp>
      <p:graphicFrame>
        <p:nvGraphicFramePr>
          <p:cNvPr id="393238" name="Object 22">
            <a:extLst>
              <a:ext uri="{FF2B5EF4-FFF2-40B4-BE49-F238E27FC236}">
                <a16:creationId xmlns:a16="http://schemas.microsoft.com/office/drawing/2014/main" id="{4CD54425-A5BF-49A5-BBD0-029B2003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0" y="5481638"/>
          <a:ext cx="12271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51" name="公式" r:id="rId23" imgW="533160" imgH="203040" progId="Equation.3">
                  <p:embed/>
                </p:oleObj>
              </mc:Choice>
              <mc:Fallback>
                <p:oleObj name="公式" r:id="rId23" imgW="53316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5481638"/>
                        <a:ext cx="12271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9" name="Text Box 23">
            <a:extLst>
              <a:ext uri="{FF2B5EF4-FFF2-40B4-BE49-F238E27FC236}">
                <a16:creationId xmlns:a16="http://schemas.microsoft.com/office/drawing/2014/main" id="{1EE8F4C7-A60F-462B-97D2-0E6195E28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4308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上单调增</a:t>
            </a:r>
            <a:r>
              <a:rPr lang="en-US" altLang="zh-CN" sz="2800"/>
              <a:t>.</a:t>
            </a:r>
          </a:p>
        </p:txBody>
      </p:sp>
      <p:sp>
        <p:nvSpPr>
          <p:cNvPr id="393240" name="Text Box 24">
            <a:extLst>
              <a:ext uri="{FF2B5EF4-FFF2-40B4-BE49-F238E27FC236}">
                <a16:creationId xmlns:a16="http://schemas.microsoft.com/office/drawing/2014/main" id="{828711F2-1F18-4849-A5C7-10F95CCB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35734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 autoUpdateAnimBg="0"/>
      <p:bldP spid="393227" grpId="0" autoUpdateAnimBg="0"/>
      <p:bldP spid="393229" grpId="0" autoUpdateAnimBg="0"/>
      <p:bldP spid="393233" grpId="0" autoUpdateAnimBg="0"/>
      <p:bldP spid="393235" grpId="0" autoUpdateAnimBg="0"/>
      <p:bldP spid="393237" grpId="0" autoUpdateAnimBg="0"/>
      <p:bldP spid="393239" grpId="0" autoUpdateAnimBg="0"/>
      <p:bldP spid="39324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01C2AC56-74E9-470A-93E5-435C08E6B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5FF17-1369-443F-85B3-BA9EAF6DAA18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397317" name="Object 5">
            <a:extLst>
              <a:ext uri="{FF2B5EF4-FFF2-40B4-BE49-F238E27FC236}">
                <a16:creationId xmlns:a16="http://schemas.microsoft.com/office/drawing/2014/main" id="{72B2E633-7D31-4628-A5CC-FE7EDBBB8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981075"/>
          <a:ext cx="29606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3" name="Equation" r:id="rId3" imgW="1295280" imgH="228600" progId="Equation.DSMT4">
                  <p:embed/>
                </p:oleObj>
              </mc:Choice>
              <mc:Fallback>
                <p:oleObj name="Equation" r:id="rId3" imgW="1295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981075"/>
                        <a:ext cx="29606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Object 7">
            <a:extLst>
              <a:ext uri="{FF2B5EF4-FFF2-40B4-BE49-F238E27FC236}">
                <a16:creationId xmlns:a16="http://schemas.microsoft.com/office/drawing/2014/main" id="{C896E6DE-D8A6-4D18-840C-7EED0B807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1665288"/>
          <a:ext cx="2911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4" name="Equation" r:id="rId5" imgW="1269720" imgH="203040" progId="Equation.DSMT4">
                  <p:embed/>
                </p:oleObj>
              </mc:Choice>
              <mc:Fallback>
                <p:oleObj name="Equation" r:id="rId5" imgW="12697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665288"/>
                        <a:ext cx="29114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>
            <a:extLst>
              <a:ext uri="{FF2B5EF4-FFF2-40B4-BE49-F238E27FC236}">
                <a16:creationId xmlns:a16="http://schemas.microsoft.com/office/drawing/2014/main" id="{AB44C693-15A3-4552-AB49-9B62B4ABD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62188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由零点定理</a:t>
            </a:r>
            <a:r>
              <a:rPr lang="en-US" altLang="zh-CN" sz="2800"/>
              <a:t>,</a:t>
            </a:r>
          </a:p>
        </p:txBody>
      </p:sp>
      <p:graphicFrame>
        <p:nvGraphicFramePr>
          <p:cNvPr id="397321" name="Object 9">
            <a:extLst>
              <a:ext uri="{FF2B5EF4-FFF2-40B4-BE49-F238E27FC236}">
                <a16:creationId xmlns:a16="http://schemas.microsoft.com/office/drawing/2014/main" id="{667B4A51-30B3-4103-B24D-0C717E55D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0163" y="2327275"/>
          <a:ext cx="38020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5" name="Equation" r:id="rId7" imgW="1650960" imgH="228600" progId="Equation.DSMT4">
                  <p:embed/>
                </p:oleObj>
              </mc:Choice>
              <mc:Fallback>
                <p:oleObj name="Equation" r:id="rId7" imgW="16509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327275"/>
                        <a:ext cx="38020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Text Box 10">
            <a:extLst>
              <a:ext uri="{FF2B5EF4-FFF2-40B4-BE49-F238E27FC236}">
                <a16:creationId xmlns:a16="http://schemas.microsoft.com/office/drawing/2014/main" id="{54388393-98F8-403C-A9FC-C0805C91B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09888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</a:rPr>
              <a:t> x</a:t>
            </a:r>
            <a:r>
              <a:rPr lang="en-US" altLang="zh-CN" sz="2800" baseline="-25000">
                <a:solidFill>
                  <a:srgbClr val="000000"/>
                </a:solidFill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华文中宋" panose="02010600040101010101" pitchFamily="2" charset="-122"/>
              </a:rPr>
              <a:t>即为方程的一个正根</a:t>
            </a:r>
            <a:r>
              <a:rPr lang="en-US" altLang="zh-CN" sz="2800">
                <a:solidFill>
                  <a:srgbClr val="000000"/>
                </a:solidFill>
                <a:latin typeface="华文中宋" panose="02010600040101010101" pitchFamily="2" charset="-122"/>
              </a:rPr>
              <a:t>.</a:t>
            </a:r>
          </a:p>
        </p:txBody>
      </p:sp>
      <p:sp>
        <p:nvSpPr>
          <p:cNvPr id="397333" name="Rectangle 21">
            <a:extLst>
              <a:ext uri="{FF2B5EF4-FFF2-40B4-BE49-F238E27FC236}">
                <a16:creationId xmlns:a16="http://schemas.microsoft.com/office/drawing/2014/main" id="{0B9C9334-96D5-419C-9B0C-B31702E6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77771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CC0000"/>
                </a:solidFill>
              </a:rPr>
              <a:t>例</a:t>
            </a:r>
            <a:r>
              <a:rPr lang="en-US" altLang="zh-CN" sz="2800">
                <a:solidFill>
                  <a:srgbClr val="CC0000"/>
                </a:solidFill>
              </a:rPr>
              <a:t>8  </a:t>
            </a:r>
            <a:r>
              <a:rPr lang="zh-CN" altLang="en-US" sz="2800">
                <a:solidFill>
                  <a:schemeClr val="tx1"/>
                </a:solidFill>
              </a:rPr>
              <a:t>证明方程  </a:t>
            </a:r>
            <a:r>
              <a:rPr lang="en-US" altLang="zh-CN" sz="2800" i="1">
                <a:solidFill>
                  <a:schemeClr val="tx1"/>
                </a:solidFill>
              </a:rPr>
              <a:t>x</a:t>
            </a:r>
            <a:r>
              <a:rPr lang="en-US" altLang="zh-CN" sz="2800" baseline="30000">
                <a:solidFill>
                  <a:schemeClr val="tx1"/>
                </a:solidFill>
              </a:rPr>
              <a:t>5 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</a:rPr>
              <a:t>5</a:t>
            </a:r>
            <a:r>
              <a:rPr lang="en-US" altLang="zh-CN" sz="2800" i="1">
                <a:solidFill>
                  <a:schemeClr val="tx1"/>
                </a:solidFill>
              </a:rPr>
              <a:t>x</a:t>
            </a:r>
            <a:r>
              <a:rPr lang="en-US" altLang="zh-CN" sz="2800" baseline="30000">
                <a:solidFill>
                  <a:schemeClr val="tx1"/>
                </a:solidFill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800">
                <a:solidFill>
                  <a:schemeClr val="tx1"/>
                </a:solidFill>
              </a:rPr>
              <a:t> 0 </a:t>
            </a:r>
            <a:r>
              <a:rPr lang="zh-CN" altLang="en-US" sz="2800">
                <a:solidFill>
                  <a:schemeClr val="tx1"/>
                </a:solidFill>
              </a:rPr>
              <a:t>只有一个正根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  <a:endParaRPr lang="en-US" altLang="zh-CN" sz="2800"/>
          </a:p>
        </p:txBody>
      </p:sp>
      <p:sp>
        <p:nvSpPr>
          <p:cNvPr id="397334" name="Text Box 22">
            <a:extLst>
              <a:ext uri="{FF2B5EF4-FFF2-40B4-BE49-F238E27FC236}">
                <a16:creationId xmlns:a16="http://schemas.microsoft.com/office/drawing/2014/main" id="{B4A713BC-6789-48E4-B254-C73142EE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42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证明  </a:t>
            </a:r>
            <a:r>
              <a:rPr lang="zh-CN" altLang="en-US" sz="2800"/>
              <a:t>设</a:t>
            </a:r>
          </a:p>
        </p:txBody>
      </p:sp>
      <p:sp>
        <p:nvSpPr>
          <p:cNvPr id="397335" name="Text Box 23">
            <a:extLst>
              <a:ext uri="{FF2B5EF4-FFF2-40B4-BE49-F238E27FC236}">
                <a16:creationId xmlns:a16="http://schemas.microsoft.com/office/drawing/2014/main" id="{84504B21-49AB-4953-A006-D1A24AA27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966788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zh-CN" altLang="en-US" sz="2800"/>
              <a:t>在</a:t>
            </a:r>
            <a:r>
              <a:rPr lang="en-US" altLang="zh-CN" sz="2800"/>
              <a:t>[0, 1]</a:t>
            </a:r>
            <a:r>
              <a:rPr lang="zh-CN" altLang="en-US" sz="2800"/>
              <a:t>上连续</a:t>
            </a:r>
          </a:p>
        </p:txBody>
      </p:sp>
      <p:sp>
        <p:nvSpPr>
          <p:cNvPr id="397336" name="Text Box 24">
            <a:extLst>
              <a:ext uri="{FF2B5EF4-FFF2-40B4-BE49-F238E27FC236}">
                <a16:creationId xmlns:a16="http://schemas.microsoft.com/office/drawing/2014/main" id="{A08B0888-EB9B-455D-A2F3-507A70D3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1448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且</a:t>
            </a:r>
          </a:p>
        </p:txBody>
      </p:sp>
      <p:graphicFrame>
        <p:nvGraphicFramePr>
          <p:cNvPr id="397338" name="Object 26">
            <a:extLst>
              <a:ext uri="{FF2B5EF4-FFF2-40B4-BE49-F238E27FC236}">
                <a16:creationId xmlns:a16="http://schemas.microsoft.com/office/drawing/2014/main" id="{D2BB4279-C758-4CD7-9FEA-BADB89F42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3551238"/>
          <a:ext cx="33083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46" name="Equation" r:id="rId9" imgW="1447560" imgH="228600" progId="Equation.DSMT4">
                  <p:embed/>
                </p:oleObj>
              </mc:Choice>
              <mc:Fallback>
                <p:oleObj name="Equation" r:id="rId9" imgW="144756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551238"/>
                        <a:ext cx="33083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9" name="Text Box 27">
            <a:extLst>
              <a:ext uri="{FF2B5EF4-FFF2-40B4-BE49-F238E27FC236}">
                <a16:creationId xmlns:a16="http://schemas.microsoft.com/office/drawing/2014/main" id="{AF47E41D-3C8D-4C0C-AA18-9D346969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463"/>
            <a:ext cx="1944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当 </a:t>
            </a:r>
            <a:r>
              <a:rPr lang="en-US" altLang="zh-CN" sz="2800" i="1">
                <a:solidFill>
                  <a:srgbClr val="000000"/>
                </a:solidFill>
              </a:rPr>
              <a:t>x </a:t>
            </a:r>
            <a:r>
              <a:rPr lang="en-US" altLang="zh-CN" sz="2800">
                <a:solidFill>
                  <a:srgbClr val="000000"/>
                </a:solidFill>
              </a:rPr>
              <a:t>&gt; 0 </a:t>
            </a:r>
            <a:r>
              <a:rPr lang="zh-CN" altLang="en-US" sz="2800">
                <a:solidFill>
                  <a:srgbClr val="000000"/>
                </a:solidFill>
              </a:rPr>
              <a:t>时</a:t>
            </a:r>
            <a:r>
              <a:rPr lang="en-US" altLang="zh-CN" sz="2800">
                <a:solidFill>
                  <a:srgbClr val="000000"/>
                </a:solidFill>
              </a:rPr>
              <a:t>, </a:t>
            </a:r>
            <a:endParaRPr lang="en-US" altLang="zh-CN" sz="2800">
              <a:solidFill>
                <a:srgbClr val="000000"/>
              </a:solidFill>
              <a:latin typeface="华文中宋" panose="02010600040101010101" pitchFamily="2" charset="-122"/>
            </a:endParaRPr>
          </a:p>
        </p:txBody>
      </p:sp>
      <p:sp>
        <p:nvSpPr>
          <p:cNvPr id="397340" name="Text Box 28">
            <a:extLst>
              <a:ext uri="{FF2B5EF4-FFF2-40B4-BE49-F238E27FC236}">
                <a16:creationId xmlns:a16="http://schemas.microsoft.com/office/drawing/2014/main" id="{B50DCAC5-D747-4DDE-93AA-069C223D7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49725"/>
            <a:ext cx="842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因此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zh-CN" altLang="en-US" sz="2800"/>
              <a:t>在 </a:t>
            </a:r>
            <a:r>
              <a:rPr lang="en-US" altLang="zh-CN" sz="2800"/>
              <a:t>[0, </a:t>
            </a:r>
            <a:r>
              <a:rPr lang="en-US" altLang="zh-CN" sz="2800">
                <a:latin typeface="Symbol" panose="05050102010706020507" pitchFamily="18" charset="2"/>
              </a:rPr>
              <a:t>+</a:t>
            </a:r>
            <a:r>
              <a:rPr lang="en-US" altLang="en-US"/>
              <a:t>∞</a:t>
            </a:r>
            <a:r>
              <a:rPr lang="en-US" altLang="zh-CN" sz="2800"/>
              <a:t>)</a:t>
            </a:r>
            <a:r>
              <a:rPr lang="zh-CN" altLang="en-US" sz="2800"/>
              <a:t>单调增加</a:t>
            </a:r>
            <a:r>
              <a:rPr lang="en-US" altLang="zh-CN" sz="2800"/>
              <a:t>, </a:t>
            </a:r>
            <a:r>
              <a:rPr lang="zh-CN" altLang="en-US" sz="2800"/>
              <a:t>从而至多有一个正零点</a:t>
            </a:r>
            <a:r>
              <a:rPr lang="en-US" altLang="zh-CN" sz="2800"/>
              <a:t>.</a:t>
            </a:r>
          </a:p>
        </p:txBody>
      </p:sp>
      <p:sp>
        <p:nvSpPr>
          <p:cNvPr id="397342" name="Rectangle 30">
            <a:extLst>
              <a:ext uri="{FF2B5EF4-FFF2-40B4-BE49-F238E27FC236}">
                <a16:creationId xmlns:a16="http://schemas.microsoft.com/office/drawing/2014/main" id="{6B71A219-52FE-43AC-9D7C-6835888A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77771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</a:rPr>
              <a:t>所以方程  </a:t>
            </a:r>
            <a:r>
              <a:rPr lang="en-US" altLang="zh-CN" sz="2800" i="1">
                <a:solidFill>
                  <a:schemeClr val="tx1"/>
                </a:solidFill>
              </a:rPr>
              <a:t>x</a:t>
            </a:r>
            <a:r>
              <a:rPr lang="en-US" altLang="zh-CN" sz="2800" baseline="30000">
                <a:solidFill>
                  <a:schemeClr val="tx1"/>
                </a:solidFill>
              </a:rPr>
              <a:t>5 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</a:rPr>
              <a:t>5</a:t>
            </a:r>
            <a:r>
              <a:rPr lang="en-US" altLang="zh-CN" sz="2800" i="1">
                <a:solidFill>
                  <a:schemeClr val="tx1"/>
                </a:solidFill>
              </a:rPr>
              <a:t>x</a:t>
            </a:r>
            <a:r>
              <a:rPr lang="en-US" altLang="zh-CN" sz="2800" baseline="30000">
                <a:solidFill>
                  <a:schemeClr val="tx1"/>
                </a:solidFill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800">
                <a:solidFill>
                  <a:schemeClr val="tx1"/>
                </a:solidFill>
              </a:rPr>
              <a:t> 0 </a:t>
            </a:r>
            <a:r>
              <a:rPr lang="zh-CN" altLang="en-US" sz="2800">
                <a:solidFill>
                  <a:schemeClr val="tx1"/>
                </a:solidFill>
              </a:rPr>
              <a:t>只有一个正根 </a:t>
            </a:r>
            <a:r>
              <a:rPr lang="en-US" altLang="zh-CN" sz="2800" i="1">
                <a:solidFill>
                  <a:schemeClr val="tx1"/>
                </a:solidFill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</a:rPr>
              <a:t>0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  <a:endParaRPr lang="en-US" altLang="zh-CN" sz="2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397322" grpId="0" autoUpdateAnimBg="0"/>
      <p:bldP spid="397334" grpId="0" autoUpdateAnimBg="0"/>
      <p:bldP spid="397335" grpId="0" autoUpdateAnimBg="0"/>
      <p:bldP spid="397336" grpId="0" autoUpdateAnimBg="0"/>
      <p:bldP spid="397339" grpId="0" autoUpdateAnimBg="0"/>
      <p:bldP spid="397340" grpId="0" autoUpdateAnimBg="0"/>
      <p:bldP spid="3973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607B1628-A077-439D-B469-A0D5B2E76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F7DF3-52FF-4215-93D0-2B09614B9C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10626" name="Text Box 2">
            <a:extLst>
              <a:ext uri="{FF2B5EF4-FFF2-40B4-BE49-F238E27FC236}">
                <a16:creationId xmlns:a16="http://schemas.microsoft.com/office/drawing/2014/main" id="{40FF74B5-74B2-49ED-8A78-17673C7C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965200"/>
            <a:ext cx="3802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CC0000"/>
                </a:solidFill>
                <a:latin typeface="华文中宋" panose="02010600040101010101" pitchFamily="2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</a:rPr>
              <a:t>9  </a:t>
            </a:r>
            <a:r>
              <a:rPr lang="zh-CN" altLang="en-US" sz="2800"/>
              <a:t>证明当 </a:t>
            </a:r>
            <a:r>
              <a:rPr lang="en-US" altLang="zh-CN" sz="2800" i="1"/>
              <a:t>x </a:t>
            </a:r>
            <a:r>
              <a:rPr lang="en-US" altLang="zh-CN" sz="2800"/>
              <a:t>&gt; </a:t>
            </a:r>
            <a:r>
              <a:rPr lang="en-US" altLang="zh-CN" sz="2800">
                <a:latin typeface="Symbol" panose="05050102010706020507" pitchFamily="18" charset="2"/>
              </a:rPr>
              <a:t>-</a:t>
            </a:r>
            <a:r>
              <a:rPr lang="en-US" altLang="zh-CN" sz="2800"/>
              <a:t>1 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graphicFrame>
        <p:nvGraphicFramePr>
          <p:cNvPr id="410627" name="Object 3">
            <a:extLst>
              <a:ext uri="{FF2B5EF4-FFF2-40B4-BE49-F238E27FC236}">
                <a16:creationId xmlns:a16="http://schemas.microsoft.com/office/drawing/2014/main" id="{D3763A1F-63A9-4A19-99B9-13EF34DB4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765175"/>
          <a:ext cx="41751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1" name="Equation" r:id="rId3" imgW="1815840" imgH="406080" progId="Equation.DSMT4">
                  <p:embed/>
                </p:oleObj>
              </mc:Choice>
              <mc:Fallback>
                <p:oleObj name="Equation" r:id="rId3" imgW="18158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765175"/>
                        <a:ext cx="41751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8" name="Text Box 4">
            <a:extLst>
              <a:ext uri="{FF2B5EF4-FFF2-40B4-BE49-F238E27FC236}">
                <a16:creationId xmlns:a16="http://schemas.microsoft.com/office/drawing/2014/main" id="{1FD43892-5CDE-44B8-964E-A0B5BF5D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108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证明</a:t>
            </a:r>
          </a:p>
        </p:txBody>
      </p:sp>
      <p:graphicFrame>
        <p:nvGraphicFramePr>
          <p:cNvPr id="410629" name="Object 5">
            <a:extLst>
              <a:ext uri="{FF2B5EF4-FFF2-40B4-BE49-F238E27FC236}">
                <a16:creationId xmlns:a16="http://schemas.microsoft.com/office/drawing/2014/main" id="{829BAA75-60E3-4B37-8BD3-2E5AFF171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4675188"/>
          <a:ext cx="3429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2" name="公式" r:id="rId5" imgW="2844720" imgH="342720" progId="Equation.3">
                  <p:embed/>
                </p:oleObj>
              </mc:Choice>
              <mc:Fallback>
                <p:oleObj name="公式" r:id="rId5" imgW="284472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675188"/>
                        <a:ext cx="3429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0" name="Object 6">
            <a:extLst>
              <a:ext uri="{FF2B5EF4-FFF2-40B4-BE49-F238E27FC236}">
                <a16:creationId xmlns:a16="http://schemas.microsoft.com/office/drawing/2014/main" id="{6F223FE4-E5BA-49F6-97CD-B091F16C4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2113" y="4437063"/>
          <a:ext cx="2601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3" name="公式" r:id="rId7" imgW="2158920" imgH="723600" progId="Equation.3">
                  <p:embed/>
                </p:oleObj>
              </mc:Choice>
              <mc:Fallback>
                <p:oleObj name="公式" r:id="rId7" imgW="215892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4437063"/>
                        <a:ext cx="26019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>
            <a:extLst>
              <a:ext uri="{FF2B5EF4-FFF2-40B4-BE49-F238E27FC236}">
                <a16:creationId xmlns:a16="http://schemas.microsoft.com/office/drawing/2014/main" id="{EF6BD776-0071-4ED5-808A-0AEE88F5D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8738" y="2217738"/>
          <a:ext cx="12588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4" name="公式" r:id="rId9" imgW="1054080" imgH="342720" progId="Equation.3">
                  <p:embed/>
                </p:oleObj>
              </mc:Choice>
              <mc:Fallback>
                <p:oleObj name="公式" r:id="rId9" imgW="105408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2217738"/>
                        <a:ext cx="12588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3" name="Rectangle 9">
            <a:extLst>
              <a:ext uri="{FF2B5EF4-FFF2-40B4-BE49-F238E27FC236}">
                <a16:creationId xmlns:a16="http://schemas.microsoft.com/office/drawing/2014/main" id="{91CF58C7-B64F-4463-9291-BF765789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5888"/>
            <a:ext cx="7777163" cy="557212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800">
                <a:solidFill>
                  <a:srgbClr val="0000FF"/>
                </a:solidFill>
                <a:latin typeface="华文中宋" panose="02010600040101010101" pitchFamily="2" charset="-122"/>
                <a:cs typeface="Times New Roman" panose="02020603050405020304" pitchFamily="18" charset="0"/>
              </a:rPr>
              <a:t>恒等式的证明  </a:t>
            </a:r>
          </a:p>
        </p:txBody>
      </p:sp>
      <p:graphicFrame>
        <p:nvGraphicFramePr>
          <p:cNvPr id="410634" name="Object 10">
            <a:extLst>
              <a:ext uri="{FF2B5EF4-FFF2-40B4-BE49-F238E27FC236}">
                <a16:creationId xmlns:a16="http://schemas.microsoft.com/office/drawing/2014/main" id="{F2BE02DE-8650-44BF-9323-30982B2A6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908175"/>
          <a:ext cx="46132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5" name="Equation" r:id="rId11" imgW="2006280" imgH="406080" progId="Equation.DSMT4">
                  <p:embed/>
                </p:oleObj>
              </mc:Choice>
              <mc:Fallback>
                <p:oleObj name="Equation" r:id="rId11" imgW="200628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08175"/>
                        <a:ext cx="46132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11">
            <a:extLst>
              <a:ext uri="{FF2B5EF4-FFF2-40B4-BE49-F238E27FC236}">
                <a16:creationId xmlns:a16="http://schemas.microsoft.com/office/drawing/2014/main" id="{BED41D3F-82FE-4771-9AE4-EF4800983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87675"/>
          <a:ext cx="68230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6" name="Equation" r:id="rId13" imgW="2946240" imgH="596880" progId="Equation.DSMT4">
                  <p:embed/>
                </p:oleObj>
              </mc:Choice>
              <mc:Fallback>
                <p:oleObj name="Equation" r:id="rId13" imgW="2946240" imgH="596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87675"/>
                        <a:ext cx="68230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2">
            <a:extLst>
              <a:ext uri="{FF2B5EF4-FFF2-40B4-BE49-F238E27FC236}">
                <a16:creationId xmlns:a16="http://schemas.microsoft.com/office/drawing/2014/main" id="{40BFE749-CB5E-48EE-9899-AD25C9426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314700"/>
          <a:ext cx="5921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7" name="公式" r:id="rId15" imgW="495000" imgH="330120" progId="Equation.3">
                  <p:embed/>
                </p:oleObj>
              </mc:Choice>
              <mc:Fallback>
                <p:oleObj name="公式" r:id="rId15" imgW="49500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314700"/>
                        <a:ext cx="5921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>
            <a:extLst>
              <a:ext uri="{FF2B5EF4-FFF2-40B4-BE49-F238E27FC236}">
                <a16:creationId xmlns:a16="http://schemas.microsoft.com/office/drawing/2014/main" id="{A37F4311-1316-422E-9E2B-758ED01AC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5445125"/>
          <a:ext cx="41751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8" name="Equation" r:id="rId17" imgW="1815840" imgH="406080" progId="Equation.DSMT4">
                  <p:embed/>
                </p:oleObj>
              </mc:Choice>
              <mc:Fallback>
                <p:oleObj name="Equation" r:id="rId17" imgW="1815840" imgH="4060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445125"/>
                        <a:ext cx="41751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9" name="Text Box 15">
            <a:extLst>
              <a:ext uri="{FF2B5EF4-FFF2-40B4-BE49-F238E27FC236}">
                <a16:creationId xmlns:a16="http://schemas.microsoft.com/office/drawing/2014/main" id="{44AF1643-C04E-47DA-A1E0-C7D02F9B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661025"/>
            <a:ext cx="3802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因此</a:t>
            </a:r>
            <a:r>
              <a:rPr lang="en-US" altLang="zh-CN" sz="2800"/>
              <a:t>, </a:t>
            </a:r>
            <a:r>
              <a:rPr lang="zh-CN" altLang="en-US" sz="2800"/>
              <a:t>当 </a:t>
            </a:r>
            <a:r>
              <a:rPr lang="en-US" altLang="zh-CN" sz="2800" i="1"/>
              <a:t>x </a:t>
            </a:r>
            <a:r>
              <a:rPr lang="en-US" altLang="zh-CN" sz="2800"/>
              <a:t>&gt; </a:t>
            </a:r>
            <a:r>
              <a:rPr lang="en-US" altLang="zh-CN" sz="2800">
                <a:latin typeface="Symbol" panose="05050102010706020507" pitchFamily="18" charset="2"/>
              </a:rPr>
              <a:t>-</a:t>
            </a:r>
            <a:r>
              <a:rPr lang="en-US" altLang="zh-CN" sz="2800"/>
              <a:t>1 </a:t>
            </a:r>
            <a:r>
              <a:rPr lang="zh-CN" altLang="en-US" sz="2800"/>
              <a:t>时</a:t>
            </a:r>
            <a:r>
              <a:rPr lang="en-US" altLang="zh-CN" sz="2800"/>
              <a:t>,</a:t>
            </a:r>
          </a:p>
        </p:txBody>
      </p:sp>
      <p:sp>
        <p:nvSpPr>
          <p:cNvPr id="410640" name="Text Box 16">
            <a:extLst>
              <a:ext uri="{FF2B5EF4-FFF2-40B4-BE49-F238E27FC236}">
                <a16:creationId xmlns:a16="http://schemas.microsoft.com/office/drawing/2014/main" id="{EE445A1E-CAA5-49D1-A193-F9E6BA12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124075"/>
            <a:ext cx="554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8" grpId="0" autoUpdateAnimBg="0"/>
      <p:bldP spid="410639" grpId="0"/>
      <p:bldP spid="410640" grpId="0" autoUpdateAnimBg="0"/>
    </p:bldLst>
  </p:timing>
</p:sld>
</file>

<file path=ppt/theme/theme1.xml><?xml version="1.0" encoding="utf-8"?>
<a:theme xmlns:a="http://schemas.openxmlformats.org/drawingml/2006/main" name="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课件模板(1)">
  <a:themeElements>
    <a:clrScheme name="课件模板(1) 10">
      <a:dk1>
        <a:srgbClr val="00000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000000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课件模板(1)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课件模板(1)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9">
        <a:dk1>
          <a:srgbClr val="660066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560056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10">
        <a:dk1>
          <a:srgbClr val="000000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D:\高等数学电子教案\习题课模板.pot</Template>
  <TotalTime>4183</TotalTime>
  <Words>920</Words>
  <Application>Microsoft Office PowerPoint</Application>
  <PresentationFormat>全屏显示(4:3)</PresentationFormat>
  <Paragraphs>173</Paragraphs>
  <Slides>20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  <vt:variant>
        <vt:lpstr>自定义放映</vt:lpstr>
      </vt:variant>
      <vt:variant>
        <vt:i4>3</vt:i4>
      </vt:variant>
    </vt:vector>
  </HeadingPairs>
  <TitlesOfParts>
    <vt:vector size="39" baseType="lpstr">
      <vt:lpstr>Times New Roman</vt:lpstr>
      <vt:lpstr>华文中宋</vt:lpstr>
      <vt:lpstr>Tahoma</vt:lpstr>
      <vt:lpstr>宋体</vt:lpstr>
      <vt:lpstr>Arial</vt:lpstr>
      <vt:lpstr>Wingdings</vt:lpstr>
      <vt:lpstr>MS Outlook</vt:lpstr>
      <vt:lpstr>楷体_GB2312</vt:lpstr>
      <vt:lpstr>华文细黑</vt:lpstr>
      <vt:lpstr>Symbol</vt:lpstr>
      <vt:lpstr>黑体</vt:lpstr>
      <vt:lpstr>习题课模板</vt:lpstr>
      <vt:lpstr>课件模板(1)</vt:lpstr>
      <vt:lpstr>Microsoft 公式 3.0</vt:lpstr>
      <vt:lpstr>MathType 5.0 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  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Company>广州大学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3-6 习题课</dc:title>
  <dc:creator>DXCH</dc:creator>
  <cp:lastModifiedBy>谢金宏</cp:lastModifiedBy>
  <cp:revision>584</cp:revision>
  <cp:lastPrinted>1999-09-15T08:06:35Z</cp:lastPrinted>
  <dcterms:created xsi:type="dcterms:W3CDTF">1997-01-23T06:06:41Z</dcterms:created>
  <dcterms:modified xsi:type="dcterms:W3CDTF">2017-11-23T00:41:01Z</dcterms:modified>
</cp:coreProperties>
</file>